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sldIdLst>
    <p:sldId id="336" r:id="rId3"/>
    <p:sldId id="256" r:id="rId4"/>
    <p:sldId id="338" r:id="rId5"/>
    <p:sldId id="340" r:id="rId6"/>
    <p:sldId id="341" r:id="rId7"/>
    <p:sldId id="349" r:id="rId8"/>
    <p:sldId id="325" r:id="rId9"/>
    <p:sldId id="352" r:id="rId10"/>
    <p:sldId id="318" r:id="rId11"/>
    <p:sldId id="320" r:id="rId12"/>
    <p:sldId id="322" r:id="rId13"/>
    <p:sldId id="34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C030"/>
    <a:srgbClr val="ACD868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7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4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1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2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5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8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2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3.jpeg"/><Relationship Id="rId3" Type="http://schemas.openxmlformats.org/officeDocument/2006/relationships/image" Target="../media/image4.png"/><Relationship Id="rId17" Type="http://schemas.openxmlformats.org/officeDocument/2006/relationships/image" Target="NUL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15" Type="http://schemas.openxmlformats.org/officeDocument/2006/relationships/image" Target="NULL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8839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vi-VN" sz="5867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1" y="1447800"/>
            <a:ext cx="11074404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2286000" y="5488489"/>
            <a:ext cx="792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F458D09-D3A4-4808-A809-3BC220FB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57199"/>
            <a:ext cx="11074404" cy="47059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6D5F85-6D2E-47BA-AEA4-FC95B8DE7BF3}"/>
              </a:ext>
            </a:extLst>
          </p:cNvPr>
          <p:cNvSpPr txBox="1"/>
          <p:nvPr/>
        </p:nvSpPr>
        <p:spPr>
          <a:xfrm>
            <a:off x="2286000" y="5488488"/>
            <a:ext cx="792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1128" y="5478165"/>
            <a:ext cx="163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sz="5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EFCC6D-BEC2-4EB6-BBF7-823013184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21" y="734179"/>
            <a:ext cx="7645871" cy="5690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573F0C-6175-40B8-BE5C-F161536EE2E5}"/>
              </a:ext>
            </a:extLst>
          </p:cNvPr>
          <p:cNvSpPr txBox="1"/>
          <p:nvPr/>
        </p:nvSpPr>
        <p:spPr>
          <a:xfrm>
            <a:off x="5137729" y="480716"/>
            <a:ext cx="29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C¸ c¶nh</a:t>
            </a:r>
            <a:endParaRPr lang="en-US" sz="4800" b="1" dirty="0"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3F183-77BA-4AB0-8B93-8478E6A91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04" y="406104"/>
            <a:ext cx="1313647" cy="5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4000" b="1" kern="0" spc="13" smtClean="0">
                <a:solidFill>
                  <a:srgbClr val="00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Cñng cè dÆn dß</a:t>
            </a:r>
            <a:endParaRPr lang="en-GB" sz="4000" b="1" kern="0" spc="13" dirty="0">
              <a:solidFill>
                <a:srgbClr val="00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ppy Cute Little Kid Boy And Girl With Teacher Stock Vector - Illustration  of group, girl: 177076119">
            <a:extLst>
              <a:ext uri="{FF2B5EF4-FFF2-40B4-BE49-F238E27FC236}">
                <a16:creationId xmlns:a16="http://schemas.microsoft.com/office/drawing/2014/main" id="{CCC11AF5-B971-4521-AF89-CEC96655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5934"/>
            <a:ext cx="12192000" cy="60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66408" y="177421"/>
            <a:ext cx="9201344" cy="2893096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913130"/>
            <a:r>
              <a:rPr lang="en-US" sz="6000" b="1" dirty="0" smtClean="0">
                <a:solidFill>
                  <a:srgbClr val="FF0000"/>
                </a:solidFill>
                <a:latin typeface="UTM Avo" panose="02040603050506020204"/>
              </a:rPr>
              <a:t>Tiết học đến đây là kết thúc.</a:t>
            </a:r>
          </a:p>
          <a:p>
            <a:pPr algn="ctr" defTabSz="913130"/>
            <a:r>
              <a:rPr lang="en-US" sz="6000" b="1" dirty="0" smtClean="0">
                <a:solidFill>
                  <a:srgbClr val="FF0000"/>
                </a:solidFill>
                <a:latin typeface="UTM Avo" panose="02040603050506020204"/>
              </a:rPr>
              <a:t>Hẹn gặp lại các con trong các tiết học tiếp theo !</a:t>
            </a:r>
            <a:endParaRPr lang="en-US" sz="60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8"/>
    </mc:Choice>
    <mc:Fallback xmlns="">
      <p:transition spd="slow" advTm="12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085088" y="2172305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pl-PL" sz="7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14: </a:t>
            </a:r>
            <a:br>
              <a:rPr lang="pl-PL" sz="7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pl-PL" sz="66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 ch   Kh kh</a:t>
            </a:r>
            <a:br>
              <a:rPr lang="pl-PL" sz="66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pl-PL" sz="72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/>
          </p:nvPr>
        </p:nvGraphicFramePr>
        <p:xfrm>
          <a:off x="1320800" y="1676401"/>
          <a:ext cx="3962400" cy="201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2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40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40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939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40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/>
          </p:nvPr>
        </p:nvGraphicFramePr>
        <p:xfrm>
          <a:off x="7112000" y="1676401"/>
          <a:ext cx="3962400" cy="201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2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40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40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939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400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7200" y="609601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53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151" y="685801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sz="53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2693" y="2828026"/>
            <a:ext cx="243839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333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endParaRPr lang="en-US" sz="53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701801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1701800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sz="53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8953" y="2828026"/>
            <a:ext cx="243839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5333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38C6A-CF6B-45B9-91AE-AC39A0DA20B8}"/>
              </a:ext>
            </a:extLst>
          </p:cNvPr>
          <p:cNvSpPr txBox="1"/>
          <p:nvPr/>
        </p:nvSpPr>
        <p:spPr>
          <a:xfrm>
            <a:off x="350889" y="4055563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DF07E-B743-462F-B60C-F50622C80DB6}"/>
              </a:ext>
            </a:extLst>
          </p:cNvPr>
          <p:cNvSpPr txBox="1"/>
          <p:nvPr/>
        </p:nvSpPr>
        <p:spPr>
          <a:xfrm>
            <a:off x="2033225" y="4075525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64621-D1BC-428A-BF46-316616C13D8B}"/>
              </a:ext>
            </a:extLst>
          </p:cNvPr>
          <p:cNvSpPr txBox="1"/>
          <p:nvPr/>
        </p:nvSpPr>
        <p:spPr>
          <a:xfrm>
            <a:off x="3785704" y="4088009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22BB79-7BD3-4D07-AC32-6753DCAFF4BA}"/>
              </a:ext>
            </a:extLst>
          </p:cNvPr>
          <p:cNvSpPr txBox="1"/>
          <p:nvPr/>
        </p:nvSpPr>
        <p:spPr>
          <a:xfrm>
            <a:off x="7318816" y="4088009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0DA4C-AF0F-442B-9177-5A622177D827}"/>
              </a:ext>
            </a:extLst>
          </p:cNvPr>
          <p:cNvSpPr txBox="1"/>
          <p:nvPr/>
        </p:nvSpPr>
        <p:spPr>
          <a:xfrm>
            <a:off x="5588000" y="4123230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3EB1-65DC-4049-A9C6-AD95DCB3022F}"/>
              </a:ext>
            </a:extLst>
          </p:cNvPr>
          <p:cNvSpPr txBox="1"/>
          <p:nvPr/>
        </p:nvSpPr>
        <p:spPr>
          <a:xfrm>
            <a:off x="9048151" y="4110753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C4835-21A5-413A-B3FA-594222C9E7EE}"/>
              </a:ext>
            </a:extLst>
          </p:cNvPr>
          <p:cNvSpPr txBox="1"/>
          <p:nvPr/>
        </p:nvSpPr>
        <p:spPr>
          <a:xfrm>
            <a:off x="2073470" y="4069737"/>
            <a:ext cx="277090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3C04CB-D970-412F-8593-EFB34E519C3B}"/>
              </a:ext>
            </a:extLst>
          </p:cNvPr>
          <p:cNvSpPr txBox="1"/>
          <p:nvPr/>
        </p:nvSpPr>
        <p:spPr>
          <a:xfrm>
            <a:off x="4093730" y="4084294"/>
            <a:ext cx="2081825" cy="236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0FDFC4-320D-4A49-9228-9D5444D0D1C9}"/>
              </a:ext>
            </a:extLst>
          </p:cNvPr>
          <p:cNvSpPr txBox="1"/>
          <p:nvPr/>
        </p:nvSpPr>
        <p:spPr>
          <a:xfrm>
            <a:off x="7149630" y="4080751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9BB67F-4078-4979-8971-005C87DDBBEC}"/>
              </a:ext>
            </a:extLst>
          </p:cNvPr>
          <p:cNvSpPr txBox="1"/>
          <p:nvPr/>
        </p:nvSpPr>
        <p:spPr>
          <a:xfrm>
            <a:off x="5926704" y="4128964"/>
            <a:ext cx="2081825" cy="2152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2B7555-9373-4843-8BB3-61613D0B2E11}"/>
              </a:ext>
            </a:extLst>
          </p:cNvPr>
          <p:cNvSpPr txBox="1"/>
          <p:nvPr/>
        </p:nvSpPr>
        <p:spPr>
          <a:xfrm>
            <a:off x="8879703" y="4099372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8184" y="1765495"/>
            <a:ext cx="914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53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4708" y="1701800"/>
            <a:ext cx="96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5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82B1BA-E05F-496B-AB79-FB126B75E183}"/>
              </a:ext>
            </a:extLst>
          </p:cNvPr>
          <p:cNvSpPr txBox="1"/>
          <p:nvPr/>
        </p:nvSpPr>
        <p:spPr>
          <a:xfrm>
            <a:off x="194474" y="4041487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5333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  <p:bldP spid="16" grpId="0"/>
      <p:bldP spid="12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2" grpId="0"/>
      <p:bldP spid="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8001" y="3467397"/>
            <a:ext cx="291095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8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E0B2D-8E8F-4E96-9E54-6BD0A17FF1E9}"/>
              </a:ext>
            </a:extLst>
          </p:cNvPr>
          <p:cNvSpPr txBox="1"/>
          <p:nvPr/>
        </p:nvSpPr>
        <p:spPr>
          <a:xfrm>
            <a:off x="4368800" y="3520517"/>
            <a:ext cx="3149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8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en-US"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554E2-E04E-493F-98E7-A6F20B43DE34}"/>
              </a:ext>
            </a:extLst>
          </p:cNvPr>
          <p:cNvSpPr txBox="1"/>
          <p:nvPr/>
        </p:nvSpPr>
        <p:spPr>
          <a:xfrm>
            <a:off x="8218446" y="3467396"/>
            <a:ext cx="352055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58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ẢNH TV1-T1\41.jpg">
            <a:extLst>
              <a:ext uri="{FF2B5EF4-FFF2-40B4-BE49-F238E27FC236}">
                <a16:creationId xmlns:a16="http://schemas.microsoft.com/office/drawing/2014/main" id="{343435D6-7EF3-4A51-B10A-80A763C96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59518" r="59407" b="26465"/>
          <a:stretch/>
        </p:blipFill>
        <p:spPr bwMode="auto">
          <a:xfrm>
            <a:off x="334181" y="209077"/>
            <a:ext cx="3895464" cy="310637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V1-T1\41.jpg">
            <a:extLst>
              <a:ext uri="{FF2B5EF4-FFF2-40B4-BE49-F238E27FC236}">
                <a16:creationId xmlns:a16="http://schemas.microsoft.com/office/drawing/2014/main" id="{F78292FA-BFB2-4731-B6ED-1D6ECFB63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9" t="61940" r="33908" b="26172"/>
          <a:stretch/>
        </p:blipFill>
        <p:spPr bwMode="auto">
          <a:xfrm>
            <a:off x="4248295" y="209078"/>
            <a:ext cx="3759200" cy="310637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ẢNH TV1-T1\41.jpg">
            <a:extLst>
              <a:ext uri="{FF2B5EF4-FFF2-40B4-BE49-F238E27FC236}">
                <a16:creationId xmlns:a16="http://schemas.microsoft.com/office/drawing/2014/main" id="{85A5418C-532A-4BBF-8F62-D271FD8A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61940" r="6896" b="26049"/>
          <a:stretch/>
        </p:blipFill>
        <p:spPr bwMode="auto">
          <a:xfrm>
            <a:off x="8041905" y="209079"/>
            <a:ext cx="3873644" cy="310637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02FC83-4F6E-4BD8-9C43-BF1B3A510AF5}"/>
              </a:ext>
            </a:extLst>
          </p:cNvPr>
          <p:cNvSpPr txBox="1"/>
          <p:nvPr/>
        </p:nvSpPr>
        <p:spPr>
          <a:xfrm>
            <a:off x="507999" y="3467397"/>
            <a:ext cx="291095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8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18A001-84EE-4D1D-9177-ED026462E8E0}"/>
              </a:ext>
            </a:extLst>
          </p:cNvPr>
          <p:cNvSpPr txBox="1"/>
          <p:nvPr/>
        </p:nvSpPr>
        <p:spPr>
          <a:xfrm>
            <a:off x="4368800" y="3520517"/>
            <a:ext cx="33528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58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28E286-87D5-4B25-9BDD-6E9E418A00A8}"/>
              </a:ext>
            </a:extLst>
          </p:cNvPr>
          <p:cNvSpPr txBox="1"/>
          <p:nvPr/>
        </p:nvSpPr>
        <p:spPr>
          <a:xfrm>
            <a:off x="8218444" y="3478941"/>
            <a:ext cx="33528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58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06407" y="3976959"/>
            <a:ext cx="2185593" cy="53904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342264">
            <a:off x="10695812" y="160421"/>
            <a:ext cx="1523605" cy="149313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41501">
            <a:off x="-63150" y="-145779"/>
            <a:ext cx="1343825" cy="177669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r="59756"/>
          <a:stretch>
            <a:fillRect/>
          </a:stretch>
        </p:blipFill>
        <p:spPr>
          <a:xfrm rot="819501">
            <a:off x="23961" y="2952942"/>
            <a:ext cx="1652308" cy="3736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92E17-5C3D-4A08-BC7A-0F890572197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39591" r="7517" b="21852"/>
          <a:stretch/>
        </p:blipFill>
        <p:spPr>
          <a:xfrm>
            <a:off x="1413165" y="184727"/>
            <a:ext cx="8593242" cy="650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5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19726"/>
            <a:ext cx="11506200" cy="323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EECB9C-9191-4459-B8D1-4F04721C5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71" y="760466"/>
            <a:ext cx="5877929" cy="49578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01C6C9-24C5-4796-9E5F-058B80C2101A}"/>
              </a:ext>
            </a:extLst>
          </p:cNvPr>
          <p:cNvSpPr/>
          <p:nvPr/>
        </p:nvSpPr>
        <p:spPr>
          <a:xfrm>
            <a:off x="463826" y="443950"/>
            <a:ext cx="2113134" cy="770883"/>
          </a:xfrm>
          <a:prstGeom prst="rect">
            <a:avLst/>
          </a:prstGeom>
          <a:solidFill>
            <a:srgbClr val="59C0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A7213-74EC-478F-AA3F-61114589BC0E}"/>
              </a:ext>
            </a:extLst>
          </p:cNvPr>
          <p:cNvSpPr txBox="1"/>
          <p:nvPr/>
        </p:nvSpPr>
        <p:spPr>
          <a:xfrm>
            <a:off x="655982" y="630058"/>
            <a:ext cx="211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vở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24A838-86CE-4639-A38D-C8B02948BF92}"/>
              </a:ext>
            </a:extLst>
          </p:cNvPr>
          <p:cNvSpPr/>
          <p:nvPr/>
        </p:nvSpPr>
        <p:spPr>
          <a:xfrm>
            <a:off x="2961271" y="630058"/>
            <a:ext cx="5877929" cy="52274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8" y="613610"/>
            <a:ext cx="7218946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EABF56-085A-4327-B022-7920593D3269}"/>
              </a:ext>
            </a:extLst>
          </p:cNvPr>
          <p:cNvSpPr txBox="1"/>
          <p:nvPr/>
        </p:nvSpPr>
        <p:spPr>
          <a:xfrm>
            <a:off x="3224466" y="5429765"/>
            <a:ext cx="779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ChÞ cã c¸ kho khÕ.</a:t>
            </a:r>
            <a:endParaRPr lang="en-US" sz="4800" b="1" dirty="0"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DBFCF-1F4E-498B-B8E3-3CEADC36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22" y="583406"/>
            <a:ext cx="9920706" cy="4846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A8F765-302D-498C-9388-F3D316060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6" y="417281"/>
            <a:ext cx="1646566" cy="6959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48964" y="6224667"/>
            <a:ext cx="1066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91968" y="6234531"/>
            <a:ext cx="1066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96112" y="6193309"/>
            <a:ext cx="1066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4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89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.VnAvant</vt:lpstr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295</cp:revision>
  <dcterms:created xsi:type="dcterms:W3CDTF">2021-06-02T01:34:28Z</dcterms:created>
  <dcterms:modified xsi:type="dcterms:W3CDTF">2025-10-24T08:38:19Z</dcterms:modified>
</cp:coreProperties>
</file>