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2" r:id="rId2"/>
  </p:sldMasterIdLst>
  <p:notesMasterIdLst>
    <p:notesMasterId r:id="rId43"/>
  </p:notesMasterIdLst>
  <p:sldIdLst>
    <p:sldId id="302" r:id="rId3"/>
    <p:sldId id="256" r:id="rId4"/>
    <p:sldId id="257" r:id="rId5"/>
    <p:sldId id="258" r:id="rId6"/>
    <p:sldId id="288" r:id="rId7"/>
    <p:sldId id="289" r:id="rId8"/>
    <p:sldId id="259" r:id="rId9"/>
    <p:sldId id="260" r:id="rId10"/>
    <p:sldId id="281" r:id="rId11"/>
    <p:sldId id="280" r:id="rId12"/>
    <p:sldId id="282" r:id="rId13"/>
    <p:sldId id="261" r:id="rId14"/>
    <p:sldId id="286" r:id="rId15"/>
    <p:sldId id="284" r:id="rId16"/>
    <p:sldId id="285" r:id="rId17"/>
    <p:sldId id="287" r:id="rId18"/>
    <p:sldId id="263" r:id="rId19"/>
    <p:sldId id="264" r:id="rId20"/>
    <p:sldId id="290" r:id="rId21"/>
    <p:sldId id="291" r:id="rId22"/>
    <p:sldId id="265" r:id="rId23"/>
    <p:sldId id="267" r:id="rId24"/>
    <p:sldId id="292" r:id="rId25"/>
    <p:sldId id="268" r:id="rId26"/>
    <p:sldId id="269" r:id="rId27"/>
    <p:sldId id="270" r:id="rId28"/>
    <p:sldId id="271" r:id="rId29"/>
    <p:sldId id="294" r:id="rId30"/>
    <p:sldId id="298" r:id="rId31"/>
    <p:sldId id="299" r:id="rId32"/>
    <p:sldId id="300" r:id="rId33"/>
    <p:sldId id="297" r:id="rId34"/>
    <p:sldId id="272" r:id="rId35"/>
    <p:sldId id="273" r:id="rId36"/>
    <p:sldId id="274" r:id="rId37"/>
    <p:sldId id="275" r:id="rId38"/>
    <p:sldId id="276" r:id="rId39"/>
    <p:sldId id="277" r:id="rId40"/>
    <p:sldId id="278" r:id="rId41"/>
    <p:sldId id="279" r:id="rId4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475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2DD08-BFD2-4617-92AF-E1951D5E311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28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004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3577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028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5954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386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3071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1575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79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8958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1308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784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827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322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3058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8199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5221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2214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90679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6705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967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3059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57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229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39820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77278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3422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420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7795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3199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76598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1106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8668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6474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69819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265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510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9011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993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93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620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4" y="841772"/>
            <a:ext cx="6858001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1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5" indent="0" algn="ctr">
              <a:buNone/>
              <a:defRPr sz="1350"/>
            </a:lvl3pPr>
            <a:lvl4pPr marL="1028543" indent="0" algn="ctr">
              <a:buNone/>
              <a:defRPr sz="1125"/>
            </a:lvl4pPr>
            <a:lvl5pPr marL="1371391" indent="0" algn="ctr">
              <a:buNone/>
              <a:defRPr sz="1125"/>
            </a:lvl5pPr>
            <a:lvl6pPr marL="1714238" indent="0" algn="ctr">
              <a:buNone/>
              <a:defRPr sz="1125"/>
            </a:lvl6pPr>
            <a:lvl7pPr marL="2057086" indent="0" algn="ctr">
              <a:buNone/>
              <a:defRPr sz="1125"/>
            </a:lvl7pPr>
            <a:lvl8pPr marL="2399933" indent="0" algn="ctr">
              <a:buNone/>
              <a:defRPr sz="1125"/>
            </a:lvl8pPr>
            <a:lvl9pPr marL="2742781" indent="0" algn="ctr">
              <a:buNone/>
              <a:defRPr sz="112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2025/1/23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2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2025/1/23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3559" y="4833364"/>
            <a:ext cx="9076889" cy="207739"/>
          </a:xfrm>
          <a:prstGeom prst="rect">
            <a:avLst/>
          </a:prstGeom>
        </p:spPr>
        <p:txBody>
          <a:bodyPr wrap="square" lIns="68571" tIns="34285" rIns="68571" bIns="3428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DEEBF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srgbClr val="DEEBF7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2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37139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71423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05708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39993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2742781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2025/1/23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8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5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2025/1/23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4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6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5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350" b="1"/>
            </a:lvl3pPr>
            <a:lvl4pPr marL="1028543" indent="0">
              <a:buNone/>
              <a:defRPr sz="1125" b="1"/>
            </a:lvl4pPr>
            <a:lvl5pPr marL="1371391" indent="0">
              <a:buNone/>
              <a:defRPr sz="1125" b="1"/>
            </a:lvl5pPr>
            <a:lvl6pPr marL="1714238" indent="0">
              <a:buNone/>
              <a:defRPr sz="1125" b="1"/>
            </a:lvl6pPr>
            <a:lvl7pPr marL="2057086" indent="0">
              <a:buNone/>
              <a:defRPr sz="1125" b="1"/>
            </a:lvl7pPr>
            <a:lvl8pPr marL="2399933" indent="0">
              <a:buNone/>
              <a:defRPr sz="1125" b="1"/>
            </a:lvl8pPr>
            <a:lvl9pPr marL="2742781" indent="0">
              <a:buNone/>
              <a:defRPr sz="11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5" y="1878808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5" indent="0">
              <a:buNone/>
              <a:defRPr sz="1350" b="1"/>
            </a:lvl3pPr>
            <a:lvl4pPr marL="1028543" indent="0">
              <a:buNone/>
              <a:defRPr sz="1125" b="1"/>
            </a:lvl4pPr>
            <a:lvl5pPr marL="1371391" indent="0">
              <a:buNone/>
              <a:defRPr sz="1125" b="1"/>
            </a:lvl5pPr>
            <a:lvl6pPr marL="1714238" indent="0">
              <a:buNone/>
              <a:defRPr sz="1125" b="1"/>
            </a:lvl6pPr>
            <a:lvl7pPr marL="2057086" indent="0">
              <a:buNone/>
              <a:defRPr sz="1125" b="1"/>
            </a:lvl7pPr>
            <a:lvl8pPr marL="2399933" indent="0">
              <a:buNone/>
              <a:defRPr sz="1125" b="1"/>
            </a:lvl8pPr>
            <a:lvl9pPr marL="2742781" indent="0">
              <a:buNone/>
              <a:defRPr sz="11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5" y="1878808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2025/1/23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2025/1/23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6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2025/1/23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7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7" y="1543051"/>
            <a:ext cx="2949178" cy="2858691"/>
          </a:xfrm>
        </p:spPr>
        <p:txBody>
          <a:bodyPr/>
          <a:lstStyle>
            <a:lvl1pPr marL="0" indent="0">
              <a:buNone/>
              <a:defRPr sz="1125"/>
            </a:lvl1pPr>
            <a:lvl2pPr marL="342848" indent="0">
              <a:buNone/>
              <a:defRPr sz="1050"/>
            </a:lvl2pPr>
            <a:lvl3pPr marL="685695" indent="0">
              <a:buNone/>
              <a:defRPr sz="900"/>
            </a:lvl3pPr>
            <a:lvl4pPr marL="1028543" indent="0">
              <a:buNone/>
              <a:defRPr sz="750"/>
            </a:lvl4pPr>
            <a:lvl5pPr marL="1371391" indent="0">
              <a:buNone/>
              <a:defRPr sz="750"/>
            </a:lvl5pPr>
            <a:lvl6pPr marL="1714238" indent="0">
              <a:buNone/>
              <a:defRPr sz="750"/>
            </a:lvl6pPr>
            <a:lvl7pPr marL="2057086" indent="0">
              <a:buNone/>
              <a:defRPr sz="750"/>
            </a:lvl7pPr>
            <a:lvl8pPr marL="2399933" indent="0">
              <a:buNone/>
              <a:defRPr sz="750"/>
            </a:lvl8pPr>
            <a:lvl9pPr marL="2742781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2025/1/23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7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5" indent="0">
              <a:buNone/>
              <a:defRPr sz="1800"/>
            </a:lvl3pPr>
            <a:lvl4pPr marL="1028543" indent="0">
              <a:buNone/>
              <a:defRPr sz="1500"/>
            </a:lvl4pPr>
            <a:lvl5pPr marL="1371391" indent="0">
              <a:buNone/>
              <a:defRPr sz="1500"/>
            </a:lvl5pPr>
            <a:lvl6pPr marL="1714238" indent="0">
              <a:buNone/>
              <a:defRPr sz="1500"/>
            </a:lvl6pPr>
            <a:lvl7pPr marL="2057086" indent="0">
              <a:buNone/>
              <a:defRPr sz="1500"/>
            </a:lvl7pPr>
            <a:lvl8pPr marL="2399933" indent="0">
              <a:buNone/>
              <a:defRPr sz="1500"/>
            </a:lvl8pPr>
            <a:lvl9pPr marL="2742781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7" y="1543051"/>
            <a:ext cx="2949178" cy="2858691"/>
          </a:xfrm>
        </p:spPr>
        <p:txBody>
          <a:bodyPr/>
          <a:lstStyle>
            <a:lvl1pPr marL="0" indent="0">
              <a:buNone/>
              <a:defRPr sz="1125"/>
            </a:lvl1pPr>
            <a:lvl2pPr marL="342848" indent="0">
              <a:buNone/>
              <a:defRPr sz="1050"/>
            </a:lvl2pPr>
            <a:lvl3pPr marL="685695" indent="0">
              <a:buNone/>
              <a:defRPr sz="900"/>
            </a:lvl3pPr>
            <a:lvl4pPr marL="1028543" indent="0">
              <a:buNone/>
              <a:defRPr sz="750"/>
            </a:lvl4pPr>
            <a:lvl5pPr marL="1371391" indent="0">
              <a:buNone/>
              <a:defRPr sz="750"/>
            </a:lvl5pPr>
            <a:lvl6pPr marL="1714238" indent="0">
              <a:buNone/>
              <a:defRPr sz="750"/>
            </a:lvl6pPr>
            <a:lvl7pPr marL="2057086" indent="0">
              <a:buNone/>
              <a:defRPr sz="750"/>
            </a:lvl7pPr>
            <a:lvl8pPr marL="2399933" indent="0">
              <a:buNone/>
              <a:defRPr sz="750"/>
            </a:lvl8pPr>
            <a:lvl9pPr marL="2742781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2025/1/23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2025/1/23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4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2025/1/23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0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2" y="273847"/>
            <a:ext cx="7886700" cy="994172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2" y="1369219"/>
            <a:ext cx="7886700" cy="3263504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72"/>
            <a:ext cx="20574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fld id="{620EAF97-EB87-41B8-A976-8BC6DE5F9824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2025/1/23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72"/>
            <a:ext cx="30861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72"/>
            <a:ext cx="2057400" cy="273844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>
              <a:buClrTx/>
              <a:defRPr/>
            </a:pPr>
            <a:fld id="{BF091FFB-C317-4972-9209-87991A55E0D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 defTabSz="342892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78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>
        <p14:ferris dir="l"/>
      </p:transition>
    </mc:Choice>
    <mc:Fallback xmlns="">
      <p:transition spd="slow" advTm="4000">
        <p:fade/>
      </p:transition>
    </mc:Fallback>
  </mc:AlternateContent>
  <p:txStyles>
    <p:titleStyle>
      <a:lvl1pPr algn="l" defTabSz="68569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4" indent="-171424" algn="l" defTabSz="68569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2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0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66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5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3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0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58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05" indent="-171424" algn="l" defTabSz="68569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5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1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38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86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33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1" algn="l" defTabSz="68569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jpg"/><Relationship Id="rId11" Type="http://schemas.microsoft.com/office/2007/relationships/hdphoto" Target="../media/hdphoto3.wdp"/><Relationship Id="rId5" Type="http://schemas.openxmlformats.org/officeDocument/2006/relationships/image" Target="../media/image25.pn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8.xm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960" y="76566"/>
            <a:ext cx="8702088" cy="4638368"/>
            <a:chOff x="280219" y="102086"/>
            <a:chExt cx="11631561" cy="618449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22622" y="2837175"/>
            <a:ext cx="9121379" cy="22359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6065228" y="-218793"/>
            <a:ext cx="2466809" cy="152606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241037" y="2531382"/>
            <a:ext cx="645368" cy="123892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8" y="26526"/>
            <a:ext cx="1855458" cy="201799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7862456" y="544242"/>
            <a:ext cx="824853" cy="143927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6419940" y="373684"/>
            <a:ext cx="511042" cy="8483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A04A1D-6066-48BF-8F9D-3143F8968E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635" y="3233978"/>
            <a:ext cx="1807235" cy="1736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6" y="1951271"/>
            <a:ext cx="1123694" cy="1420588"/>
          </a:xfrm>
          <a:prstGeom prst="rect">
            <a:avLst/>
          </a:prstGeom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2053465" y="1806234"/>
            <a:ext cx="5899355" cy="1521838"/>
          </a:xfrm>
          <a:prstGeom prst="rect">
            <a:avLst/>
          </a:prstGeom>
        </p:spPr>
        <p:txBody>
          <a:bodyPr spcFirstLastPara="1" wrap="none" lIns="61604" tIns="30841" rIns="61604" bIns="3084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820778">
              <a:lnSpc>
                <a:spcPct val="150000"/>
              </a:lnSpc>
              <a:buClrTx/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CHÀO MỪNG CÁC CON </a:t>
            </a:r>
          </a:p>
          <a:p>
            <a:pPr algn="ctr" defTabSz="820778">
              <a:lnSpc>
                <a:spcPct val="150000"/>
              </a:lnSpc>
              <a:buClrTx/>
              <a:defRPr/>
            </a:pP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ea typeface="+mn-ea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707" y="3296183"/>
            <a:ext cx="6638870" cy="816936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514">
              <a:buClrTx/>
              <a:defRPr/>
            </a:pPr>
            <a:r>
              <a:rPr lang="en-US" altLang="zh-CN" sz="32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TIẾNG </a:t>
            </a:r>
            <a:r>
              <a:rPr lang="en-US" altLang="zh-CN" sz="32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VIỆT</a:t>
            </a:r>
            <a:endParaRPr lang="zh-CN" alt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447" objId="19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" name="Google Shape;241;p6"/>
          <p:cNvSpPr/>
          <p:nvPr/>
        </p:nvSpPr>
        <p:spPr>
          <a:xfrm>
            <a:off x="1" y="2595853"/>
            <a:ext cx="1841939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241;p6"/>
          <p:cNvSpPr/>
          <p:nvPr/>
        </p:nvSpPr>
        <p:spPr>
          <a:xfrm>
            <a:off x="4713768" y="259585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hoảng</a:t>
            </a: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Google Shape;241;p6"/>
          <p:cNvSpPr/>
          <p:nvPr/>
        </p:nvSpPr>
        <p:spPr>
          <a:xfrm>
            <a:off x="1665767" y="307786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endParaRPr sz="32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444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u="sng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u="sng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u="sng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u="sng"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tai thỏ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thật 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 vì đôi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2454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“R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582285" y="437444"/>
            <a:ext cx="311568" cy="295762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5097534" y="478540"/>
            <a:ext cx="286124" cy="25466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1995938" y="941962"/>
            <a:ext cx="305474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5500856" y="941962"/>
            <a:ext cx="314318" cy="28066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582286" y="1940108"/>
            <a:ext cx="311568" cy="289384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24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384377" y="2444758"/>
            <a:ext cx="293771" cy="308717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6928246" y="2423679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928911" y="2923520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47;p6"/>
          <p:cNvSpPr/>
          <p:nvPr/>
        </p:nvSpPr>
        <p:spPr>
          <a:xfrm>
            <a:off x="6928246" y="2843208"/>
            <a:ext cx="268556" cy="329796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 sz="24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247;p6"/>
          <p:cNvSpPr/>
          <p:nvPr/>
        </p:nvSpPr>
        <p:spPr>
          <a:xfrm>
            <a:off x="5370338" y="3378321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 sz="1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247;p6"/>
          <p:cNvSpPr/>
          <p:nvPr/>
        </p:nvSpPr>
        <p:spPr>
          <a:xfrm>
            <a:off x="971287" y="3859495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r>
            <a:endParaRPr sz="1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247;p6"/>
          <p:cNvSpPr/>
          <p:nvPr/>
        </p:nvSpPr>
        <p:spPr>
          <a:xfrm>
            <a:off x="162716" y="4307960"/>
            <a:ext cx="575353" cy="39229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endParaRPr sz="16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29" y="1214986"/>
            <a:ext cx="9324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M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45219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436720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861422" y="135567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64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88810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34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0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000" dirty="0">
              <a:solidFill>
                <a:schemeClr val="accent6">
                  <a:lumMod val="50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479475" y="1458930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847686" y="2338542"/>
            <a:ext cx="1832264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7710" y="3298440"/>
            <a:ext cx="94012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4145" y="4153941"/>
            <a:ext cx="1248349" cy="2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4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-33450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352689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160815" y="1892496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1502012" y="969416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3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407074" y="548695"/>
            <a:ext cx="850564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a.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sao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1" y="1133430"/>
            <a:ext cx="7464056" cy="3226755"/>
          </a:xfrm>
          <a:prstGeom prst="rect">
            <a:avLst/>
          </a:prstGeom>
        </p:spPr>
      </p:pic>
      <p:sp>
        <p:nvSpPr>
          <p:cNvPr id="7" name="Google Shape;304;p9"/>
          <p:cNvSpPr/>
          <p:nvPr/>
        </p:nvSpPr>
        <p:spPr>
          <a:xfrm>
            <a:off x="127337" y="548695"/>
            <a:ext cx="906512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bị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bè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dài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vừa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to.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127336" y="0"/>
            <a:ext cx="878538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gì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xảy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ra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201764" y="45820"/>
            <a:ext cx="90651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lần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chơi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các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đã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.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050" name="Picture 2" descr="https://f2.photo.talk.zdn.vn/342378907592510301/bc83cb73e7cf1b9142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9" y="1077178"/>
            <a:ext cx="6220046" cy="345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919308" y="2085155"/>
            <a:ext cx="1438276" cy="707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40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2</a:t>
            </a:r>
            <a:endParaRPr sz="36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24;p1"/>
          <p:cNvSpPr/>
          <p:nvPr/>
        </p:nvSpPr>
        <p:spPr>
          <a:xfrm>
            <a:off x="2487512" y="2971352"/>
            <a:ext cx="434123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Đôi</a:t>
            </a:r>
            <a:r>
              <a:rPr lang="en-US" sz="5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tai </a:t>
            </a:r>
            <a:r>
              <a:rPr lang="en-US" sz="5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xấu</a:t>
            </a:r>
            <a:r>
              <a:rPr lang="en-US" sz="54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5400" b="1" dirty="0" err="1" smtClean="0">
                <a:solidFill>
                  <a:srgbClr val="FF660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xí</a:t>
            </a:r>
            <a:endParaRPr sz="4800" b="1" dirty="0">
              <a:solidFill>
                <a:srgbClr val="FF660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2" name="Google Shape;124;p1"/>
          <p:cNvSpPr/>
          <p:nvPr/>
        </p:nvSpPr>
        <p:spPr>
          <a:xfrm>
            <a:off x="1177886" y="56291"/>
            <a:ext cx="931369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PHÒNG GIÁO DỤC VÀ ĐÀO TẠO QUẬN LONG BIÊN</a:t>
            </a:r>
            <a:endParaRPr sz="1800" b="1" dirty="0">
              <a:solidFill>
                <a:schemeClr val="bg1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3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0647" y="-276472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"/>
          <p:cNvSpPr/>
          <p:nvPr/>
        </p:nvSpPr>
        <p:spPr>
          <a:xfrm>
            <a:off x="375430" y="237061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đâu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?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Google Shape;304;p9"/>
          <p:cNvSpPr/>
          <p:nvPr/>
        </p:nvSpPr>
        <p:spPr>
          <a:xfrm>
            <a:off x="301002" y="250838"/>
            <a:ext cx="906512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074" name="Picture 2" descr="https://f2.photo.talk.zdn.vn/4802795788117626046/0a22ecf7f74b0b1552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3" y="1212111"/>
            <a:ext cx="8910084" cy="39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 Arrow Callout 1"/>
          <p:cNvSpPr/>
          <p:nvPr/>
        </p:nvSpPr>
        <p:spPr>
          <a:xfrm>
            <a:off x="301002" y="1212111"/>
            <a:ext cx="496440" cy="397603"/>
          </a:xfrm>
          <a:prstGeom prst="quadArrow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1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14" name="Google Shape;314;p1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6" name="Google Shape;316;p1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17" name="Google Shape;317;p1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1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20" name="Google Shape;320;p1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1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23" name="Google Shape;323;p1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1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26" name="Google Shape;326;p1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29" name="Google Shape;329;p1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1" name="Google Shape;331;p1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32" name="Google Shape;332;p1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1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35" name="Google Shape;335;p1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38" name="Google Shape;338;p1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1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41" name="Google Shape;341;p1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344" name="Google Shape;344;p1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6" name="Google Shape;346;p10"/>
          <p:cNvSpPr txBox="1"/>
          <p:nvPr/>
        </p:nvSpPr>
        <p:spPr>
          <a:xfrm>
            <a:off x="182783" y="2113681"/>
            <a:ext cx="35884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vào</a:t>
            </a:r>
            <a:r>
              <a:rPr lang="en-US" sz="40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vở</a:t>
            </a:r>
            <a:endParaRPr sz="40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47" name="Google Shape;347;p10"/>
          <p:cNvSpPr txBox="1"/>
          <p:nvPr/>
        </p:nvSpPr>
        <p:spPr>
          <a:xfrm>
            <a:off x="1502012" y="942520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4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8" name="Google Shape;34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 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ở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3</a:t>
            </a:r>
            <a:endParaRPr sz="3200" b="1" dirty="0">
              <a:solidFill>
                <a:srgbClr val="4CA4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265813" y="1799757"/>
            <a:ext cx="820833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en-US" sz="4000" dirty="0" smtClean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endParaRPr lang="en-US" sz="40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endParaRPr sz="6000" b="1" dirty="0">
              <a:solidFill>
                <a:srgbClr val="0070C0"/>
              </a:solidFill>
              <a:sym typeface="Arial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2633686" y="2723046"/>
            <a:ext cx="32263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(…).</a:t>
            </a:r>
            <a:endParaRPr sz="6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2633686" y="3030823"/>
            <a:ext cx="538851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4000" b="1"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6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1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"/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trả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lời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 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ở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mục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3</a:t>
            </a:r>
            <a:endParaRPr sz="3200" b="1" dirty="0">
              <a:solidFill>
                <a:srgbClr val="4CA4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2"/>
          <p:cNvSpPr/>
          <p:nvPr/>
        </p:nvSpPr>
        <p:spPr>
          <a:xfrm>
            <a:off x="265813" y="1799757"/>
            <a:ext cx="820833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40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lang="en-US" sz="4000" dirty="0" smtClean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endParaRPr lang="en-US" sz="40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lvl="0"/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nhờ</a:t>
            </a:r>
            <a:endParaRPr sz="6000" b="1" dirty="0">
              <a:solidFill>
                <a:srgbClr val="0070C0"/>
              </a:solidFill>
              <a:sym typeface="Arial"/>
            </a:endParaRPr>
          </a:p>
        </p:txBody>
      </p:sp>
      <p:sp>
        <p:nvSpPr>
          <p:cNvPr id="363" name="Google Shape;363;p12"/>
          <p:cNvSpPr/>
          <p:nvPr/>
        </p:nvSpPr>
        <p:spPr>
          <a:xfrm>
            <a:off x="2633686" y="2723046"/>
            <a:ext cx="322638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(…).</a:t>
            </a:r>
            <a:endParaRPr sz="6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2"/>
          <p:cNvSpPr/>
          <p:nvPr/>
        </p:nvSpPr>
        <p:spPr>
          <a:xfrm>
            <a:off x="2633686" y="3030823"/>
            <a:ext cx="538851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thính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</a:t>
            </a:r>
            <a:r>
              <a:rPr lang="en-US" sz="4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lang="en-US" sz="4000" b="1"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6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65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1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3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372" name="Google Shape;372;p13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13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375" name="Google Shape;375;p13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13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378" name="Google Shape;378;p13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3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13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381" name="Google Shape;381;p13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3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13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384" name="Google Shape;384;p13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3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6" name="Google Shape;386;p13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387" name="Google Shape;387;p13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3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3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390" name="Google Shape;390;p13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3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3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393" name="Google Shape;393;p13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3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13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396" name="Google Shape;396;p1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3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3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399" name="Google Shape;399;p13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3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3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02" name="Google Shape;402;p13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3" name="Google Shape;403;p13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3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 từ ngữ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5" name="Google Shape;405;p13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5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6" name="Google Shape;4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4"/>
          <p:cNvSpPr/>
          <p:nvPr/>
        </p:nvSpPr>
        <p:spPr>
          <a:xfrm>
            <a:off x="590107" y="1256534"/>
            <a:ext cx="7963786" cy="830956"/>
          </a:xfrm>
          <a:prstGeom prst="rect">
            <a:avLst/>
          </a:prstGeom>
          <a:gradFill>
            <a:gsLst>
              <a:gs pos="0">
                <a:srgbClr val="B4D4A5"/>
              </a:gs>
              <a:gs pos="50000">
                <a:srgbClr val="A8CD97"/>
              </a:gs>
              <a:gs pos="100000">
                <a:srgbClr val="9BC985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3" name="Google Shape;413;p14"/>
          <p:cNvSpPr/>
          <p:nvPr/>
        </p:nvSpPr>
        <p:spPr>
          <a:xfrm>
            <a:off x="319177" y="207704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Chọn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để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hoàn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thiện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vào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vở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4" name="Google Shape;414;p14"/>
          <p:cNvSpPr/>
          <p:nvPr/>
        </p:nvSpPr>
        <p:spPr>
          <a:xfrm>
            <a:off x="797188" y="1345411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hạy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nhanh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127792" y="2528120"/>
            <a:ext cx="870786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Chú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mèo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     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chít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của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lũ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chuột</a:t>
            </a:r>
            <a:r>
              <a:rPr lang="en-US" sz="3200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17" name="Google Shape;417;p14"/>
          <p:cNvSpPr/>
          <p:nvPr/>
        </p:nvSpPr>
        <p:spPr>
          <a:xfrm>
            <a:off x="2870537" y="2528120"/>
            <a:ext cx="9042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(…)</a:t>
            </a:r>
            <a:endParaRPr sz="32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9" name="Google Shape;414;p14"/>
          <p:cNvSpPr/>
          <p:nvPr/>
        </p:nvSpPr>
        <p:spPr>
          <a:xfrm>
            <a:off x="3870151" y="1351120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ỏng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414;p14"/>
          <p:cNvSpPr/>
          <p:nvPr/>
        </p:nvSpPr>
        <p:spPr>
          <a:xfrm>
            <a:off x="6475080" y="1315404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hính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1" name="Google Shape;414;p14"/>
          <p:cNvSpPr/>
          <p:nvPr/>
        </p:nvSpPr>
        <p:spPr>
          <a:xfrm>
            <a:off x="2673988" y="2528160"/>
            <a:ext cx="239232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d</a:t>
            </a:r>
            <a:r>
              <a:rPr lang="en-US" sz="3200" dirty="0" err="1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ỏng</a:t>
            </a:r>
            <a:r>
              <a:rPr lang="en-US" sz="3200" dirty="0" smtClean="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    </a:t>
            </a:r>
            <a:endParaRPr sz="3200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1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21396" y="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ại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608"/>
            <a:ext cx="9144000" cy="41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AppData\Local\ZaloPC\1920853331794570045\ZaloDownloads\picture\6286030243444880041\z2034652254484_8f301b22c0b433c438e1811d5603d8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704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AppData\Local\ZaloPC\1920853331794570045\ZaloDownloads\picture\6286030243444880041\z2034653047258_fec186bbc983c44fec94cfc89af57e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7932" y="19312"/>
            <a:ext cx="2963918" cy="3871221"/>
          </a:xfrm>
          <a:prstGeom prst="rect">
            <a:avLst/>
          </a:prstGeom>
        </p:spPr>
      </p:pic>
      <p:sp>
        <p:nvSpPr>
          <p:cNvPr id="177" name="Google Shape;177;p2"/>
          <p:cNvSpPr txBox="1"/>
          <p:nvPr/>
        </p:nvSpPr>
        <p:spPr>
          <a:xfrm>
            <a:off x="518578" y="1878860"/>
            <a:ext cx="300262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FF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3600" b="1" dirty="0">
                <a:solidFill>
                  <a:srgbClr val="FFFF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3600" b="1" dirty="0">
              <a:solidFill>
                <a:srgbClr val="FFFF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chemeClr val="bg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9231" y="213993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5078" y="2325534"/>
            <a:ext cx="1125835" cy="26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53074" y="-434023"/>
            <a:ext cx="5990926" cy="33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Vector cành hoa đào và đèn lồng trang trí ngày t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AppData\Local\ZaloPC\1920853331794570045\ZaloDownloads\picture\6286030243444880041\z2034654305190_4d308ea29d1bfdfa22d9d16eaa266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AppData\Local\ZaloPC\1920853331794570045\ZaloDownloads\picture\6286030243444880041\z2034656015339_f366fd3cef957131e4301e81a91cba6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2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21396" y="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ại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608"/>
            <a:ext cx="9144000" cy="41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9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7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" name="Google Shape;473;p17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74" name="Google Shape;474;p17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7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77" name="Google Shape;477;p17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9" name="Google Shape;479;p17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80" name="Google Shape;480;p17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2" name="Google Shape;482;p17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83" name="Google Shape;483;p17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7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86" name="Google Shape;486;p17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17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89" name="Google Shape;489;p17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17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92" name="Google Shape;492;p17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17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95" name="Google Shape;495;p17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17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98" name="Google Shape;498;p17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7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01" name="Google Shape;501;p17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17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04" name="Google Shape;504;p17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" name="Google Shape;505;p17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6" name="Google Shape;506;p17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07" name="Google Shape;507;p17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08" name="Google Shape;5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8"/>
          <p:cNvSpPr/>
          <p:nvPr/>
        </p:nvSpPr>
        <p:spPr>
          <a:xfrm>
            <a:off x="500131" y="233695"/>
            <a:ext cx="192196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3314" name="Picture 2" descr="https://f8.photo.talk.zdn.vn/4152224088811050010/ef4291f74b4bb715ee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8470"/>
            <a:ext cx="9143999" cy="43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2604977" y="1998922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48716" y="1998922"/>
            <a:ext cx="14991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64511" y="2402958"/>
            <a:ext cx="1357424" cy="3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352800" y="2392326"/>
            <a:ext cx="733646" cy="106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0" name="Google Shape;530;p20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31" name="Google Shape;531;p20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0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3" name="Google Shape;533;p20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34" name="Google Shape;534;p20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0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" name="Google Shape;536;p20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37" name="Google Shape;537;p20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0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20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40" name="Google Shape;540;p20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0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0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43" name="Google Shape;543;p20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0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0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546" name="Google Shape;546;p20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0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549" name="Google Shape;549;p20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1" name="Google Shape;551;p20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552" name="Google Shape;552;p20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4" name="Google Shape;554;p20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555" name="Google Shape;555;p20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7" name="Google Shape;557;p20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558" name="Google Shape;558;p20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0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561" name="Google Shape;561;p20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2" name="Google Shape;562;p20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3" name="Google Shape;563;p20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4400" b="1" dirty="0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64" name="Google Shape;564;p20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8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565" name="Google Shape;56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1"/>
          <p:cNvSpPr/>
          <p:nvPr/>
        </p:nvSpPr>
        <p:spPr>
          <a:xfrm>
            <a:off x="0" y="493281"/>
            <a:ext cx="919716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hoặc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ngoài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từ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ngữ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3" name="Google Shape;573;p21"/>
          <p:cNvSpPr/>
          <p:nvPr/>
        </p:nvSpPr>
        <p:spPr>
          <a:xfrm>
            <a:off x="536592" y="198315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40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4" name="Google Shape;574;p21"/>
          <p:cNvSpPr/>
          <p:nvPr/>
        </p:nvSpPr>
        <p:spPr>
          <a:xfrm>
            <a:off x="4740835" y="1995542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5" name="Google Shape;575;p21"/>
          <p:cNvSpPr/>
          <p:nvPr/>
        </p:nvSpPr>
        <p:spPr>
          <a:xfrm>
            <a:off x="6863795" y="1983157"/>
            <a:ext cx="1871831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uyêt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577" name="Google Shape;577;p21"/>
          <p:cNvSpPr/>
          <p:nvPr/>
        </p:nvSpPr>
        <p:spPr>
          <a:xfrm>
            <a:off x="2408423" y="1995542"/>
            <a:ext cx="1990165" cy="63470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iêt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0" name="Google Shape;575;p21"/>
          <p:cNvSpPr/>
          <p:nvPr/>
        </p:nvSpPr>
        <p:spPr>
          <a:xfrm>
            <a:off x="3829789" y="3567305"/>
            <a:ext cx="804795" cy="589217"/>
          </a:xfrm>
          <a:prstGeom prst="roundRect">
            <a:avLst>
              <a:gd name="adj" fmla="val 16667"/>
            </a:avLst>
          </a:prstGeom>
          <a:ln>
            <a:solidFill>
              <a:srgbClr val="CC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endParaRPr sz="4000" b="1" dirty="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850065" y="2617858"/>
            <a:ext cx="2062716" cy="93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315301" y="2538197"/>
            <a:ext cx="1490076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0660" y="2524017"/>
            <a:ext cx="563518" cy="1013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34584" y="2565977"/>
            <a:ext cx="3626914" cy="1270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37684" y="2538197"/>
            <a:ext cx="4612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044456" y="2535209"/>
            <a:ext cx="46125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51105" y="2535209"/>
            <a:ext cx="325645" cy="1473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7349602" y="2586224"/>
            <a:ext cx="709341" cy="3163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5" name="Google Shape;585;p2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586" name="Google Shape;586;p2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8" name="Google Shape;588;p2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589" name="Google Shape;589;p2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1" name="Google Shape;591;p2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592" name="Google Shape;592;p2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4" name="Google Shape;594;p2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595" name="Google Shape;595;p2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2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598" name="Google Shape;598;p2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2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01" name="Google Shape;601;p2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2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04" name="Google Shape;604;p2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2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07" name="Google Shape;607;p2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10" name="Google Shape;610;p2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2" name="Google Shape;612;p2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13" name="Google Shape;613;p2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2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16" name="Google Shape;616;p2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22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19" name="Google Shape;619;p22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9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0" name="Google Shape;62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3"/>
          <p:cNvSpPr/>
          <p:nvPr/>
        </p:nvSpPr>
        <p:spPr>
          <a:xfrm>
            <a:off x="152052" y="63849"/>
            <a:ext cx="899194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con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vật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yêu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thích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đặt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tên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cho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bức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em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vẽ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" name="AutoShape 2" descr="https://f16.photo.talk.zdn.vn/6305821816467018651/8c8aff08fdb701e958a6.jpg"/>
          <p:cNvSpPr>
            <a:spLocks noChangeAspect="1" noChangeArrowheads="1"/>
          </p:cNvSpPr>
          <p:nvPr/>
        </p:nvSpPr>
        <p:spPr bwMode="auto">
          <a:xfrm>
            <a:off x="1250729" y="4544496"/>
            <a:ext cx="205827" cy="2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s://f16.photo.talk.zdn.vn/6305821816467018651/8c8aff08fdb701e958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027"/>
            <a:ext cx="9144000" cy="400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3016"/>
            <a:ext cx="8877300" cy="40171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042559">
            <a:off x="1066830" y="1149710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55549">
            <a:off x="3420192" y="1805884"/>
            <a:ext cx="486323" cy="144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70814">
            <a:off x="6602886" y="2781588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670" name="Google Shape;670;p24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10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322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3042559">
            <a:off x="3293945" y="854390"/>
            <a:ext cx="707765" cy="4134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9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4.photo.talk.zdn.vn/2419275048068022184/8e11f9752dc8d19688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7982" y="-1175428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4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37932" y="19312"/>
            <a:ext cx="2963918" cy="3871221"/>
          </a:xfrm>
          <a:prstGeom prst="rect">
            <a:avLst/>
          </a:prstGeom>
        </p:spPr>
      </p:pic>
      <p:sp>
        <p:nvSpPr>
          <p:cNvPr id="226" name="Google Shape;226;p4"/>
          <p:cNvSpPr txBox="1"/>
          <p:nvPr/>
        </p:nvSpPr>
        <p:spPr>
          <a:xfrm>
            <a:off x="242852" y="1828216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FF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 dirty="0">
              <a:solidFill>
                <a:srgbClr val="FFFF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64869" y="100539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chemeClr val="bg1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chemeClr val="bg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6557" y="235856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1612" y="2002700"/>
            <a:ext cx="1125835" cy="26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2" descr="Hoa Đào Mùa - Miễn Phí vector hình ảnh trê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6066" y="115550"/>
            <a:ext cx="5990926" cy="27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74" y="4412343"/>
            <a:ext cx="3473641" cy="847271"/>
          </a:xfrm>
          <a:prstGeom prst="rect">
            <a:avLst/>
          </a:prstGeom>
        </p:spPr>
      </p:pic>
      <p:pic>
        <p:nvPicPr>
          <p:cNvPr id="4" name="Đôi tai xấu xí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32474" y="0"/>
            <a:ext cx="485554" cy="485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95" y="276126"/>
            <a:ext cx="5064092" cy="44950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51" t="8300"/>
          <a:stretch/>
        </p:blipFill>
        <p:spPr>
          <a:xfrm>
            <a:off x="5326742" y="870857"/>
            <a:ext cx="3752339" cy="345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420777" y="728907"/>
            <a:ext cx="8505646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mới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uây</a:t>
            </a:r>
            <a:r>
              <a:rPr lang="en-US" sz="40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</a:t>
            </a:r>
            <a:r>
              <a:rPr lang="en-US" sz="40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oang</a:t>
            </a:r>
            <a:r>
              <a:rPr lang="en-US" sz="40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   </a:t>
            </a:r>
            <a:r>
              <a:rPr lang="en-US" sz="40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40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1398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1168</Words>
  <Application>Microsoft Office PowerPoint</Application>
  <PresentationFormat>On-screen Show (16:9)</PresentationFormat>
  <Paragraphs>122</Paragraphs>
  <Slides>40</Slides>
  <Notes>40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微软雅黑</vt:lpstr>
      <vt:lpstr>宋体</vt:lpstr>
      <vt:lpstr>Arial</vt:lpstr>
      <vt:lpstr>Arial Rounded</vt:lpstr>
      <vt:lpstr>Calibri</vt:lpstr>
      <vt:lpstr>Calibri Light</vt:lpstr>
      <vt:lpstr>Times New Roman</vt:lpstr>
      <vt:lpstr>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Windows 10</cp:lastModifiedBy>
  <cp:revision>55</cp:revision>
  <dcterms:created xsi:type="dcterms:W3CDTF">2020-08-13T09:19:08Z</dcterms:created>
  <dcterms:modified xsi:type="dcterms:W3CDTF">2025-01-23T09:32:30Z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