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6" r:id="rId3"/>
    <p:sldMasterId id="2147483688" r:id="rId4"/>
  </p:sldMasterIdLst>
  <p:notesMasterIdLst>
    <p:notesMasterId r:id="rId23"/>
  </p:notesMasterIdLst>
  <p:sldIdLst>
    <p:sldId id="295" r:id="rId5"/>
    <p:sldId id="257" r:id="rId6"/>
    <p:sldId id="287" r:id="rId7"/>
    <p:sldId id="279" r:id="rId8"/>
    <p:sldId id="2636" r:id="rId9"/>
    <p:sldId id="286" r:id="rId10"/>
    <p:sldId id="311" r:id="rId11"/>
    <p:sldId id="312" r:id="rId12"/>
    <p:sldId id="273" r:id="rId13"/>
    <p:sldId id="270" r:id="rId14"/>
    <p:sldId id="303" r:id="rId15"/>
    <p:sldId id="292" r:id="rId16"/>
    <p:sldId id="315" r:id="rId17"/>
    <p:sldId id="274" r:id="rId18"/>
    <p:sldId id="2632" r:id="rId19"/>
    <p:sldId id="2631" r:id="rId20"/>
    <p:sldId id="2637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72368-8F33-42C1-B318-F8A3D5825F3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73FEC-9D53-4A7D-B89A-CD8D557BF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8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656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807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524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949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313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281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852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075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51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709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524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94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168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167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61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501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13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56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35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805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852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669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933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246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304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743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538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25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402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719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181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915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517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150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213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xmlns="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xmlns="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xmlns="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303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xmlns="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9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xmlns="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31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37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471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007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xmlns="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8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197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46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79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63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8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45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79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B3A59B98-861E-4F8B-964C-2ECB3CE6C6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275" y="295275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6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F5F6FC8-C1E9-4364-AFB1-1C48DBCE63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0094FA4-2543-4B5C-878C-E293A5710DA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2378556-68EC-4C83-9B44-9B89F2B6336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864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xmlns="" id="{DBF0C31A-11F6-4509-9C59-4DEAF70CB60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9D28-7B71-4956-910D-465A55C6B4C6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54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xmlns="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853995-BB7E-4837-AB4E-A586C0DBB2C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738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7.svg"/><Relationship Id="rId3" Type="http://schemas.openxmlformats.org/officeDocument/2006/relationships/image" Target="../media/image38.png"/><Relationship Id="rId7" Type="http://schemas.openxmlformats.org/officeDocument/2006/relationships/image" Target="../media/image31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11" Type="http://schemas.openxmlformats.org/officeDocument/2006/relationships/image" Target="../media/image45.svg"/><Relationship Id="rId5" Type="http://schemas.openxmlformats.org/officeDocument/2006/relationships/image" Target="../media/image29.png"/><Relationship Id="rId15" Type="http://schemas.openxmlformats.org/officeDocument/2006/relationships/image" Target="../media/image49.svg"/><Relationship Id="rId10" Type="http://schemas.openxmlformats.org/officeDocument/2006/relationships/image" Target="../media/image40.png"/><Relationship Id="rId4" Type="http://schemas.openxmlformats.org/officeDocument/2006/relationships/image" Target="../media/image33.png"/><Relationship Id="rId9" Type="http://schemas.openxmlformats.org/officeDocument/2006/relationships/image" Target="../media/image43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17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64.svg"/><Relationship Id="rId3" Type="http://schemas.openxmlformats.org/officeDocument/2006/relationships/image" Target="../media/image29.png"/><Relationship Id="rId7" Type="http://schemas.openxmlformats.org/officeDocument/2006/relationships/image" Target="../media/image58.sv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9.png"/><Relationship Id="rId11" Type="http://schemas.openxmlformats.org/officeDocument/2006/relationships/image" Target="../media/image52.png"/><Relationship Id="rId5" Type="http://schemas.openxmlformats.org/officeDocument/2006/relationships/image" Target="../media/image31.png"/><Relationship Id="rId15" Type="http://schemas.openxmlformats.org/officeDocument/2006/relationships/image" Target="../media/image66.svg"/><Relationship Id="rId10" Type="http://schemas.openxmlformats.org/officeDocument/2006/relationships/image" Target="../media/image51.jpeg"/><Relationship Id="rId4" Type="http://schemas.openxmlformats.org/officeDocument/2006/relationships/image" Target="../media/image22.png"/><Relationship Id="rId9" Type="http://schemas.openxmlformats.org/officeDocument/2006/relationships/image" Target="../media/image60.svg"/><Relationship Id="rId1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9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1.jpeg"/><Relationship Id="rId5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031" y="0"/>
            <a:ext cx="7771382" cy="7131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53" y="2868584"/>
            <a:ext cx="3906727" cy="359481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DCD99C7-E232-436A-A868-F213820D37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6424" y="535882"/>
            <a:ext cx="2316046" cy="20504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21064A7-E85C-4DBB-88AE-BF4CB21F8706}"/>
              </a:ext>
            </a:extLst>
          </p:cNvPr>
          <p:cNvSpPr txBox="1"/>
          <p:nvPr/>
        </p:nvSpPr>
        <p:spPr>
          <a:xfrm>
            <a:off x="6343651" y="3219450"/>
            <a:ext cx="3595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Xin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chào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các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em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C86400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52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016 -0.41088 L -0.81016 -0.41065 C -0.81029 -0.41019 -0.81081 -0.39584 -0.81159 -0.3926 C -0.8125 -0.38959 -0.81446 -0.38403 -0.81446 -0.3838 C -0.81472 -0.38218 -0.81485 -0.37986 -0.81524 -0.37824 C -0.8155 -0.37662 -0.81654 -0.3757 -0.81654 -0.37361 C -0.81719 -0.36875 -0.81693 -0.3632 -0.81732 -0.35811 C -0.81745 -0.35649 -0.81784 -0.35533 -0.81797 -0.35394 C -0.81823 -0.33149 -0.81849 -0.3088 -0.81875 -0.28635 C -0.81901 -0.27408 -0.81914 -0.26135 -0.8194 -0.24908 C -0.81953 -0.24746 -0.81979 -0.24607 -0.82019 -0.24491 C -0.82097 -0.24167 -0.82162 -0.2382 -0.82292 -0.23611 L -0.82513 -0.23334 C -0.82774 -0.22547 -0.82513 -0.23218 -0.82865 -0.22616 C -0.83216 -0.22014 -0.82917 -0.22292 -0.83295 -0.22037 C -0.8336 -0.21899 -0.83425 -0.21713 -0.83503 -0.21621 C -0.83568 -0.21528 -0.83659 -0.21551 -0.83711 -0.21459 C -0.83867 -0.21297 -0.84024 -0.21135 -0.84141 -0.20903 C -0.84206 -0.20741 -0.84271 -0.20556 -0.84349 -0.20463 C -0.84492 -0.20301 -0.84779 -0.20186 -0.84779 -0.20162 C -0.84844 -0.20024 -0.84909 -0.19838 -0.84987 -0.19769 C -0.8513 -0.19584 -0.85417 -0.19468 -0.85417 -0.19468 C -0.85547 -0.1919 -0.85677 -0.18889 -0.85834 -0.1875 C -0.85938 -0.18658 -0.86042 -0.18658 -0.8612 -0.18611 C -0.86211 -0.18542 -0.86276 -0.18496 -0.86341 -0.18449 C -0.86446 -0.18357 -0.86524 -0.18241 -0.86615 -0.18172 C -0.86849 -0.17963 -0.86927 -0.1801 -0.87188 -0.17894 C -0.87266 -0.17824 -0.87331 -0.17755 -0.87396 -0.17732 C -0.87539 -0.17662 -0.87696 -0.17639 -0.87826 -0.17593 C -0.87904 -0.17547 -0.87969 -0.17477 -0.88034 -0.17454 C -0.88125 -0.17385 -0.88229 -0.17361 -0.88321 -0.17315 C -0.88386 -0.17223 -0.8849 -0.1713 -0.88529 -0.17014 C -0.88581 -0.16899 -0.88581 -0.16713 -0.88607 -0.16598 C -0.88646 -0.16436 -0.88698 -0.16297 -0.88737 -0.16158 C -0.88763 -0.15787 -0.88789 -0.15394 -0.88815 -0.15024 C -0.88841 -0.14838 -0.8888 -0.14723 -0.8888 -0.14584 C -0.88933 -0.11899 -0.88894 -0.09236 -0.88959 -0.06551 C -0.88972 -0.06366 -0.8905 -0.06227 -0.89102 -0.06111 C -0.89232 -0.05811 -0.89375 -0.05417 -0.89597 -0.05394 C -0.9056 -0.05301 -0.91524 -0.05301 -0.925 -0.05255 C -0.92591 -0.05209 -0.92683 -0.05162 -0.92787 -0.05116 C -0.92852 -0.0507 -0.92917 -0.05 -0.92995 -0.04977 C -0.93164 -0.04885 -0.93412 -0.04861 -0.93555 -0.04676 C -0.93646 -0.04584 -0.93698 -0.04468 -0.93776 -0.04399 C -0.93867 -0.04306 -0.93959 -0.04306 -0.94063 -0.0426 C -0.94193 -0.04167 -0.94336 -0.04051 -0.94479 -0.03959 L -0.94688 -0.0382 C -0.94766 -0.03774 -0.94831 -0.03681 -0.94909 -0.03681 C -0.95261 -0.03588 -0.95508 -0.03565 -0.95834 -0.03403 C -0.95899 -0.03334 -0.95964 -0.03264 -0.96042 -0.03241 C -0.96133 -0.03172 -0.96224 -0.03149 -0.96328 -0.03102 C -0.96394 -0.03056 -0.96459 -0.02986 -0.96537 -0.02963 C -0.96654 -0.02894 -0.96771 -0.02871 -0.96888 -0.02824 C -0.96979 -0.02732 -0.97084 -0.02593 -0.97175 -0.02524 C -0.9724 -0.02454 -0.97331 -0.02477 -0.97383 -0.02385 C -0.97474 -0.02223 -0.97526 -0.02014 -0.97604 -0.01806 C -0.978 -0.00602 -0.97722 -0.01274 -0.97604 0.01203 C -0.97604 0.01365 -0.97565 0.01504 -0.97526 0.0162 C -0.97435 0.02037 -0.97344 0.02176 -0.97175 0.02476 C -0.96992 0.03588 -0.9724 0.02245 -0.96966 0.03356 C -0.9668 0.04537 -0.97162 0.02986 -0.96745 0.04213 C -0.96719 0.04652 -0.96706 0.05069 -0.9668 0.05509 C -0.96654 0.0618 -0.96667 0.06875 -0.96602 0.075 C -0.96589 0.07662 -0.96576 0.07222 -0.96537 0.07083 C -0.96498 0.06944 -0.96459 0.06759 -0.96394 0.06643 C -0.96029 0.06064 -0.96289 0.06944 -0.96107 0.06226 L -0.96042 0.06064 L -0.96042 0.06111 " pathEditMode="relative" rAng="0" ptsTypes="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2712361"/>
            <a:ext cx="12193057" cy="414563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198838" y="-6329"/>
            <a:ext cx="7418455" cy="1591453"/>
            <a:chOff x="3562538" y="-43319"/>
            <a:chExt cx="6379796" cy="1036890"/>
          </a:xfrm>
        </p:grpSpPr>
        <p:grpSp>
          <p:nvGrpSpPr>
            <p:cNvPr id="35" name="组合 34"/>
            <p:cNvGrpSpPr/>
            <p:nvPr/>
          </p:nvGrpSpPr>
          <p:grpSpPr>
            <a:xfrm>
              <a:off x="3562538" y="-43319"/>
              <a:ext cx="5252849" cy="1036890"/>
              <a:chOff x="2072664" y="2866785"/>
              <a:chExt cx="4409098" cy="94158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207112" flipH="1">
                <a:off x="2072664" y="2866785"/>
                <a:ext cx="1544656" cy="930843"/>
              </a:xfrm>
              <a:prstGeom prst="rect">
                <a:avLst/>
              </a:prstGeom>
            </p:spPr>
          </p:pic>
          <p:grpSp>
            <p:nvGrpSpPr>
              <p:cNvPr id="34" name="组合 33"/>
              <p:cNvGrpSpPr/>
              <p:nvPr/>
            </p:nvGrpSpPr>
            <p:grpSpPr>
              <a:xfrm>
                <a:off x="3197491" y="3060132"/>
                <a:ext cx="3284271" cy="748233"/>
                <a:chOff x="3197491" y="3060132"/>
                <a:chExt cx="3284271" cy="748233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3752849" y="3114655"/>
                  <a:ext cx="2728913" cy="693710"/>
                  <a:chOff x="3752849" y="3114655"/>
                  <a:chExt cx="2728913" cy="693710"/>
                </a:xfrm>
              </p:grpSpPr>
              <p:sp>
                <p:nvSpPr>
                  <p:cNvPr id="15" name="任意多边形 14"/>
                  <p:cNvSpPr/>
                  <p:nvPr/>
                </p:nvSpPr>
                <p:spPr>
                  <a:xfrm flipH="1">
                    <a:off x="5810250" y="3301157"/>
                    <a:ext cx="671512" cy="507208"/>
                  </a:xfrm>
                  <a:custGeom>
                    <a:avLst/>
                    <a:gdLst>
                      <a:gd name="connsiteX0" fmla="*/ 0 w 671512"/>
                      <a:gd name="connsiteY0" fmla="*/ 0 h 507206"/>
                      <a:gd name="connsiteX1" fmla="*/ 671512 w 671512"/>
                      <a:gd name="connsiteY1" fmla="*/ 0 h 507206"/>
                      <a:gd name="connsiteX2" fmla="*/ 671512 w 671512"/>
                      <a:gd name="connsiteY2" fmla="*/ 507206 h 507206"/>
                      <a:gd name="connsiteX3" fmla="*/ 0 w 671512"/>
                      <a:gd name="connsiteY3" fmla="*/ 507206 h 507206"/>
                      <a:gd name="connsiteX4" fmla="*/ 253603 w 671512"/>
                      <a:gd name="connsiteY4" fmla="*/ 253603 h 507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512" h="507206">
                        <a:moveTo>
                          <a:pt x="0" y="0"/>
                        </a:moveTo>
                        <a:lnTo>
                          <a:pt x="671512" y="0"/>
                        </a:lnTo>
                        <a:lnTo>
                          <a:pt x="671512" y="507206"/>
                        </a:lnTo>
                        <a:lnTo>
                          <a:pt x="0" y="507206"/>
                        </a:lnTo>
                        <a:lnTo>
                          <a:pt x="253603" y="253603"/>
                        </a:lnTo>
                        <a:close/>
                      </a:path>
                    </a:pathLst>
                  </a:custGeom>
                  <a:solidFill>
                    <a:srgbClr val="3B5D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7" name="直角三角形 16"/>
                  <p:cNvSpPr/>
                  <p:nvPr/>
                </p:nvSpPr>
                <p:spPr>
                  <a:xfrm rot="5400000">
                    <a:off x="5861363" y="3568037"/>
                    <a:ext cx="183524" cy="285749"/>
                  </a:xfrm>
                  <a:prstGeom prst="rt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3752849" y="3114655"/>
                    <a:ext cx="2343151" cy="501516"/>
                  </a:xfrm>
                  <a:prstGeom prst="rect">
                    <a:avLst/>
                  </a:prstGeom>
                  <a:solidFill>
                    <a:srgbClr val="3B5DAA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  <p:sp>
              <p:nvSpPr>
                <p:cNvPr id="32" name="等腰三角形 31"/>
                <p:cNvSpPr/>
                <p:nvPr/>
              </p:nvSpPr>
              <p:spPr>
                <a:xfrm rot="16200000">
                  <a:off x="3162058" y="3150088"/>
                  <a:ext cx="513779" cy="442913"/>
                </a:xfrm>
                <a:prstGeom prst="triangle">
                  <a:avLst/>
                </a:prstGeom>
                <a:noFill/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3597124" y="3060132"/>
                  <a:ext cx="155725" cy="59656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8" name="文本框 17"/>
            <p:cNvSpPr txBox="1"/>
            <p:nvPr/>
          </p:nvSpPr>
          <p:spPr>
            <a:xfrm>
              <a:off x="5577282" y="342996"/>
              <a:ext cx="4365052" cy="340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Lưu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ý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tư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thế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ngồi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viết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 panose="020F0502020204030204" pitchFamily="34" charset="0"/>
                <a:ea typeface="印品溜溜圆" panose="02000000000000000000" pitchFamily="2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-48487" y="-274449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42" name="Picture 18">
            <a:extLst>
              <a:ext uri="{FF2B5EF4-FFF2-40B4-BE49-F238E27FC236}">
                <a16:creationId xmlns:a16="http://schemas.microsoft.com/office/drawing/2014/main" xmlns="" id="{87BA0718-FD91-4BAF-BF16-6B23EA18B7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6569" y="1825218"/>
            <a:ext cx="4274100" cy="101355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F28A7EF-056D-4B3D-97AA-9A491B66975F}"/>
              </a:ext>
            </a:extLst>
          </p:cNvPr>
          <p:cNvSpPr txBox="1"/>
          <p:nvPr/>
        </p:nvSpPr>
        <p:spPr>
          <a:xfrm>
            <a:off x="559849" y="1849195"/>
            <a:ext cx="33475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Thẳng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lưng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đúng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trí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4" name="Picture 18">
            <a:extLst>
              <a:ext uri="{FF2B5EF4-FFF2-40B4-BE49-F238E27FC236}">
                <a16:creationId xmlns:a16="http://schemas.microsoft.com/office/drawing/2014/main" xmlns="" id="{7F8B7EF2-9F41-47AA-8570-624DE136D4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694749" y="1819472"/>
            <a:ext cx="4274100" cy="10135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391306D-D053-44DF-8CBB-E7EC2820C79F}"/>
              </a:ext>
            </a:extLst>
          </p:cNvPr>
          <p:cNvSpPr txBox="1"/>
          <p:nvPr/>
        </p:nvSpPr>
        <p:spPr>
          <a:xfrm>
            <a:off x="7258612" y="1871832"/>
            <a:ext cx="33466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25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30cm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6" name="Picture 18">
            <a:extLst>
              <a:ext uri="{FF2B5EF4-FFF2-40B4-BE49-F238E27FC236}">
                <a16:creationId xmlns:a16="http://schemas.microsoft.com/office/drawing/2014/main" xmlns="" id="{72A95FDD-6EC7-43B7-823A-2C34706F3D5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532405" y="5323406"/>
            <a:ext cx="4274100" cy="101355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E1BB9E6-33C0-461B-BB4A-4B02DCC8AACB}"/>
              </a:ext>
            </a:extLst>
          </p:cNvPr>
          <p:cNvSpPr txBox="1"/>
          <p:nvPr/>
        </p:nvSpPr>
        <p:spPr>
          <a:xfrm>
            <a:off x="3994179" y="5346637"/>
            <a:ext cx="31786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54335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8" name="Picture 27">
            <a:extLst>
              <a:ext uri="{FF2B5EF4-FFF2-40B4-BE49-F238E27FC236}">
                <a16:creationId xmlns:a16="http://schemas.microsoft.com/office/drawing/2014/main" xmlns="" id="{EB3966D3-3CB1-4A0C-A500-557A038D10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306626" y="5257848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49" name="Picture 27">
            <a:extLst>
              <a:ext uri="{FF2B5EF4-FFF2-40B4-BE49-F238E27FC236}">
                <a16:creationId xmlns:a16="http://schemas.microsoft.com/office/drawing/2014/main" xmlns="" id="{64585837-B4A7-4E9F-9AB9-B1E7DC45D6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874143" y="1789750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50" name="Picture 27">
            <a:extLst>
              <a:ext uri="{FF2B5EF4-FFF2-40B4-BE49-F238E27FC236}">
                <a16:creationId xmlns:a16="http://schemas.microsoft.com/office/drawing/2014/main" xmlns="" id="{50162BB4-7644-4CEF-8D23-24437B3629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0491166" y="1723879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A89983C5-F342-4F11-8E77-7305156595B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4475868" y="2175346"/>
            <a:ext cx="2540775" cy="294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4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85272" y="11878"/>
            <a:ext cx="5966437" cy="306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486" y="106878"/>
            <a:ext cx="2206081" cy="220608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93A00CE2-4CE5-48B2-913F-1F71DC0EA81F}"/>
              </a:ext>
            </a:extLst>
          </p:cNvPr>
          <p:cNvSpPr/>
          <p:nvPr/>
        </p:nvSpPr>
        <p:spPr>
          <a:xfrm>
            <a:off x="4821172" y="1725052"/>
            <a:ext cx="39324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Tiêu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chí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đánh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giá</a:t>
            </a:r>
            <a:endParaRPr kumimoji="0" lang="zh-CN" altLang="en-US" sz="44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 Light"/>
              <a:ea typeface="微软雅黑" panose="020B0503020204020204" charset="-122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0CDEF1-C4CE-4B4F-ADC7-CC46AD4C74EC}"/>
              </a:ext>
            </a:extLst>
          </p:cNvPr>
          <p:cNvSpPr/>
          <p:nvPr/>
        </p:nvSpPr>
        <p:spPr>
          <a:xfrm>
            <a:off x="4285960" y="3039487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1. Sai không quá 5 lỗi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A9454EE-FFE6-4819-A134-6A6AE87426DA}"/>
              </a:ext>
            </a:extLst>
          </p:cNvPr>
          <p:cNvSpPr/>
          <p:nvPr/>
        </p:nvSpPr>
        <p:spPr>
          <a:xfrm>
            <a:off x="4282911" y="3861401"/>
            <a:ext cx="495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ràng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75000"/>
                </a:srgbClr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DA5D1F0-7F83-4A7B-AD05-8073A3E21231}"/>
              </a:ext>
            </a:extLst>
          </p:cNvPr>
          <p:cNvSpPr/>
          <p:nvPr/>
        </p:nvSpPr>
        <p:spPr>
          <a:xfrm>
            <a:off x="4282911" y="4683316"/>
            <a:ext cx="4769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thức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xmlns="" id="{4B218A4C-4E3F-43F9-A6FB-EAA7DB68CF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027537" y="3081528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8F6C2CEE-E91E-4966-A4FD-52482AF18C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999212" y="3861401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xmlns="" id="{82CFC7BE-063E-46A7-8868-4CB8EE1B41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235164" y="3861401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xmlns="" id="{59E1795B-43C4-4E85-9E9C-2F32C166D5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425212" y="4626642"/>
            <a:ext cx="530550" cy="584775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xmlns="" id="{D8F027CB-C0D6-45C1-887A-F77CDA7FBD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719524" y="4633814"/>
            <a:ext cx="530550" cy="584775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xmlns="" id="{500F6441-7C1F-40E0-82BF-805BB3FD58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062452" y="4641274"/>
            <a:ext cx="530550" cy="584775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xmlns="" id="{0C5FEFFF-3C43-443B-A6A1-392ECAF416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430778" y="4615338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xmlns="" id="{2F6493B7-71D0-4918-B696-87FB6F7C5F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725090" y="4622510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xmlns="" id="{97B663A6-C125-4F50-B344-F59450FF03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068018" y="4629970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11945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23C23E65-9C23-4C34-BA6C-7E92865165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1389" y="182230"/>
            <a:ext cx="1895091" cy="16777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C5284CD8-20C0-4E0F-BCEA-0FEA25B4AC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746" y="3317792"/>
            <a:ext cx="4368882" cy="2982016"/>
          </a:xfrm>
          <a:prstGeom prst="rect">
            <a:avLst/>
          </a:prstGeom>
        </p:spPr>
      </p:pic>
      <p:grpSp>
        <p:nvGrpSpPr>
          <p:cNvPr id="11" name="组合 8">
            <a:extLst>
              <a:ext uri="{FF2B5EF4-FFF2-40B4-BE49-F238E27FC236}">
                <a16:creationId xmlns:a16="http://schemas.microsoft.com/office/drawing/2014/main" xmlns="" id="{4133F06E-877B-42F3-A7CA-78D11E447E8F}"/>
              </a:ext>
            </a:extLst>
          </p:cNvPr>
          <p:cNvGrpSpPr/>
          <p:nvPr/>
        </p:nvGrpSpPr>
        <p:grpSpPr>
          <a:xfrm rot="20596417">
            <a:off x="2585382" y="298726"/>
            <a:ext cx="4716814" cy="2049773"/>
            <a:chOff x="1569686" y="1400698"/>
            <a:chExt cx="3667375" cy="3729831"/>
          </a:xfrm>
        </p:grpSpPr>
        <p:sp>
          <p:nvSpPr>
            <p:cNvPr id="18" name="任意多边形 7">
              <a:extLst>
                <a:ext uri="{FF2B5EF4-FFF2-40B4-BE49-F238E27FC236}">
                  <a16:creationId xmlns:a16="http://schemas.microsoft.com/office/drawing/2014/main" xmlns="" id="{DDC142F5-3E07-4DF8-84C9-1720A95FE002}"/>
                </a:ext>
              </a:extLst>
            </p:cNvPr>
            <p:cNvSpPr/>
            <p:nvPr/>
          </p:nvSpPr>
          <p:spPr>
            <a:xfrm rot="18211633">
              <a:off x="1538458" y="1431926"/>
              <a:ext cx="3729831" cy="3667375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任意多边形 27">
              <a:extLst>
                <a:ext uri="{FF2B5EF4-FFF2-40B4-BE49-F238E27FC236}">
                  <a16:creationId xmlns:a16="http://schemas.microsoft.com/office/drawing/2014/main" xmlns="" id="{5038265D-F77A-4DCD-9A75-8B11C5CE852C}"/>
                </a:ext>
              </a:extLst>
            </p:cNvPr>
            <p:cNvSpPr/>
            <p:nvPr/>
          </p:nvSpPr>
          <p:spPr>
            <a:xfrm rot="18211633">
              <a:off x="1874341" y="1869313"/>
              <a:ext cx="2958568" cy="2909027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2E2FE2-4A63-406A-988C-A3C30500711A}"/>
              </a:ext>
            </a:extLst>
          </p:cNvPr>
          <p:cNvSpPr txBox="1"/>
          <p:nvPr/>
        </p:nvSpPr>
        <p:spPr>
          <a:xfrm>
            <a:off x="3801136" y="1021123"/>
            <a:ext cx="3063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Nghe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Mặt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trời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21" name="圆角矩形 41">
            <a:extLst>
              <a:ext uri="{FF2B5EF4-FFF2-40B4-BE49-F238E27FC236}">
                <a16:creationId xmlns:a16="http://schemas.microsoft.com/office/drawing/2014/main" xmlns="" id="{9765B095-E2F6-474A-8F60-B3452D9B9154}"/>
              </a:ext>
            </a:extLst>
          </p:cNvPr>
          <p:cNvSpPr/>
          <p:nvPr/>
        </p:nvSpPr>
        <p:spPr>
          <a:xfrm>
            <a:off x="7751167" y="774748"/>
            <a:ext cx="4202707" cy="217053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5A04A7A-978F-4BBA-B3CE-A7F81F56AE89}"/>
              </a:ext>
            </a:extLst>
          </p:cNvPr>
          <p:cNvSpPr txBox="1"/>
          <p:nvPr/>
        </p:nvSpPr>
        <p:spPr>
          <a:xfrm>
            <a:off x="7618907" y="1023072"/>
            <a:ext cx="44672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889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41 0.02408 L -0.06341 0.02431 C -0.06354 0.02477 -0.06406 0.03866 -0.06497 0.0419 C -0.06589 0.04491 -0.0681 0.05023 -0.0681 0.05047 C -0.06836 0.05209 -0.06849 0.05417 -0.06888 0.05579 C -0.06927 0.05741 -0.07031 0.05834 -0.07044 0.05996 C -0.07109 0.06505 -0.07083 0.07037 -0.07122 0.07523 C -0.07135 0.07685 -0.07175 0.07801 -0.07201 0.0794 C -0.07227 0.10116 -0.07253 0.12292 -0.07279 0.14468 C -0.07305 0.15672 -0.07318 0.16898 -0.07357 0.18079 C -0.0737 0.18241 -0.07396 0.1838 -0.07435 0.18496 C -0.07526 0.18797 -0.07591 0.19144 -0.07747 0.19329 L -0.07982 0.19607 C -0.08268 0.20371 -0.07982 0.19722 -0.08372 0.20301 C -0.08763 0.2088 -0.08438 0.20625 -0.08841 0.20857 C -0.08919 0.20996 -0.08984 0.21181 -0.09076 0.21273 C -0.09154 0.21366 -0.09245 0.21343 -0.0931 0.21412 C -0.09479 0.21574 -0.09648 0.21736 -0.09779 0.21968 C -0.09857 0.22107 -0.09922 0.22292 -0.10013 0.22385 C -0.10169 0.22547 -0.10482 0.22662 -0.10482 0.22685 C -0.1056 0.22801 -0.10625 0.22986 -0.10716 0.23079 C -0.10872 0.23241 -0.11185 0.23357 -0.11185 0.2338 C -0.11328 0.23611 -0.11471 0.23912 -0.11654 0.24051 C -0.11758 0.24144 -0.11875 0.24144 -0.11966 0.2419 C -0.12057 0.24236 -0.12135 0.24283 -0.12201 0.24329 C -0.12318 0.24422 -0.12409 0.24537 -0.12513 0.24607 C -0.12773 0.24815 -0.12852 0.24769 -0.13138 0.24885 C -0.13229 0.24931 -0.13294 0.25 -0.13372 0.25023 C -0.13529 0.25093 -0.13698 0.25116 -0.13841 0.25162 C -0.13932 0.25209 -0.13997 0.25278 -0.14076 0.25301 C -0.1418 0.25371 -0.14284 0.25394 -0.14388 0.2544 C -0.14466 0.25533 -0.1457 0.25602 -0.14622 0.25718 C -0.14675 0.25834 -0.14675 0.26019 -0.14701 0.26135 C -0.14753 0.26297 -0.14805 0.26412 -0.14857 0.26551 C -0.14883 0.26922 -0.14909 0.27292 -0.14935 0.27662 C -0.14961 0.27824 -0.15013 0.2794 -0.15013 0.28079 C -0.15065 0.30672 -0.15026 0.33264 -0.15091 0.35857 C -0.15104 0.36042 -0.15195 0.36158 -0.15247 0.36273 C -0.15391 0.36574 -0.15547 0.36945 -0.15794 0.36968 C -0.16862 0.3706 -0.1793 0.3706 -0.18997 0.37107 C -0.19102 0.37153 -0.19206 0.37199 -0.1931 0.37246 C -0.19388 0.37292 -0.19466 0.37361 -0.19544 0.37385 C -0.19727 0.37477 -0.2 0.375 -0.20169 0.37662 C -0.2026 0.37755 -0.20326 0.37871 -0.20404 0.3794 C -0.20508 0.38033 -0.20612 0.38033 -0.20716 0.38079 C -0.20872 0.38172 -0.21029 0.38264 -0.21185 0.38357 L -0.21419 0.38496 C -0.21497 0.38542 -0.21576 0.38635 -0.21654 0.38635 C -0.22044 0.38727 -0.22318 0.3875 -0.22669 0.38912 C -0.22747 0.38959 -0.22826 0.39028 -0.22904 0.39051 C -0.23008 0.39121 -0.23112 0.39144 -0.23216 0.3919 C -0.23294 0.39236 -0.23372 0.39306 -0.23451 0.39329 C -0.23581 0.39398 -0.23711 0.39422 -0.23841 0.39468 C -0.23945 0.3956 -0.2405 0.39676 -0.24154 0.39746 C -0.24232 0.39815 -0.24323 0.39792 -0.24388 0.39885 C -0.24492 0.40047 -0.24544 0.40255 -0.24622 0.4044 C -0.24844 0.41621 -0.24753 0.40972 -0.24622 0.43357 C -0.24622 0.43519 -0.24583 0.43658 -0.24544 0.43773 C -0.2444 0.44167 -0.24336 0.44306 -0.24154 0.44607 C -0.23958 0.45672 -0.24232 0.44375 -0.23919 0.4544 C -0.23607 0.46597 -0.24141 0.45093 -0.23685 0.46273 C -0.23659 0.4669 -0.23633 0.47107 -0.23607 0.47523 C -0.23581 0.48172 -0.23594 0.48843 -0.23529 0.49468 C -0.23516 0.49607 -0.2349 0.4919 -0.23451 0.49051 C -0.23411 0.48912 -0.23372 0.4875 -0.23294 0.48635 C -0.22891 0.48079 -0.23177 0.48912 -0.22982 0.48218 L -0.22904 0.48079 L -0.22904 0.48102 " pathEditMode="relative" rAng="0" ptsTypes="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13491" y="1465716"/>
            <a:ext cx="6891630" cy="1404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2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Chọn</a:t>
            </a:r>
            <a:r>
              <a:rPr kumimoji="0" lang="en-US" altLang="zh-CN" sz="62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 ng hay </a:t>
            </a:r>
            <a:r>
              <a:rPr kumimoji="0" lang="en-US" altLang="zh-CN" sz="62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ngh</a:t>
            </a:r>
            <a:endParaRPr kumimoji="0" lang="zh-CN" altLang="en-US" sz="62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xmlns="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431" y="1215169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3EB0069-EC20-4300-9B3E-E1D1A8B8ABE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6031" y="3327218"/>
            <a:ext cx="4368882" cy="298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65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735 3.7037E-6 L -0.57735 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0" name="Picture 10">
            <a:extLst>
              <a:ext uri="{FF2B5EF4-FFF2-40B4-BE49-F238E27FC236}">
                <a16:creationId xmlns:a16="http://schemas.microsoft.com/office/drawing/2014/main" xmlns="" id="{183CA52B-7CA6-4A4D-B21F-0EF7A6F862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83061" y="2154155"/>
            <a:ext cx="3533543" cy="2582962"/>
          </a:xfrm>
          <a:prstGeom prst="rect">
            <a:avLst/>
          </a:prstGeom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xmlns="" id="{E2F41A7C-D1BD-41FA-A91D-4A5858046B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7824" y="4472931"/>
            <a:ext cx="1623524" cy="23469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61FAA03-E8C5-41E0-9E7A-1C64558513C7}"/>
              </a:ext>
            </a:extLst>
          </p:cNvPr>
          <p:cNvSpPr txBox="1"/>
          <p:nvPr/>
        </p:nvSpPr>
        <p:spPr>
          <a:xfrm>
            <a:off x="1207631" y="2651067"/>
            <a:ext cx="32640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ngh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ô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Patrick Hand" panose="00000500000000000000" pitchFamily="2" charset="0"/>
              <a:ea typeface="+mn-ea"/>
              <a:cs typeface="+mn-cs"/>
            </a:endParaRPr>
          </a:p>
        </p:txBody>
      </p:sp>
      <p:pic>
        <p:nvPicPr>
          <p:cNvPr id="25" name="图片 15">
            <a:extLst>
              <a:ext uri="{FF2B5EF4-FFF2-40B4-BE49-F238E27FC236}">
                <a16:creationId xmlns:a16="http://schemas.microsoft.com/office/drawing/2014/main" xmlns="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BCB18A5-2CB4-4D02-9F96-D88624A6800E}"/>
              </a:ext>
            </a:extLst>
          </p:cNvPr>
          <p:cNvSpPr txBox="1"/>
          <p:nvPr/>
        </p:nvSpPr>
        <p:spPr>
          <a:xfrm>
            <a:off x="1377422" y="195163"/>
            <a:ext cx="5134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Luyện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tả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27" name="Picture 11">
            <a:extLst>
              <a:ext uri="{FF2B5EF4-FFF2-40B4-BE49-F238E27FC236}">
                <a16:creationId xmlns:a16="http://schemas.microsoft.com/office/drawing/2014/main" xmlns="" id="{9791373A-92EC-412B-A026-734C9A75C4C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505740" y="586384"/>
            <a:ext cx="8522662" cy="1508408"/>
          </a:xfrm>
          <a:prstGeom prst="rect">
            <a:avLst/>
          </a:prstGeom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xmlns="" id="{9958EB1E-6805-4500-A373-118DC0DCD3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505594" y="1820068"/>
            <a:ext cx="7229434" cy="542379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09E9A05-9E4A-40E0-BC97-A1C20557F9EC}"/>
              </a:ext>
            </a:extLst>
          </p:cNvPr>
          <p:cNvSpPr txBox="1"/>
          <p:nvPr/>
        </p:nvSpPr>
        <p:spPr>
          <a:xfrm>
            <a:off x="5378628" y="2782654"/>
            <a:ext cx="78822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Vui sao đàn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 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Miệng chúng cười mủm mỉm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Mắt chúng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ơ </a:t>
            </a:r>
            <a:r>
              <a:rPr lang="en-US" sz="3600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ác tròn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Nhìn tay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ười giơ đếm.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(Theo Huy Cận)</a:t>
            </a:r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xmlns="" id="{14CA5E7A-378E-4326-A008-54A8ADFF2A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747941" y="2862032"/>
            <a:ext cx="665480" cy="60558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DAC403F-F56B-480D-847C-018F7A68D8D6}"/>
              </a:ext>
            </a:extLst>
          </p:cNvPr>
          <p:cNvSpPr txBox="1"/>
          <p:nvPr/>
        </p:nvSpPr>
        <p:spPr>
          <a:xfrm>
            <a:off x="3270891" y="1137947"/>
            <a:ext cx="7229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Chọn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ng hay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ngh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thay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cho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bông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Baloo" panose="03080902040302020200" pitchFamily="66" charset="0"/>
              <a:ea typeface="+mn-ea"/>
              <a:cs typeface="Baloo" panose="03080902040302020200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A889952-88A4-4734-8686-122129737667}"/>
              </a:ext>
            </a:extLst>
          </p:cNvPr>
          <p:cNvSpPr txBox="1"/>
          <p:nvPr/>
        </p:nvSpPr>
        <p:spPr>
          <a:xfrm>
            <a:off x="7486888" y="2778619"/>
            <a:ext cx="1149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Picture 6">
            <a:extLst>
              <a:ext uri="{FF2B5EF4-FFF2-40B4-BE49-F238E27FC236}">
                <a16:creationId xmlns:a16="http://schemas.microsoft.com/office/drawing/2014/main" xmlns="" id="{2510BDFD-0F30-4B77-8821-4BC46CE726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539336" y="4007372"/>
            <a:ext cx="499801" cy="45481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5742BBA-F452-4781-95B4-3DF07AAA44A1}"/>
              </a:ext>
            </a:extLst>
          </p:cNvPr>
          <p:cNvSpPr txBox="1"/>
          <p:nvPr/>
        </p:nvSpPr>
        <p:spPr>
          <a:xfrm>
            <a:off x="7454768" y="3880957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7" name="Picture 6">
            <a:extLst>
              <a:ext uri="{FF2B5EF4-FFF2-40B4-BE49-F238E27FC236}">
                <a16:creationId xmlns:a16="http://schemas.microsoft.com/office/drawing/2014/main" xmlns="" id="{F2BEB05D-250E-43C4-9DAF-DB4338683EE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366174" y="3982944"/>
            <a:ext cx="499801" cy="45481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CF281A0-E4FD-4116-84C9-CA3D524E33C6}"/>
              </a:ext>
            </a:extLst>
          </p:cNvPr>
          <p:cNvSpPr txBox="1"/>
          <p:nvPr/>
        </p:nvSpPr>
        <p:spPr>
          <a:xfrm>
            <a:off x="8308248" y="3862219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9" name="Picture 6">
            <a:extLst>
              <a:ext uri="{FF2B5EF4-FFF2-40B4-BE49-F238E27FC236}">
                <a16:creationId xmlns:a16="http://schemas.microsoft.com/office/drawing/2014/main" xmlns="" id="{C072F784-2ACF-4FA7-932F-8CCF87A002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095356" y="4533816"/>
            <a:ext cx="499801" cy="45481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68587B0-04A9-44F8-8935-58FD91548394}"/>
              </a:ext>
            </a:extLst>
          </p:cNvPr>
          <p:cNvSpPr txBox="1"/>
          <p:nvPr/>
        </p:nvSpPr>
        <p:spPr>
          <a:xfrm flipH="1">
            <a:off x="7018923" y="4407401"/>
            <a:ext cx="935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441004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/>
      <p:bldP spid="36" grpId="0"/>
      <p:bldP spid="38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55806" y="2277118"/>
            <a:ext cx="7021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3.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Tìm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và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viết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từ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ngữ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có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tiếng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bắt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đầu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bằng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ng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hoặc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ngh</a:t>
            </a:r>
            <a:endParaRPr lang="en-US" altLang="zh-CN" sz="4000" b="1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latin typeface="Coiny" panose="02000903060500060000" pitchFamily="2" charset="0"/>
              <a:ea typeface="微软雅黑" panose="020B0503020204020204" charset="-122"/>
            </a:endParaRPr>
          </a:p>
        </p:txBody>
      </p:sp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xmlns="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831" y="1215169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52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5" name="图片 15">
            <a:extLst>
              <a:ext uri="{FF2B5EF4-FFF2-40B4-BE49-F238E27FC236}">
                <a16:creationId xmlns:a16="http://schemas.microsoft.com/office/drawing/2014/main" xmlns="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F1579F-793A-4E11-A52A-78C84B894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0395" y="2095016"/>
            <a:ext cx="9591675" cy="22764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877AAC3-2D0E-4DB4-8DCB-51C26A6F9A75}"/>
              </a:ext>
            </a:extLst>
          </p:cNvPr>
          <p:cNvGrpSpPr/>
          <p:nvPr/>
        </p:nvGrpSpPr>
        <p:grpSpPr>
          <a:xfrm>
            <a:off x="1620395" y="4237902"/>
            <a:ext cx="2907138" cy="1508408"/>
            <a:chOff x="1620395" y="3087733"/>
            <a:chExt cx="2907138" cy="1508408"/>
          </a:xfrm>
        </p:grpSpPr>
        <p:pic>
          <p:nvPicPr>
            <p:cNvPr id="28" name="Picture 11">
              <a:extLst>
                <a:ext uri="{FF2B5EF4-FFF2-40B4-BE49-F238E27FC236}">
                  <a16:creationId xmlns:a16="http://schemas.microsoft.com/office/drawing/2014/main" xmlns="" id="{589F0741-79B0-4F66-9ED7-BCA9959E2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B4FD25DA-73BB-4FB6-A76E-8ACEAB93D8D7}"/>
                </a:ext>
              </a:extLst>
            </p:cNvPr>
            <p:cNvSpPr txBox="1"/>
            <p:nvPr/>
          </p:nvSpPr>
          <p:spPr>
            <a:xfrm>
              <a:off x="2066962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ngoắc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tay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A4837025-1BB2-46F7-BD8A-017F5D270AE8}"/>
              </a:ext>
            </a:extLst>
          </p:cNvPr>
          <p:cNvGrpSpPr/>
          <p:nvPr/>
        </p:nvGrpSpPr>
        <p:grpSpPr>
          <a:xfrm>
            <a:off x="4187793" y="4237902"/>
            <a:ext cx="2873303" cy="1508408"/>
            <a:chOff x="1620395" y="3087733"/>
            <a:chExt cx="2873303" cy="1508408"/>
          </a:xfrm>
        </p:grpSpPr>
        <p:pic>
          <p:nvPicPr>
            <p:cNvPr id="41" name="Picture 11">
              <a:extLst>
                <a:ext uri="{FF2B5EF4-FFF2-40B4-BE49-F238E27FC236}">
                  <a16:creationId xmlns:a16="http://schemas.microsoft.com/office/drawing/2014/main" xmlns="" id="{0549AC81-A908-4759-ADF1-9DAC22512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345B7105-E349-4DF1-BA3E-BE3FF2870B3F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lắng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nghe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  <p:sp>
        <p:nvSpPr>
          <p:cNvPr id="43" name="矩形 5">
            <a:extLst>
              <a:ext uri="{FF2B5EF4-FFF2-40B4-BE49-F238E27FC236}">
                <a16:creationId xmlns:a16="http://schemas.microsoft.com/office/drawing/2014/main" xmlns="" id="{6A7E612A-C17B-4E04-8295-85D50043D6C2}"/>
              </a:ext>
            </a:extLst>
          </p:cNvPr>
          <p:cNvSpPr/>
          <p:nvPr/>
        </p:nvSpPr>
        <p:spPr>
          <a:xfrm>
            <a:off x="1758368" y="156024"/>
            <a:ext cx="7757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zh-CN" sz="2800" b="1" dirty="0">
              <a:ln w="47625" cmpd="thinThick">
                <a:solidFill>
                  <a:srgbClr val="C00000"/>
                </a:solidFill>
              </a:ln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18C55B4-CE38-496F-8887-459DE22F5F2B}"/>
              </a:ext>
            </a:extLst>
          </p:cNvPr>
          <p:cNvGrpSpPr/>
          <p:nvPr/>
        </p:nvGrpSpPr>
        <p:grpSpPr>
          <a:xfrm>
            <a:off x="6562824" y="4203343"/>
            <a:ext cx="2873303" cy="1508408"/>
            <a:chOff x="1620395" y="3087733"/>
            <a:chExt cx="2873303" cy="1508408"/>
          </a:xfrm>
        </p:grpSpPr>
        <p:pic>
          <p:nvPicPr>
            <p:cNvPr id="45" name="Picture 11">
              <a:extLst>
                <a:ext uri="{FF2B5EF4-FFF2-40B4-BE49-F238E27FC236}">
                  <a16:creationId xmlns:a16="http://schemas.microsoft.com/office/drawing/2014/main" xmlns="" id="{24FA548F-A3B7-4877-B3BD-C1F797A2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173E37F9-45D4-4F92-B4A7-6186F0F0D1B5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suy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nghĩ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6C0FB40-ADC9-4A62-92AC-D026FB2820FD}"/>
              </a:ext>
            </a:extLst>
          </p:cNvPr>
          <p:cNvGrpSpPr/>
          <p:nvPr/>
        </p:nvGrpSpPr>
        <p:grpSpPr>
          <a:xfrm>
            <a:off x="9006496" y="4230943"/>
            <a:ext cx="2873303" cy="1508408"/>
            <a:chOff x="1620395" y="3087733"/>
            <a:chExt cx="2873303" cy="1508408"/>
          </a:xfrm>
        </p:grpSpPr>
        <p:pic>
          <p:nvPicPr>
            <p:cNvPr id="51" name="Picture 11">
              <a:extLst>
                <a:ext uri="{FF2B5EF4-FFF2-40B4-BE49-F238E27FC236}">
                  <a16:creationId xmlns:a16="http://schemas.microsoft.com/office/drawing/2014/main" xmlns="" id="{00F29E9A-1310-42F5-86E0-3E63603D1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FEF297B4-1163-4CB9-9E0C-80449BAFF5E7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029" sz="3200" b="1" dirty="0">
                  <a:solidFill>
                    <a:srgbClr val="70AD47">
                      <a:lumMod val="75000"/>
                    </a:srgbClr>
                  </a:solidFill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gẩng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đầu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249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79674" y="277691"/>
            <a:ext cx="9448800" cy="52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486" y="106878"/>
            <a:ext cx="2206081" cy="220608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93A00CE2-4CE5-48B2-913F-1F71DC0EA81F}"/>
              </a:ext>
            </a:extLst>
          </p:cNvPr>
          <p:cNvSpPr/>
          <p:nvPr/>
        </p:nvSpPr>
        <p:spPr>
          <a:xfrm>
            <a:off x="6532923" y="2339918"/>
            <a:ext cx="17251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Về</a:t>
            </a:r>
            <a:r>
              <a:rPr kumimoji="0" lang="en-US" altLang="zh-CN" sz="44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nhà</a:t>
            </a:r>
            <a:endParaRPr kumimoji="0" lang="zh-CN" altLang="en-US" sz="44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 Light"/>
              <a:ea typeface="微软雅黑" panose="020B0503020204020204" charset="-122"/>
              <a:cs typeface="+mn-cs"/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xmlns="" id="{68B46EC3-FCA9-4E5F-9011-1AE3E175D9DB}"/>
              </a:ext>
            </a:extLst>
          </p:cNvPr>
          <p:cNvSpPr/>
          <p:nvPr/>
        </p:nvSpPr>
        <p:spPr>
          <a:xfrm>
            <a:off x="4774297" y="3109359"/>
            <a:ext cx="4781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</a:t>
            </a:r>
            <a:endParaRPr kumimoji="0" lang="zh-CN" altLang="en-US" sz="36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54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8D79C7A-3F96-4E76-816D-B042C2B81A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5E1B4A-681A-4F0E-8C28-63B99B11D69D}"/>
              </a:ext>
            </a:extLst>
          </p:cNvPr>
          <p:cNvSpPr txBox="1"/>
          <p:nvPr/>
        </p:nvSpPr>
        <p:spPr>
          <a:xfrm>
            <a:off x="3225276" y="2049945"/>
            <a:ext cx="7489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Tạm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và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hẹn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gặp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lại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C86400"/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748" y="1530105"/>
            <a:ext cx="4426080" cy="566367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0816" y="-32955"/>
            <a:ext cx="3200677" cy="68585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5683" y="5670793"/>
            <a:ext cx="1438781" cy="145707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7985" y="5553240"/>
            <a:ext cx="1310754" cy="13656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3510" y="5537875"/>
            <a:ext cx="1347333" cy="139000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2D09FCF-F64F-4B83-AA59-0785A7D66C67}"/>
              </a:ext>
            </a:extLst>
          </p:cNvPr>
          <p:cNvSpPr txBox="1"/>
          <p:nvPr/>
        </p:nvSpPr>
        <p:spPr>
          <a:xfrm>
            <a:off x="4635915" y="1938239"/>
            <a:ext cx="2698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3F3F3F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VIỆT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3F3F3F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B9531D3-F83D-4F6D-8313-CC8892D60EDF}"/>
              </a:ext>
            </a:extLst>
          </p:cNvPr>
          <p:cNvSpPr txBox="1"/>
          <p:nvPr/>
        </p:nvSpPr>
        <p:spPr>
          <a:xfrm>
            <a:off x="2875806" y="2692466"/>
            <a:ext cx="7600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trải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nghiệm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thú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vị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00B050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17ACF34-C0EB-425C-B01F-9C00946EAB18}"/>
              </a:ext>
            </a:extLst>
          </p:cNvPr>
          <p:cNvSpPr txBox="1"/>
          <p:nvPr/>
        </p:nvSpPr>
        <p:spPr>
          <a:xfrm>
            <a:off x="4792187" y="3401618"/>
            <a:ext cx="2970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5 –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859E70B-B5F7-44D2-9913-296878936D9C}"/>
              </a:ext>
            </a:extLst>
          </p:cNvPr>
          <p:cNvSpPr txBox="1"/>
          <p:nvPr/>
        </p:nvSpPr>
        <p:spPr>
          <a:xfrm>
            <a:off x="3673719" y="4107488"/>
            <a:ext cx="4379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Nghe –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srgbClr val="00206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srgbClr val="00206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trời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srgbClr val="00206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srgbClr val="00206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nhỏ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58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xmlns="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868" y="1474507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9F29044-0B1A-438A-A62B-2569D512C6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6836" y="1527473"/>
            <a:ext cx="5413717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2" name="任意多边形 21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1688316" y="1133856"/>
            <a:ext cx="8915400" cy="47409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L 形 2"/>
          <p:cNvSpPr/>
          <p:nvPr/>
        </p:nvSpPr>
        <p:spPr>
          <a:xfrm>
            <a:off x="1657904" y="4856144"/>
            <a:ext cx="657225" cy="657225"/>
          </a:xfrm>
          <a:prstGeom prst="corner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L 形 23"/>
          <p:cNvSpPr/>
          <p:nvPr/>
        </p:nvSpPr>
        <p:spPr>
          <a:xfrm rot="10800000">
            <a:off x="9948217" y="1800366"/>
            <a:ext cx="657225" cy="657225"/>
          </a:xfrm>
          <a:prstGeom prst="corner">
            <a:avLst/>
          </a:prstGeom>
          <a:solidFill>
            <a:srgbClr val="FFC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00" b="97002" l="61046" r="93420">
                        <a14:foregroundMark x1="82256" y1="92256" x2="88837" y2="92256"/>
                        <a14:foregroundMark x1="81904" y1="86428" x2="81727" y2="91007"/>
                        <a14:foregroundMark x1="87074" y1="85595" x2="87074" y2="87677"/>
                        <a14:backgroundMark x1="70799" y1="86261" x2="71504" y2="94588"/>
                        <a14:backgroundMark x1="62103" y1="63364" x2="69330" y2="63364"/>
                        <a14:backgroundMark x1="83549" y1="22731" x2="83255" y2="32057"/>
                        <a14:backgroundMark x1="84019" y1="44380" x2="83843" y2="53539"/>
                        <a14:backgroundMark x1="82080" y1="23730" x2="81786" y2="30391"/>
                        <a14:backgroundMark x1="82080" y1="50208" x2="82256" y2="52123"/>
                        <a14:backgroundMark x1="82256" y1="51457" x2="82374" y2="52706"/>
                        <a14:backgroundMark x1="77556" y1="22065" x2="86075" y2="26062"/>
                        <a14:backgroundMark x1="81081" y1="27061" x2="84900" y2="31890"/>
                        <a14:backgroundMark x1="81669" y1="30391" x2="83431" y2="33722"/>
                        <a14:backgroundMark x1="61986" y1="60033" x2="72679" y2="60200"/>
                        <a14:backgroundMark x1="69154" y1="58118" x2="69154" y2="65612"/>
                        <a14:backgroundMark x1="70447" y1="62531" x2="72327" y2="62281"/>
                        <a14:backgroundMark x1="82021" y1="27477" x2="83079" y2="34388"/>
                        <a14:backgroundMark x1="64395" y1="62948" x2="71328" y2="62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93" t="19167" r="5996"/>
          <a:stretch/>
        </p:blipFill>
        <p:spPr>
          <a:xfrm>
            <a:off x="10363809" y="3390773"/>
            <a:ext cx="1778414" cy="3000107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52B7FA6-2040-47CD-8E6E-26E21A62FF26}"/>
              </a:ext>
            </a:extLst>
          </p:cNvPr>
          <p:cNvSpPr txBox="1"/>
          <p:nvPr/>
        </p:nvSpPr>
        <p:spPr>
          <a:xfrm>
            <a:off x="3308543" y="207636"/>
            <a:ext cx="637794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Mặt</a:t>
            </a:r>
            <a:r>
              <a:rPr kumimoji="0" lang="en-US" altLang="zh-CN" sz="36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trời</a:t>
            </a:r>
            <a:r>
              <a:rPr kumimoji="0" lang="en-US" altLang="zh-CN" sz="36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nhỏ</a:t>
            </a:r>
            <a:endParaRPr kumimoji="0" lang="zh-CN" altLang="en-US" sz="36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29CC1D7-D979-4052-AEA0-8129889A4A29}"/>
              </a:ext>
            </a:extLst>
          </p:cNvPr>
          <p:cNvSpPr txBox="1"/>
          <p:nvPr/>
        </p:nvSpPr>
        <p:spPr>
          <a:xfrm>
            <a:off x="2041664" y="1583757"/>
            <a:ext cx="40323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C37CD14-E69F-4AAB-8603-65908CF6F619}"/>
              </a:ext>
            </a:extLst>
          </p:cNvPr>
          <p:cNvSpPr txBox="1"/>
          <p:nvPr/>
        </p:nvSpPr>
        <p:spPr>
          <a:xfrm>
            <a:off x="6276678" y="1515528"/>
            <a:ext cx="3831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ủ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hớn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hở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94C6B3-688F-4E87-971E-C24F1A3DC341}"/>
              </a:ext>
            </a:extLst>
          </p:cNvPr>
          <p:cNvSpPr txBox="1"/>
          <p:nvPr/>
        </p:nvSpPr>
        <p:spPr>
          <a:xfrm>
            <a:off x="8192387" y="5387484"/>
            <a:ext cx="177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</a:p>
        </p:txBody>
      </p:sp>
    </p:spTree>
    <p:extLst>
      <p:ext uri="{BB962C8B-B14F-4D97-AF65-F5344CB8AC3E}">
        <p14:creationId xmlns:p14="http://schemas.microsoft.com/office/powerpoint/2010/main" val="3883991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4" grpId="0" animBg="1"/>
      <p:bldP spid="52" grpId="0"/>
      <p:bldP spid="53" grpId="0"/>
      <p:bldP spid="2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xmlns="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B1ACF6-457D-4A6B-8124-0F0826308099}"/>
              </a:ext>
            </a:extLst>
          </p:cNvPr>
          <p:cNvSpPr/>
          <p:nvPr/>
        </p:nvSpPr>
        <p:spPr>
          <a:xfrm>
            <a:off x="4472065" y="404630"/>
            <a:ext cx="2209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Mặt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nhỏ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mặt trời nhỏ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Đung đưa trưa nắng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D0147F6-F935-48B3-8C40-F03AD4E8503F}"/>
              </a:ext>
            </a:extLst>
          </p:cNvPr>
          <p:cNvSpPr txBox="1"/>
          <p:nvPr/>
        </p:nvSpPr>
        <p:spPr>
          <a:xfrm>
            <a:off x="93344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ǇrŜ cùi Ǉrắng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jàu wâu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 đỏ jặt bầu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gà gật.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GĊ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ủ jật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ωψ εΠ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 hú kłu vang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ǟực ǟỡ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CD61A78-848B-4649-9BA6-B79BDA308233}"/>
              </a:ext>
            </a:extLst>
          </p:cNvPr>
          <p:cNvSpPr txBox="1"/>
          <p:nvPr/>
        </p:nvSpPr>
        <p:spPr>
          <a:xfrm>
            <a:off x="5705470" y="369554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hņ hở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BF1CDF9-6A16-49F2-94BE-A0CCAF944927}"/>
              </a:ext>
            </a:extLst>
          </p:cNvPr>
          <p:cNvSpPr txBox="1"/>
          <p:nvPr/>
        </p:nvSpPr>
        <p:spPr>
          <a:xfrm>
            <a:off x="5705470" y="421875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 bạn cùng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4A42E8-0221-492B-8AFB-360A702F3084}"/>
              </a:ext>
            </a:extLst>
          </p:cNvPr>
          <p:cNvSpPr txBox="1"/>
          <p:nvPr/>
        </p:nvSpPr>
        <p:spPr>
          <a:xfrm>
            <a:off x="5705470" y="476062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BĒ ǟĒ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cưƟ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81E5805-51B3-498B-ADA9-DE45C28C25FE}"/>
              </a:ext>
            </a:extLst>
          </p:cNvPr>
          <p:cNvSpPr txBox="1"/>
          <p:nvPr/>
        </p:nvSpPr>
        <p:spPr>
          <a:xfrm>
            <a:off x="5705469" y="5242242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“Ôi sao 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ηΗϛ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ı!”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D07FC7E-4537-4BFB-B580-BE08B9042345}"/>
              </a:ext>
            </a:extLst>
          </p:cNvPr>
          <p:cNvSpPr txBox="1"/>
          <p:nvPr/>
        </p:nvSpPr>
        <p:spPr>
          <a:xfrm>
            <a:off x="7431823" y="5809310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xmlns="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xmlns="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xmlns="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xmlns="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xmlns="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xmlns="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xmlns="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xmlns="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xmlns="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xmlns="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5F849F-A2DD-49BD-9CF7-D5CD60943DB7}"/>
              </a:ext>
            </a:extLst>
          </p:cNvPr>
          <p:cNvSpPr txBox="1"/>
          <p:nvPr/>
        </p:nvSpPr>
        <p:spPr>
          <a:xfrm>
            <a:off x="9448369" y="2853912"/>
            <a:ext cx="142250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Calibri"/>
              </a:rPr>
              <a:t>gà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gật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矩形 10">
            <a:extLst>
              <a:ext uri="{FF2B5EF4-FFF2-40B4-BE49-F238E27FC236}">
                <a16:creationId xmlns:a16="http://schemas.microsoft.com/office/drawing/2014/main" xmlns="" id="{4EAFC1F2-A77F-42D4-B250-97BF9AE8F736}"/>
              </a:ext>
            </a:extLst>
          </p:cNvPr>
          <p:cNvSpPr/>
          <p:nvPr/>
        </p:nvSpPr>
        <p:spPr>
          <a:xfrm>
            <a:off x="3209585" y="1813004"/>
            <a:ext cx="1944306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4B8E5DD-6A90-452C-AD1D-7B59ACC4C5A7}"/>
              </a:ext>
            </a:extLst>
          </p:cNvPr>
          <p:cNvSpPr txBox="1"/>
          <p:nvPr/>
        </p:nvSpPr>
        <p:spPr>
          <a:xfrm>
            <a:off x="3430552" y="1892203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1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 animBg="1"/>
      <p:bldP spid="36" grpId="0" animBg="1"/>
      <p:bldP spid="36" grpId="1" animBg="1"/>
      <p:bldP spid="37" grpId="0"/>
      <p:bldP spid="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xmlns="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xmlns="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xmlns="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xmlns="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xmlns="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xmlns="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xmlns="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xmlns="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xmlns="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xmlns="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5F849F-A2DD-49BD-9CF7-D5CD60943DB7}"/>
              </a:ext>
            </a:extLst>
          </p:cNvPr>
          <p:cNvSpPr txBox="1"/>
          <p:nvPr/>
        </p:nvSpPr>
        <p:spPr>
          <a:xfrm>
            <a:off x="9357780" y="2853912"/>
            <a:ext cx="147322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矩形 10">
            <a:extLst>
              <a:ext uri="{FF2B5EF4-FFF2-40B4-BE49-F238E27FC236}">
                <a16:creationId xmlns:a16="http://schemas.microsoft.com/office/drawing/2014/main" xmlns="" id="{4EAFC1F2-A77F-42D4-B250-97BF9AE8F736}"/>
              </a:ext>
            </a:extLst>
          </p:cNvPr>
          <p:cNvSpPr/>
          <p:nvPr/>
        </p:nvSpPr>
        <p:spPr>
          <a:xfrm>
            <a:off x="3209584" y="1813004"/>
            <a:ext cx="157421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4B8E5DD-6A90-452C-AD1D-7B59ACC4C5A7}"/>
              </a:ext>
            </a:extLst>
          </p:cNvPr>
          <p:cNvSpPr txBox="1"/>
          <p:nvPr/>
        </p:nvSpPr>
        <p:spPr>
          <a:xfrm>
            <a:off x="5718121" y="1874966"/>
            <a:ext cx="121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矩形 10">
            <a:extLst>
              <a:ext uri="{FF2B5EF4-FFF2-40B4-BE49-F238E27FC236}">
                <a16:creationId xmlns:a16="http://schemas.microsoft.com/office/drawing/2014/main" xmlns="" id="{5A38C6B4-5570-47C7-AC0B-F1D8E401F0FD}"/>
              </a:ext>
            </a:extLst>
          </p:cNvPr>
          <p:cNvSpPr/>
          <p:nvPr/>
        </p:nvSpPr>
        <p:spPr>
          <a:xfrm>
            <a:off x="5509076" y="1810837"/>
            <a:ext cx="1769492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F22331C-F6C4-472D-8012-4D8060BD6D80}"/>
              </a:ext>
            </a:extLst>
          </p:cNvPr>
          <p:cNvSpPr txBox="1"/>
          <p:nvPr/>
        </p:nvSpPr>
        <p:spPr>
          <a:xfrm>
            <a:off x="3233864" y="1892203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451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/>
      <p:bldP spid="37" grpId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xmlns="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xmlns="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xmlns="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xmlns="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xmlns="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xmlns="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xmlns="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xmlns="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xmlns="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xmlns="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5F849F-A2DD-49BD-9CF7-D5CD60943DB7}"/>
              </a:ext>
            </a:extLst>
          </p:cNvPr>
          <p:cNvSpPr txBox="1"/>
          <p:nvPr/>
        </p:nvSpPr>
        <p:spPr>
          <a:xfrm>
            <a:off x="9549691" y="2853912"/>
            <a:ext cx="152612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rối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B11ED5-D5D0-4918-8EFA-D9DEC75218BF}"/>
              </a:ext>
            </a:extLst>
          </p:cNvPr>
          <p:cNvSpPr txBox="1"/>
          <p:nvPr/>
        </p:nvSpPr>
        <p:spPr>
          <a:xfrm>
            <a:off x="6759560" y="1902442"/>
            <a:ext cx="1258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rối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矩形 10">
            <a:extLst>
              <a:ext uri="{FF2B5EF4-FFF2-40B4-BE49-F238E27FC236}">
                <a16:creationId xmlns:a16="http://schemas.microsoft.com/office/drawing/2014/main" xmlns="" id="{66FE082B-1AD9-4DA5-8FBA-23EEE0847319}"/>
              </a:ext>
            </a:extLst>
          </p:cNvPr>
          <p:cNvSpPr/>
          <p:nvPr/>
        </p:nvSpPr>
        <p:spPr>
          <a:xfrm>
            <a:off x="6301542" y="1813003"/>
            <a:ext cx="217452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9" name="矩形 10">
            <a:extLst>
              <a:ext uri="{FF2B5EF4-FFF2-40B4-BE49-F238E27FC236}">
                <a16:creationId xmlns:a16="http://schemas.microsoft.com/office/drawing/2014/main" xmlns="" id="{D4D78CE5-3F7B-41A0-A156-D94E0917B850}"/>
              </a:ext>
            </a:extLst>
          </p:cNvPr>
          <p:cNvSpPr/>
          <p:nvPr/>
        </p:nvSpPr>
        <p:spPr>
          <a:xfrm>
            <a:off x="2477821" y="2941372"/>
            <a:ext cx="157421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49D6BF2-B6BF-4B98-815A-F800646926E5}"/>
              </a:ext>
            </a:extLst>
          </p:cNvPr>
          <p:cNvSpPr txBox="1"/>
          <p:nvPr/>
        </p:nvSpPr>
        <p:spPr>
          <a:xfrm>
            <a:off x="4986358" y="3003334"/>
            <a:ext cx="121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矩形 10">
            <a:extLst>
              <a:ext uri="{FF2B5EF4-FFF2-40B4-BE49-F238E27FC236}">
                <a16:creationId xmlns:a16="http://schemas.microsoft.com/office/drawing/2014/main" xmlns="" id="{145B340B-5653-4121-A7A4-9A49DB503136}"/>
              </a:ext>
            </a:extLst>
          </p:cNvPr>
          <p:cNvSpPr/>
          <p:nvPr/>
        </p:nvSpPr>
        <p:spPr>
          <a:xfrm>
            <a:off x="4777313" y="2939205"/>
            <a:ext cx="1769492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96EC2C2-2C9F-4EF8-A113-D7FCB9BA0D05}"/>
              </a:ext>
            </a:extLst>
          </p:cNvPr>
          <p:cNvSpPr txBox="1"/>
          <p:nvPr/>
        </p:nvSpPr>
        <p:spPr>
          <a:xfrm>
            <a:off x="2621296" y="3048504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9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19" grpId="1"/>
      <p:bldP spid="28" grpId="0" animBg="1"/>
      <p:bldP spid="2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1751070" y="-595"/>
            <a:ext cx="13943070" cy="7643924"/>
            <a:chOff x="-1751070" y="-595"/>
            <a:chExt cx="13943070" cy="7643924"/>
          </a:xfrm>
        </p:grpSpPr>
        <p:sp>
          <p:nvSpPr>
            <p:cNvPr id="28" name="任意多边形 27"/>
            <p:cNvSpPr/>
            <p:nvPr/>
          </p:nvSpPr>
          <p:spPr>
            <a:xfrm flipV="1">
              <a:off x="-1057" y="-595"/>
              <a:ext cx="12193057" cy="204370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0" y="-594"/>
              <a:ext cx="3200677" cy="6858594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1751070" y="1979654"/>
              <a:ext cx="4426080" cy="5663675"/>
            </a:xfrm>
            <a:prstGeom prst="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 flipH="1">
            <a:off x="10321219" y="-416616"/>
            <a:ext cx="2144564" cy="1858297"/>
            <a:chOff x="-272172" y="-429972"/>
            <a:chExt cx="2144564" cy="1858297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030809-7C2D-443E-8044-A3492C676C12}"/>
              </a:ext>
            </a:extLst>
          </p:cNvPr>
          <p:cNvSpPr txBox="1"/>
          <p:nvPr/>
        </p:nvSpPr>
        <p:spPr>
          <a:xfrm>
            <a:off x="4739825" y="275114"/>
            <a:ext cx="425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Lưu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bày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BA503267-A6B1-4438-B8F3-9600E3A4373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65219" y="2861897"/>
            <a:ext cx="1152114" cy="537654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B66ABE27-204C-49E4-A581-CD42734C7439}"/>
              </a:ext>
            </a:extLst>
          </p:cNvPr>
          <p:cNvSpPr/>
          <p:nvPr/>
        </p:nvSpPr>
        <p:spPr>
          <a:xfrm>
            <a:off x="2182586" y="3308837"/>
            <a:ext cx="2432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Lùi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DBAA6EAD-7D69-42FD-9A9D-4AE1856B6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1747" y="2459134"/>
            <a:ext cx="5556648" cy="37756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8BD58C19-9D50-404B-B31F-571EC2B057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223" y="2914075"/>
            <a:ext cx="475529" cy="42813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8DB67977-4A9E-4BBD-9110-ADA56E9819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4752" y="2914074"/>
            <a:ext cx="396281" cy="4281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599B40F-A546-47F9-B0C2-B3154076C51B}"/>
              </a:ext>
            </a:extLst>
          </p:cNvPr>
          <p:cNvSpPr/>
          <p:nvPr/>
        </p:nvSpPr>
        <p:spPr>
          <a:xfrm>
            <a:off x="5823100" y="2969401"/>
            <a:ext cx="3461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Chào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mặt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nhỏ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5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/>
      <p:bldP spid="19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444</Words>
  <Application>Microsoft Office PowerPoint</Application>
  <PresentationFormat>Custom</PresentationFormat>
  <Paragraphs>107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1_Office Theme</vt:lpstr>
      <vt:lpstr>Office 主题​​</vt:lpstr>
      <vt:lpstr>1_Office 主题​​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22</cp:revision>
  <dcterms:created xsi:type="dcterms:W3CDTF">2022-06-13T02:36:19Z</dcterms:created>
  <dcterms:modified xsi:type="dcterms:W3CDTF">2024-09-20T01:57:30Z</dcterms:modified>
</cp:coreProperties>
</file>