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406" r:id="rId4"/>
    <p:sldId id="259" r:id="rId5"/>
    <p:sldId id="260" r:id="rId6"/>
    <p:sldId id="391" r:id="rId7"/>
    <p:sldId id="393" r:id="rId8"/>
    <p:sldId id="394" r:id="rId9"/>
    <p:sldId id="361" r:id="rId10"/>
    <p:sldId id="360" r:id="rId11"/>
    <p:sldId id="362" r:id="rId12"/>
    <p:sldId id="365" r:id="rId13"/>
    <p:sldId id="367" r:id="rId14"/>
    <p:sldId id="368" r:id="rId15"/>
    <p:sldId id="369" r:id="rId16"/>
    <p:sldId id="370" r:id="rId17"/>
    <p:sldId id="412" r:id="rId18"/>
    <p:sldId id="372" r:id="rId19"/>
    <p:sldId id="413" r:id="rId20"/>
    <p:sldId id="403" r:id="rId21"/>
    <p:sldId id="404" r:id="rId22"/>
    <p:sldId id="4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8595C-18A5-425E-BE8D-89E68E498133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AE53D-2084-460E-9E70-87A1D0E54E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4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90408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68649" y="3421324"/>
            <a:ext cx="40184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36049" y="4466791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27448" y="1519476"/>
            <a:ext cx="3300800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706445" y="6369864"/>
            <a:ext cx="199456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26841" y="6099283"/>
            <a:ext cx="5736882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643" y="5212106"/>
            <a:ext cx="406826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79942" y="6225362"/>
            <a:ext cx="417284" cy="1130300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66827" y="5754249"/>
            <a:ext cx="119664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81726" y="-89776"/>
            <a:ext cx="459026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603145" y="5551670"/>
            <a:ext cx="677840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88661" y="89742"/>
            <a:ext cx="1501227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956" y="6108586"/>
            <a:ext cx="1041194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73" y="5847950"/>
            <a:ext cx="823993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1023875" y="-268136"/>
            <a:ext cx="1174374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64102" y="1092367"/>
            <a:ext cx="981638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80855" y="98573"/>
            <a:ext cx="215884" cy="194554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0629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6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5" y="624603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60547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2"/>
            <a:ext cx="584625" cy="1582298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5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90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4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2" y="5714165"/>
            <a:ext cx="1133098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3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2"/>
            <a:ext cx="215884" cy="194554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6" y="5902956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9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2237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45559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1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1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6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2" y="5217918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10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1"/>
            <a:ext cx="485736" cy="1259298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711048" y="595085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52488" y="6272520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64404" y="6495517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3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46616" y="633151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1020851" y="6265364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2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84192" y="625417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9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2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4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5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120636" y="6021103"/>
            <a:ext cx="135998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712661" y="631468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73456" y="626761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57768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9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5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9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73456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6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7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5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5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63184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36263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D42D1-CDD3-48D1-AD09-B28CE2C476A7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FD5B7-9566-4078-8653-218F3DF1E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  <p:sldLayoutId id="2147483701" r:id="rId13"/>
    <p:sldLayoutId id="2147483702" r:id="rId14"/>
    <p:sldLayoutId id="2147483703" r:id="rId15"/>
    <p:sldLayoutId id="214748370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Cảnh Khu Rừng Và Dòng Suối 1 - KhoThietKe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26"/>
          <p:cNvSpPr/>
          <p:nvPr/>
        </p:nvSpPr>
        <p:spPr>
          <a:xfrm>
            <a:off x="744311" y="682963"/>
            <a:ext cx="10314970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50" y="1390849"/>
            <a:ext cx="94683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6096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Đèo Ô Quy Hồ trông ra núi non trùng đ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83" y="84400"/>
            <a:ext cx="8669501" cy="570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1041460" y="5864923"/>
            <a:ext cx="2485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526839" y="5867325"/>
            <a:ext cx="835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0" y="199650"/>
            <a:ext cx="189548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334021" y="225557"/>
            <a:ext cx="11712513" cy="5508075"/>
            <a:chOff x="279901" y="225556"/>
            <a:chExt cx="11683537" cy="5508075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79901" y="839984"/>
              <a:ext cx="11683537" cy="4893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um.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lo. 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luồng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thoăn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thoắt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đẫm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3660679" y="225556"/>
              <a:ext cx="563884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RỪNG TRONG NẮNG</a:t>
              </a:r>
              <a:endParaRPr lang="vi-VN" sz="32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C50C31DD-CB2D-4710-A9BE-F59595B70FB7}"/>
              </a:ext>
            </a:extLst>
          </p:cNvPr>
          <p:cNvSpPr/>
          <p:nvPr/>
        </p:nvSpPr>
        <p:spPr>
          <a:xfrm>
            <a:off x="413241" y="868080"/>
            <a:ext cx="11778759" cy="77795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151FD4-4492-423E-B3E2-9B9F3B387D5A}"/>
              </a:ext>
            </a:extLst>
          </p:cNvPr>
          <p:cNvSpPr/>
          <p:nvPr/>
        </p:nvSpPr>
        <p:spPr>
          <a:xfrm>
            <a:off x="-21302" y="676032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8932026F-07D8-48F7-BE35-1FBFD56A76D9}"/>
              </a:ext>
            </a:extLst>
          </p:cNvPr>
          <p:cNvSpPr/>
          <p:nvPr/>
        </p:nvSpPr>
        <p:spPr>
          <a:xfrm>
            <a:off x="437375" y="1720897"/>
            <a:ext cx="11572137" cy="10942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5FEB72-34B3-43EA-BC56-B61D575183D9}"/>
              </a:ext>
            </a:extLst>
          </p:cNvPr>
          <p:cNvSpPr/>
          <p:nvPr/>
        </p:nvSpPr>
        <p:spPr>
          <a:xfrm>
            <a:off x="-31125" y="1646034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D0535B8B-E5C2-4984-8380-9062A97C7E83}"/>
              </a:ext>
            </a:extLst>
          </p:cNvPr>
          <p:cNvSpPr/>
          <p:nvPr/>
        </p:nvSpPr>
        <p:spPr>
          <a:xfrm>
            <a:off x="296998" y="2944431"/>
            <a:ext cx="11712514" cy="113162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588D0-12BB-4A2C-8069-4DDEC169061B}"/>
              </a:ext>
            </a:extLst>
          </p:cNvPr>
          <p:cNvSpPr/>
          <p:nvPr/>
        </p:nvSpPr>
        <p:spPr>
          <a:xfrm>
            <a:off x="-40948" y="2886353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A1C51485-7645-4D79-91C3-E35F36A921AE}"/>
              </a:ext>
            </a:extLst>
          </p:cNvPr>
          <p:cNvSpPr/>
          <p:nvPr/>
        </p:nvSpPr>
        <p:spPr>
          <a:xfrm>
            <a:off x="239742" y="4153547"/>
            <a:ext cx="11769770" cy="156532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721E03-EA07-42C6-98DB-DFD5A65395FD}"/>
              </a:ext>
            </a:extLst>
          </p:cNvPr>
          <p:cNvSpPr/>
          <p:nvPr/>
        </p:nvSpPr>
        <p:spPr>
          <a:xfrm>
            <a:off x="0" y="4054247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926289" y="102727"/>
            <a:ext cx="240376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207224" y="438856"/>
            <a:ext cx="5679790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RỪNG TRONG NẮNG</a:t>
            </a:r>
            <a:endParaRPr lang="vi-VN" sz="32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58C64B-71E6-6640-96B2-78519B6845E6}"/>
              </a:ext>
            </a:extLst>
          </p:cNvPr>
          <p:cNvSpPr txBox="1"/>
          <p:nvPr/>
        </p:nvSpPr>
        <p:spPr>
          <a:xfrm>
            <a:off x="479488" y="1938780"/>
            <a:ext cx="11530414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151FD4-4492-423E-B3E2-9B9F3B387D5A}"/>
              </a:ext>
            </a:extLst>
          </p:cNvPr>
          <p:cNvSpPr/>
          <p:nvPr/>
        </p:nvSpPr>
        <p:spPr>
          <a:xfrm>
            <a:off x="479488" y="1938780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5323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239744" y="199649"/>
            <a:ext cx="11712513" cy="4091302"/>
            <a:chOff x="239150" y="199649"/>
            <a:chExt cx="11683537" cy="4091302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39150" y="1120852"/>
              <a:ext cx="11683537" cy="31700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um.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róc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3049536" y="199649"/>
              <a:ext cx="581549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RỪNG TRONG NẮNG</a:t>
              </a:r>
              <a:endParaRPr lang="vi-VN" sz="32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F5FEB72-34B3-43EA-BC56-B61D575183D9}"/>
              </a:ext>
            </a:extLst>
          </p:cNvPr>
          <p:cNvSpPr/>
          <p:nvPr/>
        </p:nvSpPr>
        <p:spPr>
          <a:xfrm>
            <a:off x="420957" y="1120852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763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239744" y="199650"/>
            <a:ext cx="11712513" cy="4044806"/>
            <a:chOff x="239150" y="199649"/>
            <a:chExt cx="11683537" cy="4044806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39150" y="1074356"/>
              <a:ext cx="11683537" cy="31700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luồng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xoe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thoắt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ngác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2995079" y="199649"/>
              <a:ext cx="586995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RỪNG TRONG NẮNG</a:t>
              </a:r>
              <a:endParaRPr lang="vi-VN" sz="32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B1588D0-12BB-4A2C-8069-4DDEC169061B}"/>
              </a:ext>
            </a:extLst>
          </p:cNvPr>
          <p:cNvSpPr/>
          <p:nvPr/>
        </p:nvSpPr>
        <p:spPr>
          <a:xfrm>
            <a:off x="239744" y="1074357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31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239744" y="199649"/>
            <a:ext cx="11712513" cy="4322025"/>
            <a:chOff x="239150" y="199649"/>
            <a:chExt cx="11683537" cy="4322025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39150" y="1105354"/>
              <a:ext cx="11683537" cy="34163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xưa.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đẫm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2858939" y="199649"/>
              <a:ext cx="600609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RỪNG TRONG NẮNG</a:t>
              </a:r>
              <a:endParaRPr lang="vi-VN" sz="32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F988E-3F69-4403-8E5C-2FDFFC28E3EF}"/>
              </a:ext>
            </a:extLst>
          </p:cNvPr>
          <p:cNvCxnSpPr>
            <a:cxnSpLocks/>
          </p:cNvCxnSpPr>
          <p:nvPr/>
        </p:nvCxnSpPr>
        <p:spPr>
          <a:xfrm flipH="1">
            <a:off x="4491556" y="2813514"/>
            <a:ext cx="143859" cy="66066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EF988E-3F69-4403-8E5C-2FDFFC28E3EF}"/>
              </a:ext>
            </a:extLst>
          </p:cNvPr>
          <p:cNvCxnSpPr>
            <a:cxnSpLocks/>
          </p:cNvCxnSpPr>
          <p:nvPr/>
        </p:nvCxnSpPr>
        <p:spPr>
          <a:xfrm flipH="1">
            <a:off x="9075700" y="2806053"/>
            <a:ext cx="143859" cy="66066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EF988E-3F69-4403-8E5C-2FDFFC28E3EF}"/>
              </a:ext>
            </a:extLst>
          </p:cNvPr>
          <p:cNvCxnSpPr>
            <a:cxnSpLocks/>
          </p:cNvCxnSpPr>
          <p:nvPr/>
        </p:nvCxnSpPr>
        <p:spPr>
          <a:xfrm flipH="1">
            <a:off x="4707344" y="3275220"/>
            <a:ext cx="143859" cy="66066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EF988E-3F69-4403-8E5C-2FDFFC28E3EF}"/>
              </a:ext>
            </a:extLst>
          </p:cNvPr>
          <p:cNvCxnSpPr>
            <a:cxnSpLocks/>
          </p:cNvCxnSpPr>
          <p:nvPr/>
        </p:nvCxnSpPr>
        <p:spPr>
          <a:xfrm flipH="1">
            <a:off x="1505960" y="3861008"/>
            <a:ext cx="143859" cy="66066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9721E03-EA07-42C6-98DB-DFD5A65395FD}"/>
              </a:ext>
            </a:extLst>
          </p:cNvPr>
          <p:cNvSpPr/>
          <p:nvPr/>
        </p:nvSpPr>
        <p:spPr>
          <a:xfrm>
            <a:off x="239744" y="1105354"/>
            <a:ext cx="581025" cy="58102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829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239742" y="219381"/>
            <a:ext cx="11712513" cy="5508075"/>
            <a:chOff x="279901" y="225556"/>
            <a:chExt cx="11683537" cy="5508075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79901" y="839984"/>
              <a:ext cx="11683537" cy="4893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um.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lo. 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luồng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thoăn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thoắt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đẫm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3660679" y="225556"/>
              <a:ext cx="563884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RỪNG TRONG NẮNG</a:t>
              </a:r>
              <a:endParaRPr lang="vi-VN" sz="32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B4151FD4-4492-423E-B3E2-9B9F3B387D5A}"/>
              </a:ext>
            </a:extLst>
          </p:cNvPr>
          <p:cNvSpPr/>
          <p:nvPr/>
        </p:nvSpPr>
        <p:spPr>
          <a:xfrm>
            <a:off x="70244" y="772236"/>
            <a:ext cx="506348" cy="401471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5FEB72-34B3-43EA-BC56-B61D575183D9}"/>
              </a:ext>
            </a:extLst>
          </p:cNvPr>
          <p:cNvSpPr/>
          <p:nvPr/>
        </p:nvSpPr>
        <p:spPr>
          <a:xfrm>
            <a:off x="8776" y="1686976"/>
            <a:ext cx="570549" cy="46936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588D0-12BB-4A2C-8069-4DDEC169061B}"/>
              </a:ext>
            </a:extLst>
          </p:cNvPr>
          <p:cNvSpPr/>
          <p:nvPr/>
        </p:nvSpPr>
        <p:spPr>
          <a:xfrm>
            <a:off x="37770" y="2835248"/>
            <a:ext cx="538821" cy="41292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721E03-EA07-42C6-98DB-DFD5A65395FD}"/>
              </a:ext>
            </a:extLst>
          </p:cNvPr>
          <p:cNvSpPr/>
          <p:nvPr/>
        </p:nvSpPr>
        <p:spPr>
          <a:xfrm>
            <a:off x="0" y="4085246"/>
            <a:ext cx="532991" cy="368551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389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5">
            <a:extLst>
              <a:ext uri="{FF2B5EF4-FFF2-40B4-BE49-F238E27FC236}">
                <a16:creationId xmlns:a16="http://schemas.microsoft.com/office/drawing/2014/main" id="{AA14F285-9935-4EB2-B36E-F27F03716592}"/>
              </a:ext>
            </a:extLst>
          </p:cNvPr>
          <p:cNvSpPr txBox="1"/>
          <p:nvPr/>
        </p:nvSpPr>
        <p:spPr>
          <a:xfrm>
            <a:off x="482578" y="2073712"/>
            <a:ext cx="358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nhóm</a:t>
            </a:r>
            <a:endParaRPr kumimoji="0" lang="zh-CN" alt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A4A44-4C91-41B0-A0F9-0A84DA4C3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600" y="389303"/>
            <a:ext cx="2038350" cy="203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0FA00-3A04-4679-B1A6-6CC2C1CB99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/>
          <a:stretch/>
        </p:blipFill>
        <p:spPr>
          <a:xfrm>
            <a:off x="4938173" y="563568"/>
            <a:ext cx="4685628" cy="24363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265E0F-80DD-44D7-97D3-E4FBD5CED68D}"/>
              </a:ext>
            </a:extLst>
          </p:cNvPr>
          <p:cNvGrpSpPr/>
          <p:nvPr/>
        </p:nvGrpSpPr>
        <p:grpSpPr>
          <a:xfrm>
            <a:off x="5054954" y="3389438"/>
            <a:ext cx="4437389" cy="2464195"/>
            <a:chOff x="6138355" y="864494"/>
            <a:chExt cx="5158854" cy="2557819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C0A5150A-612D-4562-9F29-1935EA43D629}"/>
                </a:ext>
              </a:extLst>
            </p:cNvPr>
            <p:cNvSpPr/>
            <p:nvPr/>
          </p:nvSpPr>
          <p:spPr>
            <a:xfrm>
              <a:off x="6138355" y="864494"/>
              <a:ext cx="5158854" cy="712879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619D27-DC2A-4D74-B76A-D38CDA1E5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3ADCD3-661F-4765-8611-1E4642398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827" y="3879082"/>
            <a:ext cx="176189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334021" y="225557"/>
            <a:ext cx="11712513" cy="6739182"/>
            <a:chOff x="279901" y="225556"/>
            <a:chExt cx="11683537" cy="6739182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79901" y="839984"/>
              <a:ext cx="11683537" cy="61247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um.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lo. 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đẫm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                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3660679" y="225556"/>
              <a:ext cx="563884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RỪNG TRONG NẮNG</a:t>
              </a:r>
              <a:endParaRPr lang="vi-VN" sz="32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B4151FD4-4492-423E-B3E2-9B9F3B387D5A}"/>
              </a:ext>
            </a:extLst>
          </p:cNvPr>
          <p:cNvSpPr/>
          <p:nvPr/>
        </p:nvSpPr>
        <p:spPr>
          <a:xfrm>
            <a:off x="70244" y="810332"/>
            <a:ext cx="554382" cy="40431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5FEB72-34B3-43EA-BC56-B61D575183D9}"/>
              </a:ext>
            </a:extLst>
          </p:cNvPr>
          <p:cNvSpPr/>
          <p:nvPr/>
        </p:nvSpPr>
        <p:spPr>
          <a:xfrm>
            <a:off x="85803" y="1686978"/>
            <a:ext cx="538821" cy="40112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588D0-12BB-4A2C-8069-4DDEC169061B}"/>
              </a:ext>
            </a:extLst>
          </p:cNvPr>
          <p:cNvSpPr/>
          <p:nvPr/>
        </p:nvSpPr>
        <p:spPr>
          <a:xfrm>
            <a:off x="85804" y="2944430"/>
            <a:ext cx="538822" cy="399271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721E03-EA07-42C6-98DB-DFD5A65395FD}"/>
              </a:ext>
            </a:extLst>
          </p:cNvPr>
          <p:cNvSpPr/>
          <p:nvPr/>
        </p:nvSpPr>
        <p:spPr>
          <a:xfrm>
            <a:off x="43600" y="4503700"/>
            <a:ext cx="581025" cy="45043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389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734" y="540714"/>
            <a:ext cx="8869681" cy="6096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6"/>
          <p:cNvSpPr txBox="1"/>
          <p:nvPr/>
        </p:nvSpPr>
        <p:spPr>
          <a:xfrm>
            <a:off x="128743" y="756335"/>
            <a:ext cx="2811991" cy="919401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Trang Phục Dân Tộc Thiểu Số Hình ảnh PNG | Vector và các tập tin PSD | Tải  về miễn phí trên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4500" l="10000" r="90000">
                        <a14:foregroundMark x1="32333" y1="6250" x2="39833" y2="14083"/>
                        <a14:foregroundMark x1="40417" y1="90167" x2="54750" y2="92500"/>
                        <a14:foregroundMark x1="54750" y1="92500" x2="77417" y2="91500"/>
                        <a14:foregroundMark x1="21917" y1="90250" x2="68417" y2="93083"/>
                        <a14:foregroundMark x1="19917" y1="90333" x2="28000" y2="93667"/>
                        <a14:foregroundMark x1="28000" y1="93667" x2="45167" y2="94500"/>
                        <a14:foregroundMark x1="45167" y1="94500" x2="69750" y2="9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688" y="5166893"/>
            <a:ext cx="2276581" cy="18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47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07413" y="1088637"/>
            <a:ext cx="6018222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Trang Phục Dân Tộc Thiểu Số Hình ảnh PNG | Vector và các tập tin PSD | Tải  về miễn phí trên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4500" l="10000" r="90000">
                        <a14:foregroundMark x1="32333" y1="6250" x2="39833" y2="14083"/>
                        <a14:foregroundMark x1="40417" y1="90167" x2="54750" y2="92500"/>
                        <a14:foregroundMark x1="54750" y1="92500" x2="77417" y2="91500"/>
                        <a14:foregroundMark x1="21917" y1="90250" x2="68417" y2="93083"/>
                        <a14:foregroundMark x1="19917" y1="90333" x2="28000" y2="93667"/>
                        <a14:foregroundMark x1="28000" y1="93667" x2="45167" y2="94500"/>
                        <a14:foregroundMark x1="45167" y1="94500" x2="69750" y2="9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707" y="2426818"/>
            <a:ext cx="505557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103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Rừng Hình ảnh PNG | Vector và các tập tin PSD | Tải về miễn phí trên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833" y1="20083" x2="54583" y2="2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9931" r="23162" b="15083"/>
          <a:stretch>
            <a:fillRect/>
          </a:stretch>
        </p:blipFill>
        <p:spPr bwMode="auto">
          <a:xfrm>
            <a:off x="6347011" y="2426818"/>
            <a:ext cx="548866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63116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6" y="681962"/>
            <a:ext cx="6209128" cy="4484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Hộp Văn bản 1"/>
          <p:cNvSpPr txBox="1"/>
          <p:nvPr/>
        </p:nvSpPr>
        <p:spPr>
          <a:xfrm>
            <a:off x="7129816" y="1070249"/>
            <a:ext cx="4595447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cs typeface="Baloo 2 SemiBold" panose="020B0604020202020204" charset="0"/>
              </a:rPr>
              <a:t>Cây xương rồng dang tay cứu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cs typeface="Baloo 2 SemiBold" panose="020B0604020202020204" charset="0"/>
              </a:rPr>
              <a:t> các l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oài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hoa trong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vườn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mà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không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để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bụng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chuyện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các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loài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hoa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chế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giễu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, chê 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bai 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Baloo 2 SemiBold" panose="020B0604020202020204" charset="0"/>
              </a:rPr>
              <a:t>Hành động đó đã làm bà tiên cảm động, biến ước mơ đó thành sự thật. Đó là cách giải thích về cây xương rồng - loài cây nở hoa vào mùa hạ.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cs typeface="Baloo 2 SemiBold" panose="020B0604020202020204" charset="0"/>
            </a:endParaRPr>
          </a:p>
        </p:txBody>
      </p:sp>
      <p:pic>
        <p:nvPicPr>
          <p:cNvPr id="4" name="Picture 4" descr="Trang Phục Dân Tộc Thiểu Số Hình ảnh PNG | Vector và các tập tin PSD | Tải  về miễn phí trên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4500" l="10000" r="90000">
                        <a14:foregroundMark x1="32333" y1="6250" x2="39833" y2="14083"/>
                        <a14:foregroundMark x1="40417" y1="90167" x2="54750" y2="92500"/>
                        <a14:foregroundMark x1="54750" y1="92500" x2="77417" y2="91500"/>
                        <a14:foregroundMark x1="21917" y1="90250" x2="68417" y2="93083"/>
                        <a14:foregroundMark x1="19917" y1="90333" x2="28000" y2="93667"/>
                        <a14:foregroundMark x1="28000" y1="93667" x2="45167" y2="94500"/>
                        <a14:foregroundMark x1="45167" y1="94500" x2="69750" y2="9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688" y="5166893"/>
            <a:ext cx="2276581" cy="18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762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132765" y="2328445"/>
            <a:ext cx="9999904" cy="1697645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393366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6002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7913431" cy="3686085"/>
            <a:chOff x="-615991" y="642075"/>
            <a:chExt cx="7913431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56470" y="1730064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336030" y="4741595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FFA12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thăm quê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4 -0.00092 L 0.54062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rang Phục Dân Tộc Thiểu Số Hình ảnh PNG | Vector và các tập tin PSD | Tải  về miễn phí trên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4500" l="10000" r="90000">
                        <a14:foregroundMark x1="32333" y1="6250" x2="39833" y2="14083"/>
                        <a14:foregroundMark x1="40417" y1="90167" x2="54750" y2="92500"/>
                        <a14:foregroundMark x1="54750" y1="92500" x2="77417" y2="91500"/>
                        <a14:foregroundMark x1="21917" y1="90250" x2="68417" y2="93083"/>
                        <a14:foregroundMark x1="19917" y1="90333" x2="28000" y2="93667"/>
                        <a14:foregroundMark x1="28000" y1="93667" x2="45167" y2="94500"/>
                        <a14:foregroundMark x1="45167" y1="94500" x2="69750" y2="9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3344" y="8716613"/>
            <a:ext cx="2276581" cy="18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90" y="247089"/>
            <a:ext cx="7271495" cy="3328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Hình ảnh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878" y="3739487"/>
            <a:ext cx="8695015" cy="2871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peech Bubble: Rectangle with Corners Rounded 1"/>
          <p:cNvSpPr/>
          <p:nvPr/>
        </p:nvSpPr>
        <p:spPr>
          <a:xfrm>
            <a:off x="8638359" y="303540"/>
            <a:ext cx="2834640" cy="1706880"/>
          </a:xfrm>
          <a:prstGeom prst="wedgeRoundRectCallout">
            <a:avLst>
              <a:gd name="adj1" fmla="val -82814"/>
              <a:gd name="adj2" fmla="val 132754"/>
              <a:gd name="adj3" fmla="val 16667"/>
            </a:avLst>
          </a:prstGeom>
          <a:solidFill>
            <a:srgbClr val="8064A2">
              <a:lumMod val="20000"/>
              <a:lumOff val="80000"/>
            </a:srgbClr>
          </a:solidFill>
          <a:ln w="28575" cap="flat" cmpd="sng" algn="ctr">
            <a:solidFill>
              <a:srgbClr val="C0504D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peech Bubble: Rectangle with Corners Rounded 11"/>
          <p:cNvSpPr/>
          <p:nvPr/>
        </p:nvSpPr>
        <p:spPr>
          <a:xfrm>
            <a:off x="8638359" y="525698"/>
            <a:ext cx="2957506" cy="1706880"/>
          </a:xfrm>
          <a:prstGeom prst="wedgeRoundRectCallout">
            <a:avLst>
              <a:gd name="adj1" fmla="val -50108"/>
              <a:gd name="adj2" fmla="val 127972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28575" cap="flat" cmpd="sng" algn="ctr">
            <a:solidFill>
              <a:srgbClr val="C0504D">
                <a:lumMod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3092094" y="1148835"/>
            <a:ext cx="7089137" cy="1072512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</a:t>
            </a:r>
            <a:endParaRPr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36" y="2365287"/>
            <a:ext cx="3848667" cy="40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691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BC280A-1B11-C35E-E7E4-2333785429E9}"/>
              </a:ext>
            </a:extLst>
          </p:cNvPr>
          <p:cNvGrpSpPr/>
          <p:nvPr/>
        </p:nvGrpSpPr>
        <p:grpSpPr>
          <a:xfrm>
            <a:off x="239744" y="199650"/>
            <a:ext cx="11712513" cy="5796724"/>
            <a:chOff x="239150" y="199649"/>
            <a:chExt cx="11683537" cy="5796724"/>
          </a:xfrm>
          <a:solidFill>
            <a:srgbClr val="FFFFFF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8C64B-71E6-6640-96B2-78519B6845E6}"/>
                </a:ext>
              </a:extLst>
            </p:cNvPr>
            <p:cNvSpPr txBox="1"/>
            <p:nvPr/>
          </p:nvSpPr>
          <p:spPr>
            <a:xfrm>
              <a:off x="239150" y="733394"/>
              <a:ext cx="11683537" cy="526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um.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lo. 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luồng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thoăn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thoắt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đẫm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                    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AA7019-15F0-E0B4-B7B8-5FEC4AF39094}"/>
                </a:ext>
              </a:extLst>
            </p:cNvPr>
            <p:cNvSpPr txBox="1"/>
            <p:nvPr/>
          </p:nvSpPr>
          <p:spPr>
            <a:xfrm>
              <a:off x="3925031" y="199649"/>
              <a:ext cx="493999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RỪNG TRONG NẮNG</a:t>
              </a:r>
              <a:endParaRPr lang="vi-VN" sz="28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80154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ạm vi và phân vùng dải Trường Sơn - Địa Lý - vansudia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69" y="116671"/>
            <a:ext cx="4156671" cy="65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ãy trường sơn với những trang sử hào hùng của dân tộc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+mj-lt"/>
            </a:endParaRPr>
          </a:p>
        </p:txBody>
      </p:sp>
      <p:sp>
        <p:nvSpPr>
          <p:cNvPr id="4" name="AutoShape 4" descr="Dãy trường sơn với những trang sử hào hùng của dân tộc Việt N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1030" name="Picture 6" descr="Dãy trường sơn với những trang sử hào hùng của dân tộ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62" y="1487605"/>
            <a:ext cx="4531056" cy="226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13947" y="4107977"/>
            <a:ext cx="5936775" cy="1759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1100km, chia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</a:t>
            </a:r>
            <a:r>
              <a:rPr lang="en-US" sz="28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Tum)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6153382" y="199650"/>
            <a:ext cx="322263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511801" y="452655"/>
            <a:ext cx="4746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1138738" y="1731343"/>
            <a:ext cx="4746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4019273" y="2617753"/>
            <a:ext cx="4746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5775683" y="3512855"/>
            <a:ext cx="4746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4127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1461</Words>
  <Application>Microsoft Office PowerPoint</Application>
  <PresentationFormat>Widescreen</PresentationFormat>
  <Paragraphs>81</Paragraphs>
  <Slides>21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Arial-Rounded</vt:lpstr>
      <vt:lpstr>Baloo 2 SemiBold</vt:lpstr>
      <vt:lpstr>Calibri</vt:lpstr>
      <vt:lpstr>Calibri Light</vt:lpstr>
      <vt:lpstr>Inconsolata</vt:lpstr>
      <vt:lpstr>Montserrat</vt:lpstr>
      <vt:lpstr>Nunito</vt:lpstr>
      <vt:lpstr>Tahoma</vt:lpstr>
      <vt:lpstr>Times New Roman</vt:lpstr>
      <vt:lpstr>字魂100号-方方先锋体</vt:lpstr>
      <vt:lpstr>Office Theme</vt:lpstr>
      <vt:lpstr>1_Office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ĐỌC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 Linhh</cp:lastModifiedBy>
  <cp:revision>36</cp:revision>
  <dcterms:created xsi:type="dcterms:W3CDTF">2022-07-23T06:59:00Z</dcterms:created>
  <dcterms:modified xsi:type="dcterms:W3CDTF">2025-09-15T02:54:59Z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B0F733E69D6844698F84B7914B57CCD2</vt:lpwstr>
  </property>
  <property fmtid="{D5CDD505-2E9C-101B-9397-08002B2CF9AE}" pid="3" name="KSOProductBuildVer">
    <vt:lpwstr>1033-11.2.0.11191</vt:lpwstr>
  </property>
</Properties>
</file>