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sldIdLst>
    <p:sldId id="257" r:id="rId2"/>
    <p:sldId id="2637" r:id="rId3"/>
    <p:sldId id="285" r:id="rId4"/>
    <p:sldId id="2639" r:id="rId5"/>
    <p:sldId id="2636" r:id="rId6"/>
    <p:sldId id="258" r:id="rId7"/>
    <p:sldId id="2638" r:id="rId8"/>
    <p:sldId id="2641" r:id="rId9"/>
    <p:sldId id="2644" r:id="rId10"/>
    <p:sldId id="2642" r:id="rId11"/>
    <p:sldId id="2643" r:id="rId12"/>
    <p:sldId id="268" r:id="rId13"/>
    <p:sldId id="265" r:id="rId14"/>
    <p:sldId id="286" r:id="rId15"/>
    <p:sldId id="287" r:id="rId16"/>
    <p:sldId id="288" r:id="rId17"/>
    <p:sldId id="289" r:id="rId18"/>
    <p:sldId id="308" r:id="rId19"/>
    <p:sldId id="310" r:id="rId20"/>
    <p:sldId id="302" r:id="rId21"/>
    <p:sldId id="2633" r:id="rId22"/>
    <p:sldId id="2640" r:id="rId23"/>
    <p:sldId id="2635" r:id="rId24"/>
    <p:sldId id="2634" r:id="rId25"/>
    <p:sldId id="2632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8"/>
            <a:ext cx="3633371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5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1" y="131202"/>
            <a:ext cx="9571531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7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4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8"/>
            <a:ext cx="3633371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5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9" y="142638"/>
            <a:ext cx="2747351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1" y="182884"/>
            <a:ext cx="2573383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6" y="678658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7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6" y="422910"/>
            <a:ext cx="10206991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8"/>
            <a:ext cx="3633371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5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91" y="22864"/>
            <a:ext cx="9432023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7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8E2E-95BD-4C1B-8BF8-5469EFCB38F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BA50-57A8-4952-AC72-12AF434532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666" r:id="rId17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9" y="2822704"/>
            <a:ext cx="7821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30" y="126463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3524249" y="852946"/>
            <a:ext cx="5410201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b="1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b="1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>
              <a:spcAft>
                <a:spcPts val="500"/>
              </a:spcAft>
            </a:pPr>
            <a:endParaRPr lang="vi-VN" sz="3200" b="1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b="1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b="1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>
              <a:spcAft>
                <a:spcPts val="500"/>
              </a:spcAft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30" y="126463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9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500063" y="5959895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5" y="126461"/>
            <a:ext cx="2770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5" y="852946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5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50" y="2723410"/>
            <a:ext cx="9848263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9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2" y="5226750"/>
            <a:ext cx="1306027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7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3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90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7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4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1" y="236893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3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51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4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7" y="1436923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8" y="5412073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376139" y="2321819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7" y="848412"/>
            <a:ext cx="7901751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3" y="1862320"/>
            <a:ext cx="3447463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6" y="3018409"/>
            <a:ext cx="3666563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50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7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6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4" y="2921172"/>
            <a:ext cx="10280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7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6" y="519952"/>
            <a:ext cx="580719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90" y="291353"/>
            <a:ext cx="10251951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8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5" y="350507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6" y="373192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1" y="300139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2" y="580361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90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1" y="5452202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4" y="565742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2" y="5310554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1" y="516974"/>
            <a:ext cx="7837523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7" y="1734295"/>
            <a:ext cx="4508169" cy="4318349"/>
            <a:chOff x="1142894" y="1018171"/>
            <a:chExt cx="4508169" cy="4318349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94945" y="2562822"/>
            <a:ext cx="78213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302" y="1198009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91" y="1239173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2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9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2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8" y="1368461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12631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4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51" y="3779520"/>
              <a:ext cx="222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3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1" y="3779520"/>
              <a:ext cx="222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9" y="1198009"/>
            <a:ext cx="1458653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2" y="1748911"/>
              <a:ext cx="24649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91" y="1239173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1" y="2229279"/>
              <a:ext cx="2742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2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9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2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8" y="1368461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12631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4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51" y="3779520"/>
              <a:ext cx="222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3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1" y="3779520"/>
              <a:ext cx="222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6" y="526410"/>
            <a:ext cx="6281731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2" y="1435051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5" y="3916307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6" y="526410"/>
            <a:ext cx="6281731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40" y="2009404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2" y="3844410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21" y="1938999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6" y="3868079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2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81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6" y="3868079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2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7" y="1622289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3" y="2837025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7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30" y="126463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6" y="1892992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2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30" y="126463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76" y="1892992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2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7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20" y="2005449"/>
            <a:ext cx="6400763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2024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9" y="2822706"/>
            <a:ext cx="7821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1" y="2683622"/>
            <a:ext cx="139509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319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3" y="5959895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5" y="126461"/>
            <a:ext cx="2770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5" y="852946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30" y="126463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9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500063" y="5959895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5" y="126461"/>
            <a:ext cx="2770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5" y="852946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30" y="126463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2850" y="852944"/>
            <a:ext cx="485775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b="1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b="1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b="1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1395" y="126461"/>
            <a:ext cx="3591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909</Words>
  <Application>Microsoft Office PowerPoint</Application>
  <PresentationFormat>Màn hình rộng</PresentationFormat>
  <Paragraphs>197</Paragraphs>
  <Slides>26</Slides>
  <Notes>18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3" baseType="lpstr">
      <vt:lpstr>Arial</vt:lpstr>
      <vt:lpstr>Calibri</vt:lpstr>
      <vt:lpstr>Coiny</vt:lpstr>
      <vt:lpstr>Gloria Hallelujah</vt:lpstr>
      <vt:lpstr>Times New Roman</vt:lpstr>
      <vt:lpstr>字魂70号-灵悦黑体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10</cp:lastModifiedBy>
  <cp:revision>44</cp:revision>
  <dcterms:created xsi:type="dcterms:W3CDTF">2022-05-21T08:09:05Z</dcterms:created>
  <dcterms:modified xsi:type="dcterms:W3CDTF">2024-09-22T04:46:59Z</dcterms:modified>
</cp:coreProperties>
</file>