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260" r:id="rId2"/>
    <p:sldId id="279" r:id="rId3"/>
    <p:sldId id="2644" r:id="rId4"/>
    <p:sldId id="9530" r:id="rId5"/>
    <p:sldId id="9531" r:id="rId6"/>
    <p:sldId id="9532" r:id="rId7"/>
    <p:sldId id="9534" r:id="rId8"/>
    <p:sldId id="9533" r:id="rId9"/>
    <p:sldId id="9535" r:id="rId10"/>
    <p:sldId id="9538" r:id="rId11"/>
    <p:sldId id="9539" r:id="rId12"/>
    <p:sldId id="9536" r:id="rId13"/>
    <p:sldId id="9514" r:id="rId14"/>
    <p:sldId id="9515" r:id="rId15"/>
    <p:sldId id="2647" r:id="rId16"/>
    <p:sldId id="2650" r:id="rId17"/>
    <p:sldId id="2651" r:id="rId18"/>
    <p:sldId id="26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FCE7-F303-4356-93E5-E63CFD516AF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FFDE-5FF6-4951-AE11-57D86D3D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9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1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1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6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39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6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68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3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9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16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5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2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9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84648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0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4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6EC036-431F-0010-7B6E-D475C34929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6253432" y="4727616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6A851486-12CD-20DC-8C03-541F7D51A7B8}"/>
              </a:ext>
            </a:extLst>
          </p:cNvPr>
          <p:cNvSpPr/>
          <p:nvPr/>
        </p:nvSpPr>
        <p:spPr>
          <a:xfrm>
            <a:off x="1771650" y="481110"/>
            <a:ext cx="8553449" cy="3728033"/>
          </a:xfrm>
          <a:custGeom>
            <a:avLst/>
            <a:gdLst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3449" h="3728033" fill="none" extrusionOk="0">
                <a:moveTo>
                  <a:pt x="0" y="621351"/>
                </a:moveTo>
                <a:cubicBezTo>
                  <a:pt x="3639" y="373923"/>
                  <a:pt x="330373" y="64372"/>
                  <a:pt x="649463" y="0"/>
                </a:cubicBezTo>
                <a:cubicBezTo>
                  <a:pt x="2127472" y="89174"/>
                  <a:pt x="5634117" y="483561"/>
                  <a:pt x="7903985" y="0"/>
                </a:cubicBezTo>
                <a:cubicBezTo>
                  <a:pt x="8253617" y="-60886"/>
                  <a:pt x="8462625" y="251074"/>
                  <a:pt x="8553449" y="621351"/>
                </a:cubicBezTo>
                <a:cubicBezTo>
                  <a:pt x="8697028" y="1014135"/>
                  <a:pt x="8425624" y="2031957"/>
                  <a:pt x="8553449" y="3106682"/>
                </a:cubicBezTo>
                <a:cubicBezTo>
                  <a:pt x="8563527" y="3399539"/>
                  <a:pt x="8231017" y="3693434"/>
                  <a:pt x="7903985" y="3728033"/>
                </a:cubicBezTo>
                <a:cubicBezTo>
                  <a:pt x="4845210" y="3772289"/>
                  <a:pt x="3128412" y="3736615"/>
                  <a:pt x="649463" y="3728033"/>
                </a:cubicBezTo>
                <a:cubicBezTo>
                  <a:pt x="316866" y="3725138"/>
                  <a:pt x="-108860" y="3470930"/>
                  <a:pt x="0" y="3106682"/>
                </a:cubicBezTo>
                <a:cubicBezTo>
                  <a:pt x="60271" y="2222266"/>
                  <a:pt x="-15127" y="1552746"/>
                  <a:pt x="0" y="621351"/>
                </a:cubicBezTo>
                <a:close/>
              </a:path>
              <a:path w="8553449" h="3728033" stroke="0" extrusionOk="0">
                <a:moveTo>
                  <a:pt x="0" y="621351"/>
                </a:moveTo>
                <a:cubicBezTo>
                  <a:pt x="1267" y="325779"/>
                  <a:pt x="314797" y="1615"/>
                  <a:pt x="649463" y="0"/>
                </a:cubicBezTo>
                <a:cubicBezTo>
                  <a:pt x="3905442" y="80052"/>
                  <a:pt x="6627716" y="37617"/>
                  <a:pt x="7903985" y="0"/>
                </a:cubicBezTo>
                <a:cubicBezTo>
                  <a:pt x="8187148" y="-4292"/>
                  <a:pt x="8617783" y="257817"/>
                  <a:pt x="8553449" y="621351"/>
                </a:cubicBezTo>
                <a:cubicBezTo>
                  <a:pt x="8661749" y="1449169"/>
                  <a:pt x="8736606" y="2537666"/>
                  <a:pt x="8553449" y="3106682"/>
                </a:cubicBezTo>
                <a:cubicBezTo>
                  <a:pt x="8502162" y="3433269"/>
                  <a:pt x="8234866" y="3716230"/>
                  <a:pt x="7903985" y="3728033"/>
                </a:cubicBezTo>
                <a:cubicBezTo>
                  <a:pt x="6724958" y="3484225"/>
                  <a:pt x="1448547" y="3897612"/>
                  <a:pt x="649463" y="3728033"/>
                </a:cubicBezTo>
                <a:cubicBezTo>
                  <a:pt x="289054" y="3742597"/>
                  <a:pt x="-41714" y="3376898"/>
                  <a:pt x="0" y="3106682"/>
                </a:cubicBezTo>
                <a:cubicBezTo>
                  <a:pt x="34662" y="2177552"/>
                  <a:pt x="64035" y="1578191"/>
                  <a:pt x="0" y="621351"/>
                </a:cubicBezTo>
                <a:close/>
              </a:path>
              <a:path w="8553449" h="3728033" fill="none" stroke="0" extrusionOk="0">
                <a:moveTo>
                  <a:pt x="0" y="621351"/>
                </a:moveTo>
                <a:cubicBezTo>
                  <a:pt x="12831" y="342231"/>
                  <a:pt x="325894" y="59443"/>
                  <a:pt x="649463" y="0"/>
                </a:cubicBezTo>
                <a:cubicBezTo>
                  <a:pt x="2533496" y="155624"/>
                  <a:pt x="5143590" y="415583"/>
                  <a:pt x="7903985" y="0"/>
                </a:cubicBezTo>
                <a:cubicBezTo>
                  <a:pt x="8252016" y="-36600"/>
                  <a:pt x="8535187" y="252067"/>
                  <a:pt x="8553449" y="621351"/>
                </a:cubicBezTo>
                <a:cubicBezTo>
                  <a:pt x="8774624" y="890216"/>
                  <a:pt x="8485696" y="1969070"/>
                  <a:pt x="8553449" y="3106682"/>
                </a:cubicBezTo>
                <a:cubicBezTo>
                  <a:pt x="8501562" y="3451206"/>
                  <a:pt x="8238470" y="3707419"/>
                  <a:pt x="7903985" y="3728033"/>
                </a:cubicBezTo>
                <a:cubicBezTo>
                  <a:pt x="4760265" y="3577122"/>
                  <a:pt x="2942259" y="3741648"/>
                  <a:pt x="649463" y="3728033"/>
                </a:cubicBezTo>
                <a:cubicBezTo>
                  <a:pt x="283102" y="3723023"/>
                  <a:pt x="-82814" y="3445376"/>
                  <a:pt x="0" y="3106682"/>
                </a:cubicBezTo>
                <a:cubicBezTo>
                  <a:pt x="36337" y="2294755"/>
                  <a:pt x="-87528" y="1626608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0">
            <a:off x="-38100" y="-930178"/>
            <a:ext cx="5270500" cy="376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95">
            <a:off x="8510654" y="2508279"/>
            <a:ext cx="3905387" cy="458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E7B85-039F-794A-B923-97D27BC42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330" y="74632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80DAB-859D-D4AB-D260-503F00C31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789" y="2815171"/>
            <a:ext cx="812667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1239175" y="2070981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1450601" y="1877392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371015" y="857627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12A074E-BE5B-4B3C-98CA-F0D9B4787D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989299" y="2356533"/>
            <a:ext cx="1253601" cy="38559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1B089AB-AF37-495C-8226-C226AC8F540C}"/>
              </a:ext>
            </a:extLst>
          </p:cNvPr>
          <p:cNvSpPr/>
          <p:nvPr/>
        </p:nvSpPr>
        <p:spPr>
          <a:xfrm>
            <a:off x="2753049" y="1998498"/>
            <a:ext cx="1765219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Lùi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1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008D8-696B-4AEF-A1CD-182549016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587" y="658999"/>
            <a:ext cx="4528825" cy="1411982"/>
          </a:xfrm>
          <a:prstGeom prst="rect">
            <a:avLst/>
          </a:prstGeom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" y="424897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05" y="4170907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DB278F43-2683-477E-8956-B53AC7270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67693" y="276309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5CCAF9-D228-4B55-AA7F-CE194DDF7C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9285" y="2815629"/>
            <a:ext cx="796634" cy="7407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51AAE-8A34-BC60-4885-6A7A49DD736B}"/>
              </a:ext>
            </a:extLst>
          </p:cNvPr>
          <p:cNvSpPr txBox="1"/>
          <p:nvPr/>
        </p:nvSpPr>
        <p:spPr>
          <a:xfrm>
            <a:off x="3296449" y="3210978"/>
            <a:ext cx="8181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1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A46CA43D-F9F8-4B5E-BAA4-6EC9D43EEEE7}"/>
              </a:ext>
            </a:extLst>
          </p:cNvPr>
          <p:cNvGrpSpPr/>
          <p:nvPr/>
        </p:nvGrpSpPr>
        <p:grpSpPr>
          <a:xfrm>
            <a:off x="310576" y="456833"/>
            <a:ext cx="11714745" cy="5608494"/>
            <a:chOff x="1254803" y="1501448"/>
            <a:chExt cx="10082234" cy="2489152"/>
          </a:xfrm>
        </p:grpSpPr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id="{79FFB50E-06FA-456E-96C3-46C773546F63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147AA30A-676E-4DC7-964A-A5CF17E6C72E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172E0A-6D76-4813-8DE8-D48EC16F7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6091" y="589385"/>
            <a:ext cx="1098934" cy="1098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BF57A7-07C2-4655-885A-B4E31585042F}"/>
              </a:ext>
            </a:extLst>
          </p:cNvPr>
          <p:cNvSpPr/>
          <p:nvPr/>
        </p:nvSpPr>
        <p:spPr>
          <a:xfrm>
            <a:off x="3551719" y="718796"/>
            <a:ext cx="516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5D5B96EA-3527-4640-9873-64D4DFD79869}"/>
              </a:ext>
            </a:extLst>
          </p:cNvPr>
          <p:cNvSpPr/>
          <p:nvPr/>
        </p:nvSpPr>
        <p:spPr>
          <a:xfrm>
            <a:off x="1100292" y="2153444"/>
            <a:ext cx="3998562" cy="1034470"/>
          </a:xfrm>
          <a:prstGeom prst="wedgeRectCallout">
            <a:avLst>
              <a:gd name="adj1" fmla="val 40795"/>
              <a:gd name="adj2" fmla="val 86851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0">
            <a:extLst>
              <a:ext uri="{FF2B5EF4-FFF2-40B4-BE49-F238E27FC236}">
                <a16:creationId xmlns:a16="http://schemas.microsoft.com/office/drawing/2014/main" id="{0C114BAB-EBCB-44DA-984E-BA5D307F6DA5}"/>
              </a:ext>
            </a:extLst>
          </p:cNvPr>
          <p:cNvSpPr/>
          <p:nvPr/>
        </p:nvSpPr>
        <p:spPr>
          <a:xfrm>
            <a:off x="6167949" y="1660198"/>
            <a:ext cx="4370522" cy="907116"/>
          </a:xfrm>
          <a:prstGeom prst="wedgeRectCallout">
            <a:avLst>
              <a:gd name="adj1" fmla="val -63541"/>
              <a:gd name="adj2" fmla="val 136012"/>
            </a:avLst>
          </a:prstGeom>
          <a:solidFill>
            <a:srgbClr val="E1F2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25 – 30cm</a:t>
            </a:r>
          </a:p>
        </p:txBody>
      </p:sp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6D2EA8B3-C8DF-40F3-923C-43F71CFFE80A}"/>
              </a:ext>
            </a:extLst>
          </p:cNvPr>
          <p:cNvSpPr/>
          <p:nvPr/>
        </p:nvSpPr>
        <p:spPr>
          <a:xfrm>
            <a:off x="6729322" y="3147114"/>
            <a:ext cx="4184541" cy="1047742"/>
          </a:xfrm>
          <a:prstGeom prst="wedgeRectCallout">
            <a:avLst>
              <a:gd name="adj1" fmla="val -56759"/>
              <a:gd name="adj2" fmla="val 98155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6696ABE-9B5A-4DA8-B264-624C997E4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3740647" y="3384927"/>
            <a:ext cx="2988675" cy="34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41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86016">
            <a:extLst>
              <a:ext uri="{FF2B5EF4-FFF2-40B4-BE49-F238E27FC236}">
                <a16:creationId xmlns:a16="http://schemas.microsoft.com/office/drawing/2014/main" id="{F76BAA30-C6A7-92D8-3E9D-F6C4D9CDB39E}"/>
              </a:ext>
            </a:extLst>
          </p:cNvPr>
          <p:cNvSpPr/>
          <p:nvPr/>
        </p:nvSpPr>
        <p:spPr>
          <a:xfrm>
            <a:off x="4878960" y="5316567"/>
            <a:ext cx="3036780" cy="64918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8EE57-85F5-4E86-BADA-28121D88B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833" y="760285"/>
            <a:ext cx="4940417" cy="111000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921450F-913B-4809-A375-8A0DA2CED47F}"/>
              </a:ext>
            </a:extLst>
          </p:cNvPr>
          <p:cNvGrpSpPr/>
          <p:nvPr/>
        </p:nvGrpSpPr>
        <p:grpSpPr>
          <a:xfrm>
            <a:off x="1481055" y="1680481"/>
            <a:ext cx="7184851" cy="1534601"/>
            <a:chOff x="1576923" y="2093033"/>
            <a:chExt cx="7184851" cy="153460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E8FDB5-F642-47A1-8995-A8495B76416D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DBCD31CE-E3D4-4A73-831E-8CAD66F1AED0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 không quá 5 lỗi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3E07F5-5D5C-4AA9-A270-435106F65B97}"/>
              </a:ext>
            </a:extLst>
          </p:cNvPr>
          <p:cNvGrpSpPr/>
          <p:nvPr/>
        </p:nvGrpSpPr>
        <p:grpSpPr>
          <a:xfrm>
            <a:off x="2740521" y="2961053"/>
            <a:ext cx="5451023" cy="1733561"/>
            <a:chOff x="2836389" y="3373605"/>
            <a:chExt cx="5451023" cy="173356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F6D3A3-C799-47B4-B375-127C18D8E3B2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23572C53-881B-4694-ADF7-31F121856404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D443EC-B3C3-4736-A63B-59DE15836082}"/>
              </a:ext>
            </a:extLst>
          </p:cNvPr>
          <p:cNvGrpSpPr/>
          <p:nvPr/>
        </p:nvGrpSpPr>
        <p:grpSpPr>
          <a:xfrm>
            <a:off x="4538314" y="4398046"/>
            <a:ext cx="5451023" cy="1667668"/>
            <a:chOff x="4634182" y="4810598"/>
            <a:chExt cx="5451023" cy="166766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B2389B9-5DBF-489A-8299-CAB4E85B4500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=""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FA2B55C7-9C2C-46B9-A1DC-EE5CF1DA4029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8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15">
            <a:extLst>
              <a:ext uri="{FF2B5EF4-FFF2-40B4-BE49-F238E27FC236}">
                <a16:creationId xmlns:a16="http://schemas.microsoft.com/office/drawing/2014/main" id="{07B14A5E-74F3-4F43-841F-1B241349AAE2}"/>
              </a:ext>
            </a:extLst>
          </p:cNvPr>
          <p:cNvGrpSpPr/>
          <p:nvPr/>
        </p:nvGrpSpPr>
        <p:grpSpPr>
          <a:xfrm>
            <a:off x="3139857" y="1848228"/>
            <a:ext cx="5629275" cy="2710815"/>
            <a:chOff x="1020" y="3088"/>
            <a:chExt cx="11012" cy="5692"/>
          </a:xfrm>
        </p:grpSpPr>
        <p:sp>
          <p:nvSpPr>
            <p:cNvPr id="22" name="云形 14">
              <a:extLst>
                <a:ext uri="{FF2B5EF4-FFF2-40B4-BE49-F238E27FC236}">
                  <a16:creationId xmlns:a16="http://schemas.microsoft.com/office/drawing/2014/main" id="{4B0A7301-DCBA-4751-83E2-3DF67DFD56FD}"/>
                </a:ext>
              </a:extLst>
            </p:cNvPr>
            <p:cNvSpPr/>
            <p:nvPr/>
          </p:nvSpPr>
          <p:spPr>
            <a:xfrm>
              <a:off x="1220" y="3088"/>
              <a:ext cx="10812" cy="5692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3F65B561-719C-4903-98A4-82BA9FF7E7A6}"/>
                </a:ext>
              </a:extLst>
            </p:cNvPr>
            <p:cNvGrpSpPr/>
            <p:nvPr/>
          </p:nvGrpSpPr>
          <p:grpSpPr>
            <a:xfrm>
              <a:off x="1020" y="3108"/>
              <a:ext cx="10812" cy="5432"/>
              <a:chOff x="1020" y="3108"/>
              <a:chExt cx="10812" cy="5432"/>
            </a:xfrm>
          </p:grpSpPr>
          <p:sp>
            <p:nvSpPr>
              <p:cNvPr id="24" name="云形 6">
                <a:extLst>
                  <a:ext uri="{FF2B5EF4-FFF2-40B4-BE49-F238E27FC236}">
                    <a16:creationId xmlns:a16="http://schemas.microsoft.com/office/drawing/2014/main" id="{6EEF9B28-33F0-4865-B5FC-437A89AA4ADD}"/>
                  </a:ext>
                </a:extLst>
              </p:cNvPr>
              <p:cNvSpPr/>
              <p:nvPr/>
            </p:nvSpPr>
            <p:spPr>
              <a:xfrm>
                <a:off x="1020" y="3108"/>
                <a:ext cx="10812" cy="5432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itchFamily="34" charset="0"/>
                  <a:ea typeface="等线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25" name="文本框 12">
                <a:extLst>
                  <a:ext uri="{FF2B5EF4-FFF2-40B4-BE49-F238E27FC236}">
                    <a16:creationId xmlns:a16="http://schemas.microsoft.com/office/drawing/2014/main" id="{22A86948-8883-4F3C-A489-199CC0E9F0C2}"/>
                  </a:ext>
                </a:extLst>
              </p:cNvPr>
              <p:cNvSpPr txBox="1"/>
              <p:nvPr/>
            </p:nvSpPr>
            <p:spPr>
              <a:xfrm>
                <a:off x="2279" y="4083"/>
                <a:ext cx="8079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C3C1FB-A224-418C-8A25-F3E405D1C8BA}"/>
              </a:ext>
            </a:extLst>
          </p:cNvPr>
          <p:cNvSpPr txBox="1"/>
          <p:nvPr/>
        </p:nvSpPr>
        <p:spPr>
          <a:xfrm>
            <a:off x="3608090" y="2659563"/>
            <a:ext cx="4480661" cy="76943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25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2824967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133062" y="1200864"/>
            <a:ext cx="8127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2.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Kể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vận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động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ở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Việt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Nam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hoặc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thế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giới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mà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em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85AC8-0534-63EC-F464-E19A323799FD}"/>
              </a:ext>
            </a:extLst>
          </p:cNvPr>
          <p:cNvGrpSpPr/>
          <p:nvPr/>
        </p:nvGrpSpPr>
        <p:grpSpPr>
          <a:xfrm>
            <a:off x="4010025" y="3384741"/>
            <a:ext cx="4474508" cy="3473259"/>
            <a:chOff x="2812289" y="1947646"/>
            <a:chExt cx="6570008" cy="5145113"/>
          </a:xfrm>
        </p:grpSpPr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9D95B405-83CD-E1C2-9683-6931101E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23444" y="1947646"/>
              <a:ext cx="5145113" cy="5145113"/>
            </a:xfrm>
            <a:prstGeom prst="rect">
              <a:avLst/>
            </a:prstGeom>
          </p:spPr>
        </p:pic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87D5BC98-3A7C-28DF-67E1-F97595D21E04}"/>
                </a:ext>
              </a:extLst>
            </p:cNvPr>
            <p:cNvGrpSpPr/>
            <p:nvPr/>
          </p:nvGrpSpPr>
          <p:grpSpPr>
            <a:xfrm>
              <a:off x="2812289" y="5714504"/>
              <a:ext cx="6570008" cy="1060980"/>
              <a:chOff x="1053424" y="4495656"/>
              <a:chExt cx="5220765" cy="712515"/>
            </a:xfrm>
          </p:grpSpPr>
          <p:sp>
            <p:nvSpPr>
              <p:cNvPr id="8" name="矩形 25">
                <a:extLst>
                  <a:ext uri="{FF2B5EF4-FFF2-40B4-BE49-F238E27FC236}">
                    <a16:creationId xmlns:a16="http://schemas.microsoft.com/office/drawing/2014/main" id="{CC61D08E-6ED9-E6EB-B325-4654E7C9FD40}"/>
                  </a:ext>
                </a:extLst>
              </p:cNvPr>
              <p:cNvSpPr/>
              <p:nvPr/>
            </p:nvSpPr>
            <p:spPr>
              <a:xfrm>
                <a:off x="1535916" y="4540766"/>
                <a:ext cx="4252909" cy="657600"/>
              </a:xfrm>
              <a:prstGeom prst="roundRect">
                <a:avLst/>
              </a:prstGeom>
              <a:solidFill>
                <a:srgbClr val="FF7C8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3556">
                  <a:solidFill>
                    <a:prstClr val="black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FEFFFCAD-CE43-345F-4283-FA5F81D6401F}"/>
                  </a:ext>
                </a:extLst>
              </p:cNvPr>
              <p:cNvSpPr/>
              <p:nvPr/>
            </p:nvSpPr>
            <p:spPr>
              <a:xfrm>
                <a:off x="1053424" y="4495656"/>
                <a:ext cx="5220765" cy="71251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5000"/>
                  </a:lnSpc>
                  <a:defRPr/>
                </a:pP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Làm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việc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nhóm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đôi</a:t>
                </a:r>
                <a:endParaRPr lang="zh-CN" altLang="en-US" sz="3200" kern="0" dirty="0">
                  <a:solidFill>
                    <a:prstClr val="white"/>
                  </a:solidFill>
                  <a:latin typeface="Cambria" panose="0204050305040603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4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3420179" y="32384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Việt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Nam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77615-8DC7-C0DF-B344-EE6097D5BED2}"/>
              </a:ext>
            </a:extLst>
          </p:cNvPr>
          <p:cNvSpPr txBox="1"/>
          <p:nvPr/>
        </p:nvSpPr>
        <p:spPr>
          <a:xfrm>
            <a:off x="438150" y="14192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 Viên (vận động viên bơi lội), Quang Hải, Văn Lâm, Tiến Linh, Công Phượng, Văn Hậu (cầu thủ bóng đá),...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CE0FAE0-4FED-0D8E-5EF3-FE0370C56691}"/>
              </a:ext>
            </a:extLst>
          </p:cNvPr>
          <p:cNvSpPr/>
          <p:nvPr/>
        </p:nvSpPr>
        <p:spPr>
          <a:xfrm>
            <a:off x="3334454" y="274319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ngoài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0CAD3-DF8F-D020-D0C0-1DCC7CDC2283}"/>
              </a:ext>
            </a:extLst>
          </p:cNvPr>
          <p:cNvSpPr txBox="1"/>
          <p:nvPr/>
        </p:nvSpPr>
        <p:spPr>
          <a:xfrm>
            <a:off x="523875" y="40100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Phe-đơ-rơ (vận động viên quần vợt), Rô-nan-đô, Méc-xi (cầu thủ bóng đá),.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638175" y="200017"/>
            <a:ext cx="10877550" cy="715089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3. </a:t>
            </a:r>
            <a:r>
              <a:rPr lang="vi-VN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Tìm tên riêng nước ngoài viết đúng và chép vào vở.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C15C3-C419-5C5A-D26D-53CE1D458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4" y="1592146"/>
            <a:ext cx="10655621" cy="1414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FD5D7A-C9B8-4025-FB9E-DDBAB881E68A}"/>
              </a:ext>
            </a:extLst>
          </p:cNvPr>
          <p:cNvSpPr/>
          <p:nvPr/>
        </p:nvSpPr>
        <p:spPr>
          <a:xfrm>
            <a:off x="1470612" y="4796357"/>
            <a:ext cx="9702213" cy="1405000"/>
          </a:xfrm>
          <a:custGeom>
            <a:avLst/>
            <a:gdLst>
              <a:gd name="connsiteX0" fmla="*/ 0 w 9702213"/>
              <a:gd name="connsiteY0" fmla="*/ 0 h 1405000"/>
              <a:gd name="connsiteX1" fmla="*/ 9702213 w 9702213"/>
              <a:gd name="connsiteY1" fmla="*/ 0 h 1405000"/>
              <a:gd name="connsiteX2" fmla="*/ 9702213 w 9702213"/>
              <a:gd name="connsiteY2" fmla="*/ 1405000 h 1405000"/>
              <a:gd name="connsiteX3" fmla="*/ 0 w 9702213"/>
              <a:gd name="connsiteY3" fmla="*/ 1405000 h 1405000"/>
              <a:gd name="connsiteX4" fmla="*/ 0 w 9702213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2213" h="1405000" fill="none" extrusionOk="0">
                <a:moveTo>
                  <a:pt x="0" y="0"/>
                </a:moveTo>
                <a:cubicBezTo>
                  <a:pt x="3253840" y="89579"/>
                  <a:pt x="7246559" y="142699"/>
                  <a:pt x="9702213" y="0"/>
                </a:cubicBezTo>
                <a:cubicBezTo>
                  <a:pt x="9671825" y="492016"/>
                  <a:pt x="9739377" y="922787"/>
                  <a:pt x="9702213" y="1405000"/>
                </a:cubicBezTo>
                <a:cubicBezTo>
                  <a:pt x="6730134" y="1454149"/>
                  <a:pt x="1956821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9702213" h="1405000" stroke="0" extrusionOk="0">
                <a:moveTo>
                  <a:pt x="0" y="0"/>
                </a:moveTo>
                <a:cubicBezTo>
                  <a:pt x="3855414" y="-19789"/>
                  <a:pt x="8285404" y="19503"/>
                  <a:pt x="9702213" y="0"/>
                </a:cubicBezTo>
                <a:cubicBezTo>
                  <a:pt x="9621068" y="533217"/>
                  <a:pt x="9626234" y="785548"/>
                  <a:pt x="9702213" y="1405000"/>
                </a:cubicBezTo>
                <a:cubicBezTo>
                  <a:pt x="8434300" y="1439596"/>
                  <a:pt x="2901308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vi-VN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Những từ viết đúng tên riêng nước ngoài: Vích-to Huy-gô, Oan-tơ, Liu-xi-a, Pu-skin.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40E3BF69-4ECF-5938-17EF-4E17C4F00ECC}"/>
              </a:ext>
            </a:extLst>
          </p:cNvPr>
          <p:cNvSpPr/>
          <p:nvPr/>
        </p:nvSpPr>
        <p:spPr>
          <a:xfrm rot="13346929">
            <a:off x="4931063" y="1519107"/>
            <a:ext cx="160650" cy="575075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82B50B1-E362-540F-687C-89831A5D7901}"/>
              </a:ext>
            </a:extLst>
          </p:cNvPr>
          <p:cNvSpPr/>
          <p:nvPr/>
        </p:nvSpPr>
        <p:spPr>
          <a:xfrm rot="13346929">
            <a:off x="4335881" y="2210632"/>
            <a:ext cx="164092" cy="484197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36B5BCCA-B1B3-8F35-3D53-7B2F3B731380}"/>
              </a:ext>
            </a:extLst>
          </p:cNvPr>
          <p:cNvSpPr/>
          <p:nvPr/>
        </p:nvSpPr>
        <p:spPr>
          <a:xfrm rot="13346929">
            <a:off x="7607911" y="1599237"/>
            <a:ext cx="164092" cy="484197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3018525-EB8F-6F25-B492-90DCFE38CA4F}"/>
              </a:ext>
            </a:extLst>
          </p:cNvPr>
          <p:cNvSpPr/>
          <p:nvPr/>
        </p:nvSpPr>
        <p:spPr>
          <a:xfrm rot="13346929">
            <a:off x="10833932" y="2291294"/>
            <a:ext cx="164092" cy="484197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704850"/>
            <a:ext cx="8763000" cy="30575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133062" y="743664"/>
            <a:ext cx="8127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Nói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với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bạn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về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một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vận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động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viên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em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yêu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thích</a:t>
            </a:r>
            <a:endParaRPr kumimoji="0" lang="en-US" sz="5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9D95B405-83CD-E1C2-9683-6931101ED4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4358" y="3384741"/>
            <a:ext cx="3504082" cy="3473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4ED1D-8A86-56FF-4C79-BB91F21DEA9B}"/>
              </a:ext>
            </a:extLst>
          </p:cNvPr>
          <p:cNvSpPr txBox="1"/>
          <p:nvPr/>
        </p:nvSpPr>
        <p:spPr>
          <a:xfrm>
            <a:off x="3257549" y="2495550"/>
            <a:ext cx="681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ên, quê quán, giải thưởng,...).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3AEFE3-B9ED-2F6A-26A2-4BD1A01D03B6}"/>
              </a:ext>
            </a:extLst>
          </p:cNvPr>
          <p:cNvSpPr/>
          <p:nvPr/>
        </p:nvSpPr>
        <p:spPr>
          <a:xfrm>
            <a:off x="122737" y="1598479"/>
            <a:ext cx="11889374" cy="3347594"/>
          </a:xfrm>
          <a:custGeom>
            <a:avLst/>
            <a:gdLst>
              <a:gd name="connsiteX0" fmla="*/ 0 w 11889374"/>
              <a:gd name="connsiteY0" fmla="*/ 457020 h 4354646"/>
              <a:gd name="connsiteX1" fmla="*/ 457020 w 11889374"/>
              <a:gd name="connsiteY1" fmla="*/ 0 h 4354646"/>
              <a:gd name="connsiteX2" fmla="*/ 11432354 w 11889374"/>
              <a:gd name="connsiteY2" fmla="*/ 0 h 4354646"/>
              <a:gd name="connsiteX3" fmla="*/ 11889374 w 11889374"/>
              <a:gd name="connsiteY3" fmla="*/ 457020 h 4354646"/>
              <a:gd name="connsiteX4" fmla="*/ 11889374 w 11889374"/>
              <a:gd name="connsiteY4" fmla="*/ 3897626 h 4354646"/>
              <a:gd name="connsiteX5" fmla="*/ 11432354 w 11889374"/>
              <a:gd name="connsiteY5" fmla="*/ 4354646 h 4354646"/>
              <a:gd name="connsiteX6" fmla="*/ 457020 w 11889374"/>
              <a:gd name="connsiteY6" fmla="*/ 4354646 h 4354646"/>
              <a:gd name="connsiteX7" fmla="*/ 0 w 11889374"/>
              <a:gd name="connsiteY7" fmla="*/ 3897626 h 4354646"/>
              <a:gd name="connsiteX8" fmla="*/ 0 w 11889374"/>
              <a:gd name="connsiteY8" fmla="*/ 457020 h 435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9374" h="4354646" fill="none" extrusionOk="0">
                <a:moveTo>
                  <a:pt x="0" y="457020"/>
                </a:moveTo>
                <a:cubicBezTo>
                  <a:pt x="1546" y="246463"/>
                  <a:pt x="208110" y="5865"/>
                  <a:pt x="457020" y="0"/>
                </a:cubicBezTo>
                <a:cubicBezTo>
                  <a:pt x="3074178" y="72427"/>
                  <a:pt x="7886164" y="61419"/>
                  <a:pt x="11432354" y="0"/>
                </a:cubicBezTo>
                <a:cubicBezTo>
                  <a:pt x="11680023" y="-32601"/>
                  <a:pt x="11864729" y="197161"/>
                  <a:pt x="11889374" y="457020"/>
                </a:cubicBezTo>
                <a:cubicBezTo>
                  <a:pt x="11990250" y="1010277"/>
                  <a:pt x="11782061" y="3551312"/>
                  <a:pt x="11889374" y="3897626"/>
                </a:cubicBezTo>
                <a:cubicBezTo>
                  <a:pt x="11891027" y="4141642"/>
                  <a:pt x="11659759" y="4326620"/>
                  <a:pt x="11432354" y="4354646"/>
                </a:cubicBezTo>
                <a:cubicBezTo>
                  <a:pt x="9686114" y="4384473"/>
                  <a:pt x="4942294" y="4275340"/>
                  <a:pt x="457020" y="4354646"/>
                </a:cubicBezTo>
                <a:cubicBezTo>
                  <a:pt x="232185" y="4351529"/>
                  <a:pt x="-29787" y="4155921"/>
                  <a:pt x="0" y="3897626"/>
                </a:cubicBezTo>
                <a:cubicBezTo>
                  <a:pt x="50037" y="3311625"/>
                  <a:pt x="770" y="1839314"/>
                  <a:pt x="0" y="457020"/>
                </a:cubicBezTo>
                <a:close/>
              </a:path>
              <a:path w="11889374" h="4354646" stroke="0" extrusionOk="0">
                <a:moveTo>
                  <a:pt x="0" y="457020"/>
                </a:moveTo>
                <a:cubicBezTo>
                  <a:pt x="3265" y="205505"/>
                  <a:pt x="222624" y="37521"/>
                  <a:pt x="457020" y="0"/>
                </a:cubicBezTo>
                <a:cubicBezTo>
                  <a:pt x="2165192" y="123000"/>
                  <a:pt x="9368136" y="-96860"/>
                  <a:pt x="11432354" y="0"/>
                </a:cubicBezTo>
                <a:cubicBezTo>
                  <a:pt x="11680888" y="-2950"/>
                  <a:pt x="11895319" y="192631"/>
                  <a:pt x="11889374" y="457020"/>
                </a:cubicBezTo>
                <a:cubicBezTo>
                  <a:pt x="11892547" y="1311821"/>
                  <a:pt x="11983641" y="3470905"/>
                  <a:pt x="11889374" y="3897626"/>
                </a:cubicBezTo>
                <a:cubicBezTo>
                  <a:pt x="11864004" y="4159222"/>
                  <a:pt x="11654695" y="4349726"/>
                  <a:pt x="11432354" y="4354646"/>
                </a:cubicBezTo>
                <a:cubicBezTo>
                  <a:pt x="10165186" y="4193939"/>
                  <a:pt x="2480187" y="4394313"/>
                  <a:pt x="457020" y="4354646"/>
                </a:cubicBezTo>
                <a:cubicBezTo>
                  <a:pt x="172121" y="4348083"/>
                  <a:pt x="-15000" y="4143236"/>
                  <a:pt x="0" y="3897626"/>
                </a:cubicBezTo>
                <a:cubicBezTo>
                  <a:pt x="32216" y="2572652"/>
                  <a:pt x="57206" y="1265748"/>
                  <a:pt x="0" y="45702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11889374"/>
                      <a:gd name="connsiteY0" fmla="*/ 351330 h 3347594"/>
                      <a:gd name="connsiteX1" fmla="*/ 351330 w 11889374"/>
                      <a:gd name="connsiteY1" fmla="*/ 0 h 3347594"/>
                      <a:gd name="connsiteX2" fmla="*/ 11538044 w 11889374"/>
                      <a:gd name="connsiteY2" fmla="*/ 0 h 3347594"/>
                      <a:gd name="connsiteX3" fmla="*/ 11889374 w 11889374"/>
                      <a:gd name="connsiteY3" fmla="*/ 351330 h 3347594"/>
                      <a:gd name="connsiteX4" fmla="*/ 11889374 w 11889374"/>
                      <a:gd name="connsiteY4" fmla="*/ 2996264 h 3347594"/>
                      <a:gd name="connsiteX5" fmla="*/ 11538044 w 11889374"/>
                      <a:gd name="connsiteY5" fmla="*/ 3347594 h 3347594"/>
                      <a:gd name="connsiteX6" fmla="*/ 351330 w 11889374"/>
                      <a:gd name="connsiteY6" fmla="*/ 3347594 h 3347594"/>
                      <a:gd name="connsiteX7" fmla="*/ 0 w 11889374"/>
                      <a:gd name="connsiteY7" fmla="*/ 2996264 h 3347594"/>
                      <a:gd name="connsiteX8" fmla="*/ 0 w 11889374"/>
                      <a:gd name="connsiteY8" fmla="*/ 351330 h 3347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89374" h="3347594" fill="none" extrusionOk="0">
                        <a:moveTo>
                          <a:pt x="0" y="351330"/>
                        </a:moveTo>
                        <a:cubicBezTo>
                          <a:pt x="564" y="172575"/>
                          <a:pt x="168414" y="18660"/>
                          <a:pt x="351330" y="0"/>
                        </a:cubicBezTo>
                        <a:cubicBezTo>
                          <a:pt x="3822007" y="72427"/>
                          <a:pt x="8854802" y="61419"/>
                          <a:pt x="11538044" y="0"/>
                        </a:cubicBezTo>
                        <a:cubicBezTo>
                          <a:pt x="11726568" y="-37932"/>
                          <a:pt x="11881954" y="155052"/>
                          <a:pt x="11889374" y="351330"/>
                        </a:cubicBezTo>
                        <a:cubicBezTo>
                          <a:pt x="11990250" y="1488833"/>
                          <a:pt x="11782061" y="1940475"/>
                          <a:pt x="11889374" y="2996264"/>
                        </a:cubicBezTo>
                        <a:cubicBezTo>
                          <a:pt x="11893485" y="3169432"/>
                          <a:pt x="11725328" y="3340027"/>
                          <a:pt x="11538044" y="3347594"/>
                        </a:cubicBezTo>
                        <a:cubicBezTo>
                          <a:pt x="8106753" y="3377421"/>
                          <a:pt x="3192979" y="3268288"/>
                          <a:pt x="351330" y="3347594"/>
                        </a:cubicBezTo>
                        <a:cubicBezTo>
                          <a:pt x="169267" y="3346241"/>
                          <a:pt x="-21672" y="3194584"/>
                          <a:pt x="0" y="2996264"/>
                        </a:cubicBezTo>
                        <a:cubicBezTo>
                          <a:pt x="50037" y="2441022"/>
                          <a:pt x="770" y="1443980"/>
                          <a:pt x="0" y="351330"/>
                        </a:cubicBezTo>
                        <a:close/>
                      </a:path>
                      <a:path w="11889374" h="3347594" stroke="0" extrusionOk="0">
                        <a:moveTo>
                          <a:pt x="0" y="351330"/>
                        </a:moveTo>
                        <a:cubicBezTo>
                          <a:pt x="29424" y="165316"/>
                          <a:pt x="162242" y="10304"/>
                          <a:pt x="351330" y="0"/>
                        </a:cubicBezTo>
                        <a:cubicBezTo>
                          <a:pt x="5878910" y="123000"/>
                          <a:pt x="6485948" y="-96860"/>
                          <a:pt x="11538044" y="0"/>
                        </a:cubicBezTo>
                        <a:cubicBezTo>
                          <a:pt x="11725244" y="-5209"/>
                          <a:pt x="11897371" y="141173"/>
                          <a:pt x="11889374" y="351330"/>
                        </a:cubicBezTo>
                        <a:cubicBezTo>
                          <a:pt x="11892547" y="1570517"/>
                          <a:pt x="11983641" y="2222158"/>
                          <a:pt x="11889374" y="2996264"/>
                        </a:cubicBezTo>
                        <a:cubicBezTo>
                          <a:pt x="11867382" y="3198265"/>
                          <a:pt x="11716976" y="3345122"/>
                          <a:pt x="11538044" y="3347594"/>
                        </a:cubicBezTo>
                        <a:cubicBezTo>
                          <a:pt x="10211171" y="3186887"/>
                          <a:pt x="3748467" y="3387261"/>
                          <a:pt x="351330" y="3347594"/>
                        </a:cubicBezTo>
                        <a:cubicBezTo>
                          <a:pt x="138165" y="3343730"/>
                          <a:pt x="-9190" y="3186135"/>
                          <a:pt x="0" y="2996264"/>
                        </a:cubicBezTo>
                        <a:cubicBezTo>
                          <a:pt x="32216" y="1827732"/>
                          <a:pt x="57206" y="1304619"/>
                          <a:pt x="0" y="35133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algn="just">
              <a:spcBef>
                <a:spcPts val="1200"/>
              </a:spcBef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một đoạn trong bài Ngọn lửa Ô-lim-pích theo hình thức nghe – viết;</a:t>
            </a:r>
          </a:p>
          <a:p>
            <a:pPr marL="457200" lvl="0" algn="just">
              <a:spcBef>
                <a:spcPts val="1200"/>
              </a:spcBef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Biết cách trình bày đoạn văn, biết viết hoa chữ cái đầu tên bài đọc và đầu các câu văn. </a:t>
            </a:r>
          </a:p>
          <a:p>
            <a:pPr marL="457200" lvl="0" algn="just">
              <a:spcBef>
                <a:spcPts val="1200"/>
              </a:spcBef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đúng các bài tập chính tả viết hoa tên riêng nước ngoài.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71B95-BB34-6BE7-17BF-48AC56130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81" y="1761011"/>
            <a:ext cx="467048" cy="467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6C4E8-C609-BEC8-16B9-2A50D4A6E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80" y="2789353"/>
            <a:ext cx="467048" cy="467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6A258-4554-DB2D-DBB8-8E6D7B0B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5" y="4042301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E1160-95C5-D845-D5E6-E0E344E0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495" y="932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28636"/>
            <a:ext cx="10112904" cy="580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1" y="2843478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1. Nghe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27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lang="el-GR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lang="en-US" sz="2800" b="1" dirty="0" err="1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lang="el-GR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86016">
            <a:extLst>
              <a:ext uri="{FF2B5EF4-FFF2-40B4-BE49-F238E27FC236}">
                <a16:creationId xmlns:a16="http://schemas.microsoft.com/office/drawing/2014/main" id="{666028CB-C4AB-2D23-8278-A97FADFA8F9D}"/>
              </a:ext>
            </a:extLst>
          </p:cNvPr>
          <p:cNvSpPr/>
          <p:nvPr/>
        </p:nvSpPr>
        <p:spPr>
          <a:xfrm>
            <a:off x="4151499" y="5252115"/>
            <a:ext cx="3872060" cy="134165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6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42580C-0198-2B85-3916-8CD11BF2394D}"/>
              </a:ext>
            </a:extLst>
          </p:cNvPr>
          <p:cNvGrpSpPr/>
          <p:nvPr/>
        </p:nvGrpSpPr>
        <p:grpSpPr>
          <a:xfrm>
            <a:off x="1682289" y="5630588"/>
            <a:ext cx="9203218" cy="645477"/>
            <a:chOff x="1791234" y="4970273"/>
            <a:chExt cx="4834343" cy="845528"/>
          </a:xfrm>
        </p:grpSpPr>
        <p:grpSp>
          <p:nvGrpSpPr>
            <p:cNvPr id="5" name="组合 19">
              <a:extLst>
                <a:ext uri="{FF2B5EF4-FFF2-40B4-BE49-F238E27FC236}">
                  <a16:creationId xmlns:a16="http://schemas.microsoft.com/office/drawing/2014/main" id="{A140A1E9-C393-A443-B136-2A300CA695F4}"/>
                </a:ext>
              </a:extLst>
            </p:cNvPr>
            <p:cNvGrpSpPr/>
            <p:nvPr/>
          </p:nvGrpSpPr>
          <p:grpSpPr>
            <a:xfrm>
              <a:off x="1791234" y="4970273"/>
              <a:ext cx="4667038" cy="845528"/>
              <a:chOff x="1308" y="3135"/>
              <a:chExt cx="8705" cy="1775"/>
            </a:xfrm>
          </p:grpSpPr>
          <p:sp>
            <p:nvSpPr>
              <p:cNvPr id="7" name="圆角矩形 22">
                <a:extLst>
                  <a:ext uri="{FF2B5EF4-FFF2-40B4-BE49-F238E27FC236}">
                    <a16:creationId xmlns:a16="http://schemas.microsoft.com/office/drawing/2014/main" id="{1E3E629E-E3F7-D7FF-0F62-9DE02B148CCE}"/>
                  </a:ext>
                </a:extLst>
              </p:cNvPr>
              <p:cNvSpPr/>
              <p:nvPr/>
            </p:nvSpPr>
            <p:spPr>
              <a:xfrm>
                <a:off x="1422" y="3135"/>
                <a:ext cx="8591" cy="17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文本框 23">
                <a:extLst>
                  <a:ext uri="{FF2B5EF4-FFF2-40B4-BE49-F238E27FC236}">
                    <a16:creationId xmlns:a16="http://schemas.microsoft.com/office/drawing/2014/main" id="{FAC953AA-1B85-A74B-8C1A-865CE4D9C4E1}"/>
                  </a:ext>
                </a:extLst>
              </p:cNvPr>
              <p:cNvSpPr txBox="1"/>
              <p:nvPr/>
            </p:nvSpPr>
            <p:spPr>
              <a:xfrm>
                <a:off x="1308" y="3550"/>
                <a:ext cx="8112" cy="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40D9C8-93D2-1B22-CB92-46737623FB0F}"/>
                </a:ext>
              </a:extLst>
            </p:cNvPr>
            <p:cNvSpPr/>
            <p:nvPr/>
          </p:nvSpPr>
          <p:spPr>
            <a:xfrm>
              <a:off x="1897573" y="5031834"/>
              <a:ext cx="4728004" cy="604743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Đoạn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văn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cung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Đại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hội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Thể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thao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Ô –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lim</a:t>
              </a:r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- </a:t>
              </a:r>
              <a:r>
                <a:rPr lang="en-US" sz="2400" dirty="0" err="1">
                  <a:solidFill>
                    <a:srgbClr val="00206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pích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08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86016">
            <a:extLst>
              <a:ext uri="{FF2B5EF4-FFF2-40B4-BE49-F238E27FC236}">
                <a16:creationId xmlns:a16="http://schemas.microsoft.com/office/drawing/2014/main" id="{8EA47652-6F62-4C02-5857-5522D62AC4F1}"/>
              </a:ext>
            </a:extLst>
          </p:cNvPr>
          <p:cNvSpPr/>
          <p:nvPr/>
        </p:nvSpPr>
        <p:spPr>
          <a:xfrm>
            <a:off x="5048643" y="4902895"/>
            <a:ext cx="3036780" cy="168789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62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ại hĖ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ại hĖ đưϑ Ǉổ εức bū wăm jŎ lần, vào κáng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5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2023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31988" y="1240244"/>
            <a:ext cx="6111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pích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A28AB-FA92-2B7B-A761-67903C7BC86A}"/>
              </a:ext>
            </a:extLst>
          </p:cNvPr>
          <p:cNvSpPr txBox="1"/>
          <p:nvPr/>
        </p:nvSpPr>
        <p:spPr>
          <a:xfrm>
            <a:off x="1151737" y="1775221"/>
            <a:ext cx="108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3000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4DC71-07A3-9E45-84AC-0664D23293BA}"/>
              </a:ext>
            </a:extLst>
          </p:cNvPr>
          <p:cNvSpPr txBox="1"/>
          <p:nvPr/>
        </p:nvSpPr>
        <p:spPr>
          <a:xfrm>
            <a:off x="743024" y="2284613"/>
            <a:ext cx="874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wăm Ǉrư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700E7-AB6A-C371-2696-6A578BB2116D}"/>
              </a:ext>
            </a:extLst>
          </p:cNvPr>
          <p:cNvSpPr txBox="1"/>
          <p:nvPr/>
        </p:nvSpPr>
        <p:spPr>
          <a:xfrm>
            <a:off x="1119620" y="2807833"/>
            <a:ext cx="1090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EBF16-2EF6-7633-B0FA-3432AC83C4D0}"/>
              </a:ext>
            </a:extLst>
          </p:cNvPr>
          <p:cNvSpPr txBox="1"/>
          <p:nvPr/>
        </p:nvSpPr>
        <p:spPr>
          <a:xfrm>
            <a:off x="729167" y="3346676"/>
            <a:ext cx="10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Γ˛o dài wăm,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42801-F9DB-9FE5-7F3D-F4D6632A95DC}"/>
              </a:ext>
            </a:extLst>
          </p:cNvPr>
          <p:cNvSpPr txBox="1"/>
          <p:nvPr/>
        </p:nvSpPr>
        <p:spPr>
          <a:xfrm>
            <a:off x="685078" y="4391426"/>
            <a:ext cx="67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8976E-D9AE-8C54-57FD-FC87AA149976}"/>
              </a:ext>
            </a:extLst>
          </p:cNvPr>
          <p:cNvSpPr txBox="1"/>
          <p:nvPr/>
        </p:nvSpPr>
        <p:spPr>
          <a:xfrm>
            <a:off x="685078" y="3840445"/>
            <a:ext cx="1165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Lạp đổ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86016">
            <a:extLst>
              <a:ext uri="{FF2B5EF4-FFF2-40B4-BE49-F238E27FC236}">
                <a16:creationId xmlns:a16="http://schemas.microsoft.com/office/drawing/2014/main" id="{2F63A573-A8FA-8432-801B-225897CE5B39}"/>
              </a:ext>
            </a:extLst>
          </p:cNvPr>
          <p:cNvSpPr/>
          <p:nvPr/>
        </p:nvSpPr>
        <p:spPr>
          <a:xfrm>
            <a:off x="5048643" y="4916749"/>
            <a:ext cx="3036780" cy="168789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1230</Words>
  <Application>Microsoft Office PowerPoint</Application>
  <PresentationFormat>Widescreen</PresentationFormat>
  <Paragraphs>107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Cambria</vt:lpstr>
      <vt:lpstr>等线</vt:lpstr>
      <vt:lpstr>HP001 4 hàng</vt:lpstr>
      <vt:lpstr>HP001 4H</vt:lpstr>
      <vt:lpstr>HP001 5 hàng</vt:lpstr>
      <vt:lpstr>LNTH-LuoLuoNotangYuanTi 1</vt:lpstr>
      <vt:lpstr>Times New Roman</vt:lpstr>
      <vt:lpstr>思源黑体 CN Light</vt:lpstr>
      <vt:lpstr>思源黑体 CN Normal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23</cp:revision>
  <dcterms:created xsi:type="dcterms:W3CDTF">2023-02-02T09:19:25Z</dcterms:created>
  <dcterms:modified xsi:type="dcterms:W3CDTF">2025-05-21T00:21:10Z</dcterms:modified>
</cp:coreProperties>
</file>