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0"/>
  </p:notesMasterIdLst>
  <p:sldIdLst>
    <p:sldId id="368" r:id="rId2"/>
    <p:sldId id="2592" r:id="rId3"/>
    <p:sldId id="269" r:id="rId4"/>
    <p:sldId id="344" r:id="rId5"/>
    <p:sldId id="347" r:id="rId6"/>
    <p:sldId id="353" r:id="rId7"/>
    <p:sldId id="354" r:id="rId8"/>
    <p:sldId id="25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73" d="100"/>
          <a:sy n="73"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B3C39-4F96-4699-BC5B-684D4FA03C3D}"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5E3BC-4042-4877-BBA7-8237B89817C1}" type="slidenum">
              <a:rPr lang="en-US" smtClean="0"/>
              <a:t>‹#›</a:t>
            </a:fld>
            <a:endParaRPr lang="en-US"/>
          </a:p>
        </p:txBody>
      </p:sp>
    </p:spTree>
    <p:extLst>
      <p:ext uri="{BB962C8B-B14F-4D97-AF65-F5344CB8AC3E}">
        <p14:creationId xmlns:p14="http://schemas.microsoft.com/office/powerpoint/2010/main" val="341334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11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47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33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Viết từ 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5D31-1F2F-4A70-AC25-D19DF7FB7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14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39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94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7B624-35D6-409B-ABEB-D8D62E627161}"/>
              </a:ext>
            </a:extLst>
          </p:cNvPr>
          <p:cNvSpPr>
            <a:spLocks noGrp="1"/>
          </p:cNvSpPr>
          <p:nvPr>
            <p:ph type="dt" sz="half" idx="10"/>
          </p:nvPr>
        </p:nvSpPr>
        <p:spPr>
          <a:xfrm>
            <a:off x="838200" y="6356350"/>
            <a:ext cx="2743200" cy="365125"/>
          </a:xfrm>
          <a:prstGeom prst="rect">
            <a:avLst/>
          </a:prstGeom>
        </p:spPr>
        <p:txBody>
          <a:bodyPr/>
          <a:lstStyle/>
          <a:p>
            <a:fld id="{CB923A3A-0441-4FC4-B674-5730CF5723A5}" type="datetimeFigureOut">
              <a:rPr lang="en-US" smtClean="0"/>
              <a:t>5/21/2025</a:t>
            </a:fld>
            <a:endParaRPr lang="en-US"/>
          </a:p>
        </p:txBody>
      </p:sp>
      <p:sp>
        <p:nvSpPr>
          <p:cNvPr id="3" name="Footer Placeholder 2">
            <a:extLst>
              <a:ext uri="{FF2B5EF4-FFF2-40B4-BE49-F238E27FC236}">
                <a16:creationId xmlns:a16="http://schemas.microsoft.com/office/drawing/2014/main" id="{5D92ABE4-74C2-4301-9BD5-B56CA70A8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26512EB-971F-4D9E-BFBF-2BB7173FF6C4}"/>
              </a:ext>
            </a:extLst>
          </p:cNvPr>
          <p:cNvSpPr>
            <a:spLocks noGrp="1"/>
          </p:cNvSpPr>
          <p:nvPr>
            <p:ph type="sldNum" sz="quarter" idx="12"/>
          </p:nvPr>
        </p:nvSpPr>
        <p:spPr>
          <a:xfrm>
            <a:off x="8610600" y="6356350"/>
            <a:ext cx="2743200" cy="365125"/>
          </a:xfrm>
          <a:prstGeom prst="rect">
            <a:avLst/>
          </a:prstGeom>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13071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01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582E40-B509-44C7-AB5A-32C55493B0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5352414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 id="21474837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2.wav"/><Relationship Id="rId7"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10"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1" descr="4ef6b7c9486052b6069210c143670dcb">
            <a:extLst>
              <a:ext uri="{FF2B5EF4-FFF2-40B4-BE49-F238E27FC236}">
                <a16:creationId xmlns:a16="http://schemas.microsoft.com/office/drawing/2014/main" id="{1E6D8432-A3E5-4097-AF49-4EEA6352BD33}"/>
              </a:ext>
            </a:extLst>
          </p:cNvPr>
          <p:cNvPicPr>
            <a:picLocks noChangeAspect="1"/>
          </p:cNvPicPr>
          <p:nvPr/>
        </p:nvPicPr>
        <p:blipFill>
          <a:blip r:embed="rId2"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2" name="Group 1">
            <a:extLst>
              <a:ext uri="{FF2B5EF4-FFF2-40B4-BE49-F238E27FC236}">
                <a16:creationId xmlns:a16="http://schemas.microsoft.com/office/drawing/2014/main" id="{AB91108E-BBA6-DD93-051A-B53C02C78523}"/>
              </a:ext>
            </a:extLst>
          </p:cNvPr>
          <p:cNvGrpSpPr/>
          <p:nvPr/>
        </p:nvGrpSpPr>
        <p:grpSpPr>
          <a:xfrm>
            <a:off x="1049264" y="854765"/>
            <a:ext cx="10093472" cy="4691411"/>
            <a:chOff x="1334770" y="1715770"/>
            <a:chExt cx="9629140" cy="2694305"/>
          </a:xfrm>
        </p:grpSpPr>
        <p:sp>
          <p:nvSpPr>
            <p:cNvPr id="3" name="矩形: 圆角 8">
              <a:extLst>
                <a:ext uri="{FF2B5EF4-FFF2-40B4-BE49-F238E27FC236}">
                  <a16:creationId xmlns:a16="http://schemas.microsoft.com/office/drawing/2014/main" id="{CACD9BD2-140A-C57F-2403-3BF2ECE4A14C}"/>
                </a:ext>
              </a:extLst>
            </p:cNvPr>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微软雅黑"/>
                <a:cs typeface="+mn-ea"/>
                <a:sym typeface="+mn-lt"/>
              </a:endParaRPr>
            </a:p>
          </p:txBody>
        </p:sp>
        <p:sp>
          <p:nvSpPr>
            <p:cNvPr id="4" name="矩形: 圆角 7">
              <a:extLst>
                <a:ext uri="{FF2B5EF4-FFF2-40B4-BE49-F238E27FC236}">
                  <a16:creationId xmlns:a16="http://schemas.microsoft.com/office/drawing/2014/main" id="{14C13EDE-5905-E13E-8870-C32EBBAE780B}"/>
                </a:ext>
              </a:extLst>
            </p:cNvPr>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微软雅黑"/>
                <a:cs typeface="+mn-ea"/>
                <a:sym typeface="+mn-lt"/>
              </a:endParaRPr>
            </a:p>
          </p:txBody>
        </p:sp>
      </p:grpSp>
      <p:pic>
        <p:nvPicPr>
          <p:cNvPr id="6" name="Picture 5" descr="Icon&#10;&#10;Description automatically generated">
            <a:extLst>
              <a:ext uri="{FF2B5EF4-FFF2-40B4-BE49-F238E27FC236}">
                <a16:creationId xmlns:a16="http://schemas.microsoft.com/office/drawing/2014/main" id="{D5413944-9A58-CB27-2EA2-DA33AC27C6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7651" y="3856383"/>
            <a:ext cx="2097157" cy="2097157"/>
          </a:xfrm>
          <a:prstGeom prst="rect">
            <a:avLst/>
          </a:prstGeom>
        </p:spPr>
      </p:pic>
      <p:pic>
        <p:nvPicPr>
          <p:cNvPr id="8" name="Picture 7" descr="Icon&#10;&#10;Description automatically generated">
            <a:extLst>
              <a:ext uri="{FF2B5EF4-FFF2-40B4-BE49-F238E27FC236}">
                <a16:creationId xmlns:a16="http://schemas.microsoft.com/office/drawing/2014/main" id="{B7088874-A9E1-2015-9F36-03809122C7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54818" y="86136"/>
            <a:ext cx="2239620" cy="2239620"/>
          </a:xfrm>
          <a:prstGeom prst="rect">
            <a:avLst/>
          </a:prstGeom>
        </p:spPr>
      </p:pic>
      <p:pic>
        <p:nvPicPr>
          <p:cNvPr id="9" name="Hình ảnh 4">
            <a:extLst>
              <a:ext uri="{FF2B5EF4-FFF2-40B4-BE49-F238E27FC236}">
                <a16:creationId xmlns:a16="http://schemas.microsoft.com/office/drawing/2014/main" id="{74D4C2F2-B979-0291-E4CB-C6598D04BDEC}"/>
              </a:ext>
            </a:extLst>
          </p:cNvPr>
          <p:cNvPicPr>
            <a:picLocks noChangeAspect="1"/>
          </p:cNvPicPr>
          <p:nvPr/>
        </p:nvPicPr>
        <p:blipFill>
          <a:blip r:embed="rId5"/>
          <a:stretch>
            <a:fillRect/>
          </a:stretch>
        </p:blipFill>
        <p:spPr>
          <a:xfrm>
            <a:off x="2868671" y="1220026"/>
            <a:ext cx="6504723" cy="949460"/>
          </a:xfrm>
          <a:prstGeom prst="rect">
            <a:avLst/>
          </a:prstGeom>
        </p:spPr>
      </p:pic>
      <p:sp>
        <p:nvSpPr>
          <p:cNvPr id="13" name="TextBox 12">
            <a:extLst>
              <a:ext uri="{FF2B5EF4-FFF2-40B4-BE49-F238E27FC236}">
                <a16:creationId xmlns:a16="http://schemas.microsoft.com/office/drawing/2014/main" id="{A756A395-3D3D-3E6B-D782-6B2634575F2A}"/>
              </a:ext>
            </a:extLst>
          </p:cNvPr>
          <p:cNvSpPr txBox="1"/>
          <p:nvPr/>
        </p:nvSpPr>
        <p:spPr>
          <a:xfrm>
            <a:off x="4391025" y="2076450"/>
            <a:ext cx="4057650" cy="769441"/>
          </a:xfrm>
          <a:prstGeom prst="rect">
            <a:avLst/>
          </a:prstGeom>
          <a:noFill/>
        </p:spPr>
        <p:txBody>
          <a:bodyPr wrap="square" rtlCol="0">
            <a:spAutoFit/>
          </a:bodyPr>
          <a:lstStyle/>
          <a:p>
            <a:r>
              <a:rPr lang="en-US" sz="4400" dirty="0" err="1">
                <a:latin typeface="UTM Duepuntozero" panose="02040603050506020204" pitchFamily="18" charset="0"/>
              </a:rPr>
              <a:t>Bài</a:t>
            </a:r>
            <a:r>
              <a:rPr lang="en-US" sz="4400" dirty="0">
                <a:latin typeface="UTM Duepuntozero" panose="02040603050506020204" pitchFamily="18" charset="0"/>
              </a:rPr>
              <a:t> 27 – </a:t>
            </a:r>
            <a:r>
              <a:rPr lang="en-US" sz="4400" dirty="0" err="1">
                <a:latin typeface="UTM Duepuntozero" panose="02040603050506020204" pitchFamily="18" charset="0"/>
              </a:rPr>
              <a:t>Tiết</a:t>
            </a:r>
            <a:r>
              <a:rPr lang="en-US" sz="4400" dirty="0">
                <a:latin typeface="UTM Duepuntozero" panose="02040603050506020204" pitchFamily="18" charset="0"/>
              </a:rPr>
              <a:t> 1, 2</a:t>
            </a:r>
          </a:p>
        </p:txBody>
      </p:sp>
      <p:pic>
        <p:nvPicPr>
          <p:cNvPr id="15" name="Picture 14">
            <a:extLst>
              <a:ext uri="{FF2B5EF4-FFF2-40B4-BE49-F238E27FC236}">
                <a16:creationId xmlns:a16="http://schemas.microsoft.com/office/drawing/2014/main" id="{C485438D-3559-01FE-07C0-C7DA2C432952}"/>
              </a:ext>
            </a:extLst>
          </p:cNvPr>
          <p:cNvPicPr>
            <a:picLocks noChangeAspect="1"/>
          </p:cNvPicPr>
          <p:nvPr/>
        </p:nvPicPr>
        <p:blipFill>
          <a:blip r:embed="rId6"/>
          <a:stretch>
            <a:fillRect/>
          </a:stretch>
        </p:blipFill>
        <p:spPr>
          <a:xfrm>
            <a:off x="2232308" y="2917599"/>
            <a:ext cx="8108383" cy="2280102"/>
          </a:xfrm>
          <a:prstGeom prst="rect">
            <a:avLst/>
          </a:prstGeom>
        </p:spPr>
      </p:pic>
      <p:pic>
        <p:nvPicPr>
          <p:cNvPr id="16" name="Picture 15">
            <a:extLst>
              <a:ext uri="{FF2B5EF4-FFF2-40B4-BE49-F238E27FC236}">
                <a16:creationId xmlns:a16="http://schemas.microsoft.com/office/drawing/2014/main" id="{E72FF758-AA34-5BD3-5D61-934B07473136}"/>
              </a:ext>
            </a:extLst>
          </p:cNvPr>
          <p:cNvPicPr>
            <a:picLocks noChangeAspect="1"/>
          </p:cNvPicPr>
          <p:nvPr/>
        </p:nvPicPr>
        <p:blipFill>
          <a:blip r:embed="rId7"/>
          <a:stretch>
            <a:fillRect/>
          </a:stretch>
        </p:blipFill>
        <p:spPr>
          <a:xfrm rot="20504719">
            <a:off x="170186" y="161064"/>
            <a:ext cx="2609314" cy="1505843"/>
          </a:xfrm>
          <a:prstGeom prst="rect">
            <a:avLst/>
          </a:prstGeom>
        </p:spPr>
      </p:pic>
    </p:spTree>
    <p:extLst>
      <p:ext uri="{BB962C8B-B14F-4D97-AF65-F5344CB8AC3E}">
        <p14:creationId xmlns:p14="http://schemas.microsoft.com/office/powerpoint/2010/main" val="52502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D4410BA2-8A02-4879-94A0-E06AF596A8D3}"/>
              </a:ext>
            </a:extLst>
          </p:cNvPr>
          <p:cNvSpPr/>
          <p:nvPr/>
        </p:nvSpPr>
        <p:spPr>
          <a:xfrm>
            <a:off x="190973" y="234640"/>
            <a:ext cx="11505254" cy="6087548"/>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18" name="Hình ảnh 3">
            <a:extLst>
              <a:ext uri="{FF2B5EF4-FFF2-40B4-BE49-F238E27FC236}">
                <a16:creationId xmlns:a16="http://schemas.microsoft.com/office/drawing/2014/main" id="{406571E0-AE0A-78EA-E3CE-2AC153AFE80F}"/>
              </a:ext>
            </a:extLst>
          </p:cNvPr>
          <p:cNvPicPr>
            <a:picLocks noChangeAspect="1"/>
          </p:cNvPicPr>
          <p:nvPr/>
        </p:nvPicPr>
        <p:blipFill>
          <a:blip r:embed="rId2"/>
          <a:stretch>
            <a:fillRect/>
          </a:stretch>
        </p:blipFill>
        <p:spPr>
          <a:xfrm>
            <a:off x="574922" y="1759338"/>
            <a:ext cx="2198617" cy="1976534"/>
          </a:xfrm>
          <a:prstGeom prst="rect">
            <a:avLst/>
          </a:prstGeom>
        </p:spPr>
      </p:pic>
      <p:sp>
        <p:nvSpPr>
          <p:cNvPr id="19" name="Hình chữ nhật: Góc Tròn 4">
            <a:extLst>
              <a:ext uri="{FF2B5EF4-FFF2-40B4-BE49-F238E27FC236}">
                <a16:creationId xmlns:a16="http://schemas.microsoft.com/office/drawing/2014/main" id="{609157B5-944F-7780-9832-40E3CE63D46F}"/>
              </a:ext>
            </a:extLst>
          </p:cNvPr>
          <p:cNvSpPr/>
          <p:nvPr/>
        </p:nvSpPr>
        <p:spPr>
          <a:xfrm>
            <a:off x="2826553" y="372622"/>
            <a:ext cx="8174821" cy="4961378"/>
          </a:xfrm>
          <a:custGeom>
            <a:avLst/>
            <a:gdLst>
              <a:gd name="connsiteX0" fmla="*/ 0 w 8174821"/>
              <a:gd name="connsiteY0" fmla="*/ 826913 h 4961378"/>
              <a:gd name="connsiteX1" fmla="*/ 826913 w 8174821"/>
              <a:gd name="connsiteY1" fmla="*/ 0 h 4961378"/>
              <a:gd name="connsiteX2" fmla="*/ 7347908 w 8174821"/>
              <a:gd name="connsiteY2" fmla="*/ 0 h 4961378"/>
              <a:gd name="connsiteX3" fmla="*/ 8174821 w 8174821"/>
              <a:gd name="connsiteY3" fmla="*/ 826913 h 4961378"/>
              <a:gd name="connsiteX4" fmla="*/ 8174821 w 8174821"/>
              <a:gd name="connsiteY4" fmla="*/ 4134465 h 4961378"/>
              <a:gd name="connsiteX5" fmla="*/ 7347908 w 8174821"/>
              <a:gd name="connsiteY5" fmla="*/ 4961378 h 4961378"/>
              <a:gd name="connsiteX6" fmla="*/ 826913 w 8174821"/>
              <a:gd name="connsiteY6" fmla="*/ 4961378 h 4961378"/>
              <a:gd name="connsiteX7" fmla="*/ 0 w 8174821"/>
              <a:gd name="connsiteY7" fmla="*/ 4134465 h 4961378"/>
              <a:gd name="connsiteX8" fmla="*/ 0 w 8174821"/>
              <a:gd name="connsiteY8" fmla="*/ 826913 h 496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4821" h="4961378" fill="none" extrusionOk="0">
                <a:moveTo>
                  <a:pt x="0" y="826913"/>
                </a:moveTo>
                <a:cubicBezTo>
                  <a:pt x="64370" y="322877"/>
                  <a:pt x="409710" y="80355"/>
                  <a:pt x="826913" y="0"/>
                </a:cubicBezTo>
                <a:cubicBezTo>
                  <a:pt x="2588206" y="-106144"/>
                  <a:pt x="5239911" y="-57456"/>
                  <a:pt x="7347908" y="0"/>
                </a:cubicBezTo>
                <a:cubicBezTo>
                  <a:pt x="7880841" y="40199"/>
                  <a:pt x="8256290" y="370603"/>
                  <a:pt x="8174821" y="826913"/>
                </a:cubicBezTo>
                <a:cubicBezTo>
                  <a:pt x="8030265" y="1750524"/>
                  <a:pt x="8066140" y="3073252"/>
                  <a:pt x="8174821" y="4134465"/>
                </a:cubicBezTo>
                <a:cubicBezTo>
                  <a:pt x="8204360" y="4633058"/>
                  <a:pt x="7814723" y="4929651"/>
                  <a:pt x="7347908" y="4961378"/>
                </a:cubicBezTo>
                <a:cubicBezTo>
                  <a:pt x="5599391" y="4932381"/>
                  <a:pt x="1737802" y="4888014"/>
                  <a:pt x="826913" y="4961378"/>
                </a:cubicBezTo>
                <a:cubicBezTo>
                  <a:pt x="405484" y="4902824"/>
                  <a:pt x="9880" y="4550579"/>
                  <a:pt x="0" y="4134465"/>
                </a:cubicBezTo>
                <a:cubicBezTo>
                  <a:pt x="-124905" y="3509921"/>
                  <a:pt x="-168306" y="2284264"/>
                  <a:pt x="0" y="826913"/>
                </a:cubicBezTo>
                <a:close/>
              </a:path>
              <a:path w="8174821" h="4961378" stroke="0" extrusionOk="0">
                <a:moveTo>
                  <a:pt x="0" y="826913"/>
                </a:moveTo>
                <a:cubicBezTo>
                  <a:pt x="71307" y="346009"/>
                  <a:pt x="338800" y="78696"/>
                  <a:pt x="826913" y="0"/>
                </a:cubicBezTo>
                <a:cubicBezTo>
                  <a:pt x="2058096" y="-6525"/>
                  <a:pt x="6637869" y="152743"/>
                  <a:pt x="7347908" y="0"/>
                </a:cubicBezTo>
                <a:cubicBezTo>
                  <a:pt x="7831635" y="14151"/>
                  <a:pt x="8149784" y="406520"/>
                  <a:pt x="8174821" y="826913"/>
                </a:cubicBezTo>
                <a:cubicBezTo>
                  <a:pt x="8162799" y="2046940"/>
                  <a:pt x="8254000" y="3517224"/>
                  <a:pt x="8174821" y="4134465"/>
                </a:cubicBezTo>
                <a:cubicBezTo>
                  <a:pt x="8262251" y="4583523"/>
                  <a:pt x="7752690" y="5020051"/>
                  <a:pt x="7347908" y="4961378"/>
                </a:cubicBezTo>
                <a:cubicBezTo>
                  <a:pt x="4689278" y="5075212"/>
                  <a:pt x="3363570" y="4960732"/>
                  <a:pt x="826913" y="4961378"/>
                </a:cubicBezTo>
                <a:cubicBezTo>
                  <a:pt x="398076" y="5021847"/>
                  <a:pt x="-13693" y="4514474"/>
                  <a:pt x="0" y="4134465"/>
                </a:cubicBezTo>
                <a:cubicBezTo>
                  <a:pt x="-119259" y="3620970"/>
                  <a:pt x="-86911" y="1165831"/>
                  <a:pt x="0" y="826913"/>
                </a:cubicBezTo>
                <a:close/>
              </a:path>
            </a:pathLst>
          </a:custGeom>
          <a:solidFill>
            <a:srgbClr val="E1EAF3"/>
          </a:solidFill>
          <a:ln w="19050">
            <a:solidFill>
              <a:srgbClr val="B6CBE2"/>
            </a:solidFill>
            <a:prstDash val="dash"/>
            <a:extLst>
              <a:ext uri="{C807C97D-BFC1-408E-A445-0C87EB9F89A2}">
                <ask:lineSketchStyleProps xmln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libri" panose="020F0502020204030204" pitchFamily="34" charset="0"/>
              <a:cs typeface="Calibri" panose="020F0502020204030204" pitchFamily="34" charset="0"/>
            </a:endParaRPr>
          </a:p>
        </p:txBody>
      </p:sp>
      <p:grpSp>
        <p:nvGrpSpPr>
          <p:cNvPr id="20" name="Nhóm 8">
            <a:extLst>
              <a:ext uri="{FF2B5EF4-FFF2-40B4-BE49-F238E27FC236}">
                <a16:creationId xmlns:a16="http://schemas.microsoft.com/office/drawing/2014/main" id="{ACB09FF3-5F14-BC04-7EC8-244B1154F55D}"/>
              </a:ext>
            </a:extLst>
          </p:cNvPr>
          <p:cNvGrpSpPr/>
          <p:nvPr/>
        </p:nvGrpSpPr>
        <p:grpSpPr>
          <a:xfrm>
            <a:off x="2826554" y="910678"/>
            <a:ext cx="7755721" cy="1054353"/>
            <a:chOff x="2880823" y="1120670"/>
            <a:chExt cx="7755721" cy="1054353"/>
          </a:xfrm>
        </p:grpSpPr>
        <p:pic>
          <p:nvPicPr>
            <p:cNvPr id="21" name="Hình ảnh 6" descr="Ảnh có chứa văn bản&#10;&#10;Mô tả được tạo tự động">
              <a:extLst>
                <a:ext uri="{FF2B5EF4-FFF2-40B4-BE49-F238E27FC236}">
                  <a16:creationId xmlns:a16="http://schemas.microsoft.com/office/drawing/2014/main" id="{D65B64E3-C9F6-6275-4A65-EA53EA25C537}"/>
                </a:ext>
              </a:extLst>
            </p:cNvPr>
            <p:cNvPicPr>
              <a:picLocks noChangeAspect="1"/>
            </p:cNvPicPr>
            <p:nvPr/>
          </p:nvPicPr>
          <p:blipFill>
            <a:blip r:embed="rId3"/>
            <a:stretch>
              <a:fillRect/>
            </a:stretch>
          </p:blipFill>
          <p:spPr>
            <a:xfrm>
              <a:off x="2880823" y="1120670"/>
              <a:ext cx="754731" cy="676923"/>
            </a:xfrm>
            <a:prstGeom prst="rect">
              <a:avLst/>
            </a:prstGeom>
          </p:spPr>
        </p:pic>
        <p:sp>
          <p:nvSpPr>
            <p:cNvPr id="22" name="Hộp Văn bản 7">
              <a:extLst>
                <a:ext uri="{FF2B5EF4-FFF2-40B4-BE49-F238E27FC236}">
                  <a16:creationId xmlns:a16="http://schemas.microsoft.com/office/drawing/2014/main" id="{529EA1EC-33B0-A620-90ED-10FD15C086AD}"/>
                </a:ext>
              </a:extLst>
            </p:cNvPr>
            <p:cNvSpPr txBox="1"/>
            <p:nvPr/>
          </p:nvSpPr>
          <p:spPr>
            <a:xfrm>
              <a:off x="3726126" y="1220916"/>
              <a:ext cx="6910418" cy="954107"/>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Đ</a:t>
              </a:r>
              <a:r>
                <a:rPr lang="vi-VN" sz="2800" b="1" dirty="0">
                  <a:latin typeface="Calibri" panose="020F0502020204030204" pitchFamily="34" charset="0"/>
                  <a:cs typeface="Calibri" panose="020F0502020204030204" pitchFamily="34" charset="0"/>
                </a:rPr>
                <a:t>ọc đúng , rõ ràng bài Thư của ông Trái Đất gửi các bạn nhỏ</a:t>
              </a:r>
              <a:r>
                <a:rPr lang="en-US" sz="2800" b="1" dirty="0">
                  <a:latin typeface="Calibri" panose="020F0502020204030204" pitchFamily="34" charset="0"/>
                  <a:cs typeface="Calibri" panose="020F0502020204030204" pitchFamily="34" charset="0"/>
                </a:rPr>
                <a:t>.</a:t>
              </a:r>
            </a:p>
          </p:txBody>
        </p:sp>
      </p:grpSp>
      <p:grpSp>
        <p:nvGrpSpPr>
          <p:cNvPr id="23" name="Nhóm 9">
            <a:extLst>
              <a:ext uri="{FF2B5EF4-FFF2-40B4-BE49-F238E27FC236}">
                <a16:creationId xmlns:a16="http://schemas.microsoft.com/office/drawing/2014/main" id="{5A86412F-CF3F-3C71-E5D1-C2B6C69B3EFD}"/>
              </a:ext>
            </a:extLst>
          </p:cNvPr>
          <p:cNvGrpSpPr/>
          <p:nvPr/>
        </p:nvGrpSpPr>
        <p:grpSpPr>
          <a:xfrm>
            <a:off x="2799776" y="1918067"/>
            <a:ext cx="7934899" cy="1384995"/>
            <a:chOff x="2909398" y="673262"/>
            <a:chExt cx="7934899" cy="1384995"/>
          </a:xfrm>
        </p:grpSpPr>
        <p:pic>
          <p:nvPicPr>
            <p:cNvPr id="24" name="Hình ảnh 10" descr="Ảnh có chứa văn bản&#10;&#10;Mô tả được tạo tự động">
              <a:extLst>
                <a:ext uri="{FF2B5EF4-FFF2-40B4-BE49-F238E27FC236}">
                  <a16:creationId xmlns:a16="http://schemas.microsoft.com/office/drawing/2014/main" id="{FA62FE9D-6218-1643-B5FD-91E55D49B43B}"/>
                </a:ext>
              </a:extLst>
            </p:cNvPr>
            <p:cNvPicPr>
              <a:picLocks noChangeAspect="1"/>
            </p:cNvPicPr>
            <p:nvPr/>
          </p:nvPicPr>
          <p:blipFill>
            <a:blip r:embed="rId3"/>
            <a:stretch>
              <a:fillRect/>
            </a:stretch>
          </p:blipFill>
          <p:spPr>
            <a:xfrm>
              <a:off x="2909398" y="692045"/>
              <a:ext cx="754731" cy="676923"/>
            </a:xfrm>
            <a:prstGeom prst="rect">
              <a:avLst/>
            </a:prstGeom>
          </p:spPr>
        </p:pic>
        <p:sp>
          <p:nvSpPr>
            <p:cNvPr id="25" name="Hộp Văn bản 11">
              <a:extLst>
                <a:ext uri="{FF2B5EF4-FFF2-40B4-BE49-F238E27FC236}">
                  <a16:creationId xmlns:a16="http://schemas.microsoft.com/office/drawing/2014/main" id="{0204DFEA-4170-4818-E479-DE0B70FA83D9}"/>
                </a:ext>
              </a:extLst>
            </p:cNvPr>
            <p:cNvSpPr txBox="1"/>
            <p:nvPr/>
          </p:nvSpPr>
          <p:spPr>
            <a:xfrm>
              <a:off x="3668977" y="673262"/>
              <a:ext cx="7175320" cy="1384995"/>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Bước đầu biết thể hiện ngữ điệu phù hợp với cảm xúc của nhân vật ông Trái Đất. Biết nghỉ hơi ở chỗ có dấu câu</a:t>
              </a:r>
              <a:r>
                <a:rPr lang="en-US" sz="2800" b="1" dirty="0">
                  <a:latin typeface="Calibri" panose="020F0502020204030204" pitchFamily="34" charset="0"/>
                  <a:cs typeface="Calibri" panose="020F0502020204030204" pitchFamily="34" charset="0"/>
                </a:rPr>
                <a:t>.</a:t>
              </a:r>
              <a:endParaRPr lang="en-US" sz="2800" b="1" i="1" dirty="0">
                <a:latin typeface="Calibri" panose="020F0502020204030204" pitchFamily="34" charset="0"/>
                <a:cs typeface="Calibri" panose="020F0502020204030204" pitchFamily="34" charset="0"/>
              </a:endParaRPr>
            </a:p>
          </p:txBody>
        </p:sp>
      </p:grpSp>
      <p:grpSp>
        <p:nvGrpSpPr>
          <p:cNvPr id="26" name="Nhóm 12">
            <a:extLst>
              <a:ext uri="{FF2B5EF4-FFF2-40B4-BE49-F238E27FC236}">
                <a16:creationId xmlns:a16="http://schemas.microsoft.com/office/drawing/2014/main" id="{3AF253DF-2D99-41F5-C679-D46C7ECCE4D2}"/>
              </a:ext>
            </a:extLst>
          </p:cNvPr>
          <p:cNvGrpSpPr/>
          <p:nvPr/>
        </p:nvGrpSpPr>
        <p:grpSpPr>
          <a:xfrm>
            <a:off x="2797979" y="3159867"/>
            <a:ext cx="7917646" cy="1461460"/>
            <a:chOff x="2928448" y="882545"/>
            <a:chExt cx="7917646" cy="1461460"/>
          </a:xfrm>
        </p:grpSpPr>
        <p:pic>
          <p:nvPicPr>
            <p:cNvPr id="27" name="Hình ảnh 13" descr="Ảnh có chứa văn bản&#10;&#10;Mô tả được tạo tự động">
              <a:extLst>
                <a:ext uri="{FF2B5EF4-FFF2-40B4-BE49-F238E27FC236}">
                  <a16:creationId xmlns:a16="http://schemas.microsoft.com/office/drawing/2014/main" id="{26CCEBC8-0B7E-F7D4-02CD-75E856757C83}"/>
                </a:ext>
              </a:extLst>
            </p:cNvPr>
            <p:cNvPicPr>
              <a:picLocks noChangeAspect="1"/>
            </p:cNvPicPr>
            <p:nvPr/>
          </p:nvPicPr>
          <p:blipFill>
            <a:blip r:embed="rId3"/>
            <a:stretch>
              <a:fillRect/>
            </a:stretch>
          </p:blipFill>
          <p:spPr>
            <a:xfrm>
              <a:off x="2928448" y="882545"/>
              <a:ext cx="754731" cy="676923"/>
            </a:xfrm>
            <a:prstGeom prst="rect">
              <a:avLst/>
            </a:prstGeom>
          </p:spPr>
        </p:pic>
        <p:sp>
          <p:nvSpPr>
            <p:cNvPr id="28" name="Hộp Văn bản 14">
              <a:extLst>
                <a:ext uri="{FF2B5EF4-FFF2-40B4-BE49-F238E27FC236}">
                  <a16:creationId xmlns:a16="http://schemas.microsoft.com/office/drawing/2014/main" id="{6CFB01B5-D792-66FD-486F-E79476061B17}"/>
                </a:ext>
              </a:extLst>
            </p:cNvPr>
            <p:cNvSpPr txBox="1"/>
            <p:nvPr/>
          </p:nvSpPr>
          <p:spPr>
            <a:xfrm>
              <a:off x="3764227" y="959010"/>
              <a:ext cx="7081867" cy="1384995"/>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Nhận biết được một số thông tin về Trái Đất</a:t>
              </a:r>
              <a:r>
                <a:rPr lang="en-US" sz="2800" b="1" dirty="0">
                  <a:latin typeface="Calibri" panose="020F0502020204030204" pitchFamily="34" charset="0"/>
                  <a:cs typeface="Calibri" panose="020F0502020204030204" pitchFamily="34" charset="0"/>
                </a:rPr>
                <a:t>, t</a:t>
              </a:r>
              <a:r>
                <a:rPr lang="vi-VN" sz="2800" b="1" dirty="0">
                  <a:effectLst/>
                  <a:latin typeface="Calibri" panose="020F0502020204030204" pitchFamily="34" charset="0"/>
                  <a:ea typeface="Times New Roman" panose="02020603050405020304" pitchFamily="18" charset="0"/>
                  <a:cs typeface="Calibri" panose="020F0502020204030204" pitchFamily="34" charset="0"/>
                </a:rPr>
                <a:t>ìm được ý chính của mỗi đoạn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a:t>
              </a:r>
            </a:p>
            <a:p>
              <a:pPr algn="just"/>
              <a:endParaRPr lang="en-US" sz="2800" b="1" dirty="0">
                <a:latin typeface="Calibri" panose="020F0502020204030204" pitchFamily="34" charset="0"/>
                <a:cs typeface="Calibri" panose="020F0502020204030204" pitchFamily="34" charset="0"/>
              </a:endParaRPr>
            </a:p>
          </p:txBody>
        </p:sp>
      </p:grpSp>
      <p:grpSp>
        <p:nvGrpSpPr>
          <p:cNvPr id="29" name="Nhóm 12">
            <a:extLst>
              <a:ext uri="{FF2B5EF4-FFF2-40B4-BE49-F238E27FC236}">
                <a16:creationId xmlns:a16="http://schemas.microsoft.com/office/drawing/2014/main" id="{4B596B46-728A-7CF2-D1F2-E496777202B9}"/>
              </a:ext>
            </a:extLst>
          </p:cNvPr>
          <p:cNvGrpSpPr/>
          <p:nvPr/>
        </p:nvGrpSpPr>
        <p:grpSpPr>
          <a:xfrm>
            <a:off x="2826554" y="4045692"/>
            <a:ext cx="7917646" cy="1030572"/>
            <a:chOff x="2928448" y="882545"/>
            <a:chExt cx="7917646" cy="1030572"/>
          </a:xfrm>
        </p:grpSpPr>
        <p:pic>
          <p:nvPicPr>
            <p:cNvPr id="30" name="Hình ảnh 13" descr="Ảnh có chứa văn bản&#10;&#10;Mô tả được tạo tự động">
              <a:extLst>
                <a:ext uri="{FF2B5EF4-FFF2-40B4-BE49-F238E27FC236}">
                  <a16:creationId xmlns:a16="http://schemas.microsoft.com/office/drawing/2014/main" id="{22F7C48B-8E2D-ED2B-6BEA-BE8802B3EEAF}"/>
                </a:ext>
              </a:extLst>
            </p:cNvPr>
            <p:cNvPicPr>
              <a:picLocks noChangeAspect="1"/>
            </p:cNvPicPr>
            <p:nvPr/>
          </p:nvPicPr>
          <p:blipFill>
            <a:blip r:embed="rId3"/>
            <a:stretch>
              <a:fillRect/>
            </a:stretch>
          </p:blipFill>
          <p:spPr>
            <a:xfrm>
              <a:off x="2928448" y="882545"/>
              <a:ext cx="754731" cy="676923"/>
            </a:xfrm>
            <a:prstGeom prst="rect">
              <a:avLst/>
            </a:prstGeom>
          </p:spPr>
        </p:pic>
        <p:sp>
          <p:nvSpPr>
            <p:cNvPr id="31" name="Hộp Văn bản 14">
              <a:extLst>
                <a:ext uri="{FF2B5EF4-FFF2-40B4-BE49-F238E27FC236}">
                  <a16:creationId xmlns:a16="http://schemas.microsoft.com/office/drawing/2014/main" id="{654370CB-0B6E-D4CD-334F-1103E303A67C}"/>
                </a:ext>
              </a:extLst>
            </p:cNvPr>
            <p:cNvSpPr txBox="1"/>
            <p:nvPr/>
          </p:nvSpPr>
          <p:spPr>
            <a:xfrm>
              <a:off x="3764227" y="959010"/>
              <a:ext cx="7081867" cy="954107"/>
            </a:xfrm>
            <a:prstGeom prst="rect">
              <a:avLst/>
            </a:prstGeom>
            <a:noFill/>
          </p:spPr>
          <p:txBody>
            <a:bodyPr wrap="square" rtlCol="0">
              <a:spAutoFit/>
            </a:bodyPr>
            <a:lstStyle/>
            <a:p>
              <a:pPr algn="just"/>
              <a:r>
                <a:rPr lang="nl-NL" sz="2800" b="1" dirty="0">
                  <a:effectLst/>
                  <a:latin typeface="Calibri" panose="020F0502020204030204" pitchFamily="34" charset="0"/>
                  <a:ea typeface="Times New Roman" panose="02020603050405020304" pitchFamily="18" charset="0"/>
                  <a:cs typeface="Calibri" panose="020F0502020204030204" pitchFamily="34" charset="0"/>
                </a:rPr>
                <a:t>Hiểu nội dung bài: </a:t>
              </a:r>
              <a:r>
                <a:rPr lang="vi-VN" sz="2800" b="1" dirty="0">
                  <a:effectLst/>
                  <a:latin typeface="Calibri" panose="020F0502020204030204" pitchFamily="34" charset="0"/>
                  <a:ea typeface="Times New Roman" panose="02020603050405020304" pitchFamily="18" charset="0"/>
                  <a:cs typeface="Calibri" panose="020F0502020204030204" pitchFamily="34" charset="0"/>
                </a:rPr>
                <a:t>Hãy chung tay giữ gìn, bảo vệ Trái Đất. </a:t>
              </a:r>
              <a:endParaRPr lang="en-US" sz="28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10806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C2282E4-00D5-4DE9-9C9A-2EAB447A1A45}"/>
              </a:ext>
            </a:extLst>
          </p:cNvPr>
          <p:cNvGrpSpPr/>
          <p:nvPr/>
        </p:nvGrpSpPr>
        <p:grpSpPr>
          <a:xfrm>
            <a:off x="0" y="41007"/>
            <a:ext cx="6980525" cy="2487384"/>
            <a:chOff x="0" y="41007"/>
            <a:chExt cx="6980525" cy="2487384"/>
          </a:xfrm>
        </p:grpSpPr>
        <p:pic>
          <p:nvPicPr>
            <p:cNvPr id="35" name="Picture 34">
              <a:extLst>
                <a:ext uri="{FF2B5EF4-FFF2-40B4-BE49-F238E27FC236}">
                  <a16:creationId xmlns:a16="http://schemas.microsoft.com/office/drawing/2014/main" id="{E02FA0E5-77A4-482A-90FC-C49100C83936}"/>
                </a:ext>
              </a:extLst>
            </p:cNvPr>
            <p:cNvPicPr>
              <a:picLocks noChangeAspect="1"/>
            </p:cNvPicPr>
            <p:nvPr/>
          </p:nvPicPr>
          <p:blipFill>
            <a:blip r:embed="rId5"/>
            <a:stretch>
              <a:fillRect/>
            </a:stretch>
          </p:blipFill>
          <p:spPr>
            <a:xfrm>
              <a:off x="0" y="41007"/>
              <a:ext cx="6980525" cy="2487384"/>
            </a:xfrm>
            <a:prstGeom prst="rect">
              <a:avLst/>
            </a:prstGeom>
          </p:spPr>
        </p:pic>
        <p:sp>
          <p:nvSpPr>
            <p:cNvPr id="42" name="TextBox 41">
              <a:extLst>
                <a:ext uri="{FF2B5EF4-FFF2-40B4-BE49-F238E27FC236}">
                  <a16:creationId xmlns:a16="http://schemas.microsoft.com/office/drawing/2014/main" id="{E813C595-B6DB-42DC-96BC-D322FB98160E}"/>
                </a:ext>
              </a:extLst>
            </p:cNvPr>
            <p:cNvSpPr txBox="1"/>
            <p:nvPr/>
          </p:nvSpPr>
          <p:spPr>
            <a:xfrm>
              <a:off x="388052" y="808623"/>
              <a:ext cx="61846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em, bức tranh dưới đây muốn nói với các em điều gì?</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01" name="Picture 100" descr="A picture containing leaf, fern&#10;&#10;Description automatically generated">
            <a:extLst>
              <a:ext uri="{FF2B5EF4-FFF2-40B4-BE49-F238E27FC236}">
                <a16:creationId xmlns:a16="http://schemas.microsoft.com/office/drawing/2014/main" id="{00863799-07FB-4BF5-A72E-E59A195A44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549411" y="2328412"/>
            <a:ext cx="1905000" cy="1933575"/>
          </a:xfrm>
          <a:prstGeom prst="rect">
            <a:avLst/>
          </a:prstGeom>
        </p:spPr>
      </p:pic>
      <p:pic>
        <p:nvPicPr>
          <p:cNvPr id="100" name="Picture 99" descr="A picture containing leaf, fern&#10;&#10;Description automatically generated">
            <a:extLst>
              <a:ext uri="{FF2B5EF4-FFF2-40B4-BE49-F238E27FC236}">
                <a16:creationId xmlns:a16="http://schemas.microsoft.com/office/drawing/2014/main" id="{7CBBB35F-834A-4E7D-947A-8E7D7E6C5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1780" y="2096047"/>
            <a:ext cx="1905000" cy="1933575"/>
          </a:xfrm>
          <a:prstGeom prst="rect">
            <a:avLst/>
          </a:prstGeom>
        </p:spPr>
      </p:pic>
      <p:pic>
        <p:nvPicPr>
          <p:cNvPr id="53" name="Picture 52" descr="A picture containing animal, invertebrate, arthropod&#10;&#10;Description automatically generated">
            <a:extLst>
              <a:ext uri="{FF2B5EF4-FFF2-40B4-BE49-F238E27FC236}">
                <a16:creationId xmlns:a16="http://schemas.microsoft.com/office/drawing/2014/main" id="{D306DA2E-704E-4A8D-80C4-0F67E9AB5C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8411">
            <a:off x="11365167" y="4662989"/>
            <a:ext cx="532072" cy="247225"/>
          </a:xfrm>
          <a:prstGeom prst="rect">
            <a:avLst/>
          </a:prstGeom>
        </p:spPr>
      </p:pic>
      <p:pic>
        <p:nvPicPr>
          <p:cNvPr id="84" name="Picture 83">
            <a:extLst>
              <a:ext uri="{FF2B5EF4-FFF2-40B4-BE49-F238E27FC236}">
                <a16:creationId xmlns:a16="http://schemas.microsoft.com/office/drawing/2014/main" id="{0FE11DED-A3D4-4C47-BD45-C2B8B5D85B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1787" y="3876985"/>
            <a:ext cx="750200" cy="520972"/>
          </a:xfrm>
          <a:prstGeom prst="rect">
            <a:avLst/>
          </a:prstGeom>
        </p:spPr>
      </p:pic>
      <p:pic>
        <p:nvPicPr>
          <p:cNvPr id="143" name="Picture 142" descr="A picture containing outdoor&#10;&#10;Description automatically generated">
            <a:extLst>
              <a:ext uri="{FF2B5EF4-FFF2-40B4-BE49-F238E27FC236}">
                <a16:creationId xmlns:a16="http://schemas.microsoft.com/office/drawing/2014/main" id="{7EAB9E90-2AFD-4392-AB8B-40514739E6C1}"/>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79961" y="1582965"/>
            <a:ext cx="3367875" cy="4774365"/>
          </a:xfrm>
          <a:prstGeom prst="rect">
            <a:avLst/>
          </a:prstGeom>
        </p:spPr>
      </p:pic>
      <p:grpSp>
        <p:nvGrpSpPr>
          <p:cNvPr id="16" name="Group 15">
            <a:extLst>
              <a:ext uri="{FF2B5EF4-FFF2-40B4-BE49-F238E27FC236}">
                <a16:creationId xmlns:a16="http://schemas.microsoft.com/office/drawing/2014/main" id="{481CFF7C-C7D3-4A61-9465-88D32FD44CBA}"/>
              </a:ext>
            </a:extLst>
          </p:cNvPr>
          <p:cNvGrpSpPr/>
          <p:nvPr/>
        </p:nvGrpSpPr>
        <p:grpSpPr>
          <a:xfrm>
            <a:off x="6738730" y="51759"/>
            <a:ext cx="5378216" cy="4142553"/>
            <a:chOff x="7367240" y="-61157"/>
            <a:chExt cx="5008074" cy="3210791"/>
          </a:xfrm>
        </p:grpSpPr>
        <p:pic>
          <p:nvPicPr>
            <p:cNvPr id="11" name="Picture 10">
              <a:extLst>
                <a:ext uri="{FF2B5EF4-FFF2-40B4-BE49-F238E27FC236}">
                  <a16:creationId xmlns:a16="http://schemas.microsoft.com/office/drawing/2014/main" id="{BBEB3F1E-2AD8-4761-B7E6-B44DF5B88D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25210">
              <a:off x="7367240" y="-61157"/>
              <a:ext cx="5008074" cy="3210791"/>
            </a:xfrm>
            <a:prstGeom prst="rect">
              <a:avLst/>
            </a:prstGeom>
          </p:spPr>
        </p:pic>
        <p:sp>
          <p:nvSpPr>
            <p:cNvPr id="24" name="TextBox 23">
              <a:extLst>
                <a:ext uri="{FF2B5EF4-FFF2-40B4-BE49-F238E27FC236}">
                  <a16:creationId xmlns:a16="http://schemas.microsoft.com/office/drawing/2014/main" id="{4027565C-1680-4D3A-B6FD-651084FC4721}"/>
                </a:ext>
              </a:extLst>
            </p:cNvPr>
            <p:cNvSpPr txBox="1"/>
            <p:nvPr/>
          </p:nvSpPr>
          <p:spPr>
            <a:xfrm>
              <a:off x="8061871" y="711888"/>
              <a:ext cx="3750825" cy="15028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i="0" dirty="0" err="1">
                  <a:solidFill>
                    <a:srgbClr val="FFFF00"/>
                  </a:solidFill>
                  <a:effectLst/>
                  <a:latin typeface="OpenSans"/>
                </a:rPr>
                <a:t>Bức</a:t>
              </a:r>
              <a:r>
                <a:rPr lang="en-US" sz="4000" b="0" i="0" dirty="0">
                  <a:solidFill>
                    <a:srgbClr val="FFFF00"/>
                  </a:solidFill>
                  <a:effectLst/>
                  <a:latin typeface="OpenSans"/>
                </a:rPr>
                <a:t> </a:t>
              </a:r>
              <a:r>
                <a:rPr lang="en-US" sz="4000" b="0" i="0" dirty="0" err="1">
                  <a:solidFill>
                    <a:srgbClr val="FFFF00"/>
                  </a:solidFill>
                  <a:effectLst/>
                  <a:latin typeface="OpenSans"/>
                </a:rPr>
                <a:t>tranh</a:t>
              </a:r>
              <a:r>
                <a:rPr lang="en-US" sz="4000" b="0" i="0" dirty="0">
                  <a:solidFill>
                    <a:srgbClr val="FFFF00"/>
                  </a:solidFill>
                  <a:effectLst/>
                  <a:latin typeface="OpenSans"/>
                </a:rPr>
                <a:t> </a:t>
              </a:r>
              <a:r>
                <a:rPr lang="en-US" sz="4000" b="0" i="0" dirty="0" err="1">
                  <a:solidFill>
                    <a:srgbClr val="FFFF00"/>
                  </a:solidFill>
                  <a:effectLst/>
                  <a:latin typeface="OpenSans"/>
                </a:rPr>
                <a:t>muốn</a:t>
              </a:r>
              <a:r>
                <a:rPr lang="en-US" sz="4000" b="0" i="0" dirty="0">
                  <a:solidFill>
                    <a:srgbClr val="FFFF00"/>
                  </a:solidFill>
                  <a:effectLst/>
                  <a:latin typeface="OpenSans"/>
                </a:rPr>
                <a:t> </a:t>
              </a:r>
              <a:r>
                <a:rPr lang="en-US" sz="4000" b="0" i="0" dirty="0" err="1">
                  <a:solidFill>
                    <a:srgbClr val="FFFF00"/>
                  </a:solidFill>
                  <a:effectLst/>
                  <a:latin typeface="OpenSans"/>
                </a:rPr>
                <a:t>nói</a:t>
              </a:r>
              <a:r>
                <a:rPr lang="en-US" sz="4000" b="0" i="0" dirty="0">
                  <a:solidFill>
                    <a:srgbClr val="FFFF00"/>
                  </a:solidFill>
                  <a:effectLst/>
                  <a:latin typeface="OpenSans"/>
                </a:rPr>
                <a:t> </a:t>
              </a:r>
              <a:r>
                <a:rPr lang="en-US" sz="4000" b="0" i="0" dirty="0" err="1">
                  <a:solidFill>
                    <a:srgbClr val="FFFF00"/>
                  </a:solidFill>
                  <a:effectLst/>
                  <a:latin typeface="OpenSans"/>
                </a:rPr>
                <a:t>rằng</a:t>
              </a:r>
              <a:r>
                <a:rPr lang="en-US" sz="4000" b="0" i="0" dirty="0">
                  <a:solidFill>
                    <a:srgbClr val="FFFF00"/>
                  </a:solidFill>
                  <a:effectLst/>
                  <a:latin typeface="OpenSans"/>
                </a:rPr>
                <a:t> </a:t>
              </a:r>
              <a:r>
                <a:rPr lang="en-US" sz="4000" b="0" i="0" dirty="0" err="1">
                  <a:solidFill>
                    <a:srgbClr val="FFFF00"/>
                  </a:solidFill>
                  <a:effectLst/>
                  <a:latin typeface="OpenSans"/>
                </a:rPr>
                <a:t>trái</a:t>
              </a:r>
              <a:r>
                <a:rPr lang="en-US" sz="4000" b="0" i="0" dirty="0">
                  <a:solidFill>
                    <a:srgbClr val="FFFF00"/>
                  </a:solidFill>
                  <a:effectLst/>
                  <a:latin typeface="OpenSans"/>
                </a:rPr>
                <a:t> </a:t>
              </a:r>
              <a:r>
                <a:rPr lang="en-US" sz="4000" b="0" i="0" dirty="0" err="1">
                  <a:solidFill>
                    <a:srgbClr val="FFFF00"/>
                  </a:solidFill>
                  <a:effectLst/>
                  <a:latin typeface="OpenSans"/>
                </a:rPr>
                <a:t>đất</a:t>
              </a:r>
              <a:r>
                <a:rPr lang="en-US" sz="4000" b="0" i="0" dirty="0">
                  <a:solidFill>
                    <a:srgbClr val="FFFF00"/>
                  </a:solidFill>
                  <a:effectLst/>
                  <a:latin typeface="OpenSans"/>
                </a:rPr>
                <a:t> </a:t>
              </a:r>
              <a:r>
                <a:rPr lang="en-US" sz="4000" b="0" i="0" dirty="0" err="1">
                  <a:solidFill>
                    <a:srgbClr val="FFFF00"/>
                  </a:solidFill>
                  <a:effectLst/>
                  <a:latin typeface="OpenSans"/>
                </a:rPr>
                <a:t>đang</a:t>
              </a:r>
              <a:r>
                <a:rPr lang="en-US" sz="4000" b="0" i="0" dirty="0">
                  <a:solidFill>
                    <a:srgbClr val="FFFF00"/>
                  </a:solidFill>
                  <a:effectLst/>
                  <a:latin typeface="OpenSans"/>
                </a:rPr>
                <a:t> </a:t>
              </a:r>
              <a:r>
                <a:rPr lang="en-US" sz="4000" b="0" i="0" dirty="0" err="1">
                  <a:solidFill>
                    <a:srgbClr val="FFFF00"/>
                  </a:solidFill>
                  <a:effectLst/>
                  <a:latin typeface="OpenSans"/>
                </a:rPr>
                <a:t>bị</a:t>
              </a:r>
              <a:r>
                <a:rPr lang="en-US" sz="4000" b="0" i="0" dirty="0">
                  <a:solidFill>
                    <a:srgbClr val="FFFF00"/>
                  </a:solidFill>
                  <a:effectLst/>
                  <a:latin typeface="OpenSans"/>
                </a:rPr>
                <a:t> ô </a:t>
              </a:r>
              <a:r>
                <a:rPr lang="en-US" sz="4000" b="0" i="0" dirty="0" err="1">
                  <a:solidFill>
                    <a:srgbClr val="FFFF00"/>
                  </a:solidFill>
                  <a:effectLst/>
                  <a:latin typeface="OpenSans"/>
                </a:rPr>
                <a:t>nhiễm</a:t>
              </a:r>
              <a:r>
                <a:rPr lang="en-US" sz="4000" b="0" i="0" dirty="0">
                  <a:solidFill>
                    <a:srgbClr val="FFFF00"/>
                  </a:solidFill>
                  <a:effectLst/>
                  <a:latin typeface="OpenSans"/>
                </a:rPr>
                <a:t>. </a:t>
              </a:r>
              <a:endParaRPr kumimoji="0" lang="en-US" sz="4000" b="0"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90842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000" fill="hold"/>
                                        <p:tgtEl>
                                          <p:spTgt spid="36"/>
                                        </p:tgtEl>
                                        <p:attrNameLst>
                                          <p:attrName>ppt_x</p:attrName>
                                        </p:attrNameLst>
                                      </p:cBhvr>
                                      <p:tavLst>
                                        <p:tav tm="0">
                                          <p:val>
                                            <p:strVal val="#ppt_x"/>
                                          </p:val>
                                        </p:tav>
                                        <p:tav tm="100000">
                                          <p:val>
                                            <p:strVal val="#ppt_x"/>
                                          </p:val>
                                        </p:tav>
                                      </p:tavLst>
                                    </p:anim>
                                    <p:anim calcmode="lin" valueType="num">
                                      <p:cBhvr additive="base">
                                        <p:cTn id="8" dur="20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2000" fill="hold"/>
                                        <p:tgtEl>
                                          <p:spTgt spid="16"/>
                                        </p:tgtEl>
                                        <p:attrNameLst>
                                          <p:attrName>ppt_x</p:attrName>
                                        </p:attrNameLst>
                                      </p:cBhvr>
                                      <p:tavLst>
                                        <p:tav tm="0">
                                          <p:val>
                                            <p:strVal val="1+#ppt_w/2"/>
                                          </p:val>
                                        </p:tav>
                                        <p:tav tm="100000">
                                          <p:val>
                                            <p:strVal val="#ppt_x"/>
                                          </p:val>
                                        </p:tav>
                                      </p:tavLst>
                                    </p:anim>
                                    <p:anim calcmode="lin" valueType="num">
                                      <p:cBhvr additive="base">
                                        <p:cTn id="14"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wipe(up)">
                                      <p:cBhvr>
                                        <p:cTn id="19" dur="2000"/>
                                        <p:tgtEl>
                                          <p:spTgt spid="143"/>
                                        </p:tgtEl>
                                      </p:cBhvr>
                                    </p:animEffect>
                                  </p:childTnLst>
                                  <p:subTnLst>
                                    <p:audio>
                                      <p:cMediaNode>
                                        <p:cTn display="0" masterRel="sameClick">
                                          <p:stCondLst>
                                            <p:cond evt="begin" delay="0">
                                              <p:tn val="17"/>
                                            </p:cond>
                                          </p:stCondLst>
                                          <p:endCondLst>
                                            <p:cond evt="onStopAudio" delay="0">
                                              <p:tgtEl>
                                                <p:sldTgt/>
                                              </p:tgtEl>
                                            </p:cond>
                                          </p:endCondLst>
                                        </p:cTn>
                                        <p:tgtEl>
                                          <p:sndTgt r:embed="rId2" name="rain sound.wav"/>
                                        </p:tgtEl>
                                      </p:cMediaNode>
                                    </p:audio>
                                  </p:subTnLst>
                                </p:cTn>
                              </p:par>
                              <p:par>
                                <p:cTn id="20" presetID="22" presetClass="exit" presetSubtype="1" fill="hold" nodeType="withEffect">
                                  <p:stCondLst>
                                    <p:cond delay="5500"/>
                                  </p:stCondLst>
                                  <p:childTnLst>
                                    <p:animEffect transition="out" filter="wipe(up)">
                                      <p:cBhvr>
                                        <p:cTn id="21" dur="2000"/>
                                        <p:tgtEl>
                                          <p:spTgt spid="143"/>
                                        </p:tgtEl>
                                      </p:cBhvr>
                                    </p:animEffect>
                                    <p:set>
                                      <p:cBhvr>
                                        <p:cTn id="22" dur="1" fill="hold">
                                          <p:stCondLst>
                                            <p:cond delay="1999"/>
                                          </p:stCondLst>
                                        </p:cTn>
                                        <p:tgtEl>
                                          <p:spTgt spid="14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3" descr="4ef6b7c9486052b6069210c143670dcb">
            <a:extLst>
              <a:ext uri="{FF2B5EF4-FFF2-40B4-BE49-F238E27FC236}">
                <a16:creationId xmlns:a16="http://schemas.microsoft.com/office/drawing/2014/main" id="{3467570E-2202-4017-996E-40025C6ACDDF}"/>
              </a:ext>
            </a:extLst>
          </p:cNvPr>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grpSp>
        <p:nvGrpSpPr>
          <p:cNvPr id="31" name="Group 30">
            <a:extLst>
              <a:ext uri="{FF2B5EF4-FFF2-40B4-BE49-F238E27FC236}">
                <a16:creationId xmlns:a16="http://schemas.microsoft.com/office/drawing/2014/main" id="{9E8F3D42-6221-4AEE-BC29-6DE460931C36}"/>
              </a:ext>
            </a:extLst>
          </p:cNvPr>
          <p:cNvGrpSpPr/>
          <p:nvPr/>
        </p:nvGrpSpPr>
        <p:grpSpPr>
          <a:xfrm>
            <a:off x="3346859" y="1017426"/>
            <a:ext cx="4781322" cy="1066928"/>
            <a:chOff x="65678" y="169011"/>
            <a:chExt cx="5404973" cy="1247487"/>
          </a:xfrm>
        </p:grpSpPr>
        <p:sp>
          <p:nvSpPr>
            <p:cNvPr id="32" name="Google Shape;1244;p45">
              <a:extLst>
                <a:ext uri="{FF2B5EF4-FFF2-40B4-BE49-F238E27FC236}">
                  <a16:creationId xmlns:a16="http://schemas.microsoft.com/office/drawing/2014/main" id="{B70941B9-86B1-4842-AC3F-443FBB01A968}"/>
                </a:ext>
              </a:extLst>
            </p:cNvPr>
            <p:cNvSpPr/>
            <p:nvPr/>
          </p:nvSpPr>
          <p:spPr>
            <a:xfrm>
              <a:off x="65678" y="169011"/>
              <a:ext cx="5404973" cy="1247487"/>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00"/>
                </a:solidFill>
                <a:effectLst/>
                <a:uLnTx/>
                <a:uFillTx/>
                <a:latin typeface="Arial"/>
                <a:ea typeface="微软雅黑"/>
                <a:cs typeface="Arial"/>
                <a:sym typeface="Arial"/>
              </a:endParaRPr>
            </a:p>
          </p:txBody>
        </p:sp>
        <p:sp>
          <p:nvSpPr>
            <p:cNvPr id="33" name="TextBox 32">
              <a:extLst>
                <a:ext uri="{FF2B5EF4-FFF2-40B4-BE49-F238E27FC236}">
                  <a16:creationId xmlns:a16="http://schemas.microsoft.com/office/drawing/2014/main" id="{CD136482-FBCF-49AE-B92B-09374DDB8ED4}"/>
                </a:ext>
              </a:extLst>
            </p:cNvPr>
            <p:cNvSpPr txBox="1"/>
            <p:nvPr/>
          </p:nvSpPr>
          <p:spPr>
            <a:xfrm>
              <a:off x="65678" y="414173"/>
              <a:ext cx="5404973" cy="6837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oiny" panose="02000903060500060000" pitchFamily="2" charset="0"/>
                  <a:ea typeface="微软雅黑"/>
                  <a:cs typeface="+mn-cs"/>
                </a:rPr>
                <a:t>LUYỆN ĐỌC CÂU DÀI</a:t>
              </a:r>
            </a:p>
          </p:txBody>
        </p:sp>
      </p:grpSp>
      <p:grpSp>
        <p:nvGrpSpPr>
          <p:cNvPr id="11" name="Group 10">
            <a:extLst>
              <a:ext uri="{FF2B5EF4-FFF2-40B4-BE49-F238E27FC236}">
                <a16:creationId xmlns:a16="http://schemas.microsoft.com/office/drawing/2014/main" id="{C4E392FB-144E-4B6C-B2F7-69D322F6BEF9}"/>
              </a:ext>
            </a:extLst>
          </p:cNvPr>
          <p:cNvGrpSpPr/>
          <p:nvPr/>
        </p:nvGrpSpPr>
        <p:grpSpPr>
          <a:xfrm>
            <a:off x="1049264" y="2358231"/>
            <a:ext cx="10093472" cy="2985293"/>
            <a:chOff x="1334770" y="1715770"/>
            <a:chExt cx="9629140" cy="2694305"/>
          </a:xfrm>
        </p:grpSpPr>
        <p:sp>
          <p:nvSpPr>
            <p:cNvPr id="12" name="矩形: 圆角 8">
              <a:extLst>
                <a:ext uri="{FF2B5EF4-FFF2-40B4-BE49-F238E27FC236}">
                  <a16:creationId xmlns:a16="http://schemas.microsoft.com/office/drawing/2014/main" id="{4ABB5E0F-11B0-4843-83AB-36B91C6DA4B3}"/>
                </a:ext>
              </a:extLst>
            </p:cNvPr>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微软雅黑"/>
                <a:cs typeface="+mn-ea"/>
                <a:sym typeface="+mn-lt"/>
              </a:endParaRPr>
            </a:p>
          </p:txBody>
        </p:sp>
        <p:sp>
          <p:nvSpPr>
            <p:cNvPr id="13" name="矩形: 圆角 7">
              <a:extLst>
                <a:ext uri="{FF2B5EF4-FFF2-40B4-BE49-F238E27FC236}">
                  <a16:creationId xmlns:a16="http://schemas.microsoft.com/office/drawing/2014/main" id="{BCB2EA36-DFC8-4880-8FAC-5421F66DB98D}"/>
                </a:ext>
              </a:extLst>
            </p:cNvPr>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微软雅黑"/>
                <a:cs typeface="+mn-ea"/>
                <a:sym typeface="+mn-lt"/>
              </a:endParaRPr>
            </a:p>
          </p:txBody>
        </p:sp>
      </p:grpSp>
      <p:sp>
        <p:nvSpPr>
          <p:cNvPr id="4" name="TextBox 3">
            <a:extLst>
              <a:ext uri="{FF2B5EF4-FFF2-40B4-BE49-F238E27FC236}">
                <a16:creationId xmlns:a16="http://schemas.microsoft.com/office/drawing/2014/main" id="{93CF8CE1-B613-4327-BC26-7A2695A6C66A}"/>
              </a:ext>
            </a:extLst>
          </p:cNvPr>
          <p:cNvSpPr txBox="1"/>
          <p:nvPr/>
        </p:nvSpPr>
        <p:spPr>
          <a:xfrm>
            <a:off x="1555801" y="2509614"/>
            <a:ext cx="9256786" cy="1323439"/>
          </a:xfrm>
          <a:prstGeom prst="rect">
            <a:avLst/>
          </a:prstGeom>
          <a:noFill/>
        </p:spPr>
        <p:txBody>
          <a:bodyPr wrap="square" rtlCol="0">
            <a:spAutoFit/>
          </a:bodyPr>
          <a:lstStyle/>
          <a:p>
            <a:pPr lvl="0" algn="just"/>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Nào là ta thất thường,</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 nơi này hạn hán,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nơi kia lũ lụt.</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A2AF56F7-2E3C-9C69-3417-3A2E084208BA}"/>
              </a:ext>
            </a:extLst>
          </p:cNvPr>
          <p:cNvSpPr txBox="1"/>
          <p:nvPr/>
        </p:nvSpPr>
        <p:spPr>
          <a:xfrm>
            <a:off x="1546276" y="3909789"/>
            <a:ext cx="9256786" cy="1323439"/>
          </a:xfrm>
          <a:prstGeom prst="rect">
            <a:avLst/>
          </a:prstGeom>
          <a:noFill/>
        </p:spPr>
        <p:txBody>
          <a:bodyPr wrap="square" rtlCol="0">
            <a:spAutoFit/>
          </a:bodyPr>
          <a:lstStyle/>
          <a:p>
            <a:pPr lvl="0" algn="just"/>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Nào là ta nóng tính,</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làm nhiệt độ tăng cao,</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núi lửa phun trào.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5583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E8F3D42-6221-4AEE-BC29-6DE460931C36}"/>
              </a:ext>
            </a:extLst>
          </p:cNvPr>
          <p:cNvGrpSpPr/>
          <p:nvPr/>
        </p:nvGrpSpPr>
        <p:grpSpPr>
          <a:xfrm>
            <a:off x="2870608" y="922176"/>
            <a:ext cx="5911441" cy="1066928"/>
            <a:chOff x="65678" y="169011"/>
            <a:chExt cx="5404973" cy="1247487"/>
          </a:xfrm>
        </p:grpSpPr>
        <p:sp>
          <p:nvSpPr>
            <p:cNvPr id="32" name="Google Shape;1244;p45">
              <a:extLst>
                <a:ext uri="{FF2B5EF4-FFF2-40B4-BE49-F238E27FC236}">
                  <a16:creationId xmlns:a16="http://schemas.microsoft.com/office/drawing/2014/main" id="{B70941B9-86B1-4842-AC3F-443FBB01A968}"/>
                </a:ext>
              </a:extLst>
            </p:cNvPr>
            <p:cNvSpPr/>
            <p:nvPr/>
          </p:nvSpPr>
          <p:spPr>
            <a:xfrm>
              <a:off x="65678" y="169011"/>
              <a:ext cx="5404973" cy="1247487"/>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00"/>
                </a:solidFill>
                <a:effectLst/>
                <a:uLnTx/>
                <a:uFillTx/>
                <a:latin typeface="Arial"/>
                <a:ea typeface="微软雅黑"/>
                <a:cs typeface="Arial"/>
                <a:sym typeface="Arial"/>
              </a:endParaRPr>
            </a:p>
          </p:txBody>
        </p:sp>
        <p:sp>
          <p:nvSpPr>
            <p:cNvPr id="33" name="TextBox 32">
              <a:extLst>
                <a:ext uri="{FF2B5EF4-FFF2-40B4-BE49-F238E27FC236}">
                  <a16:creationId xmlns:a16="http://schemas.microsoft.com/office/drawing/2014/main" id="{CD136482-FBCF-49AE-B92B-09374DDB8ED4}"/>
                </a:ext>
              </a:extLst>
            </p:cNvPr>
            <p:cNvSpPr txBox="1"/>
            <p:nvPr/>
          </p:nvSpPr>
          <p:spPr>
            <a:xfrm>
              <a:off x="65678" y="414173"/>
              <a:ext cx="5404973" cy="6837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oiny" panose="02000903060500060000" pitchFamily="2" charset="0"/>
                  <a:ea typeface="微软雅黑"/>
                  <a:cs typeface="+mn-cs"/>
                </a:rPr>
                <a:t>LUYỆN </a:t>
              </a:r>
              <a:r>
                <a:rPr kumimoji="0" lang="en-US" sz="3200" b="1" i="0" u="none" strike="noStrike" kern="1200" cap="none" spc="0" normalizeH="0" baseline="0" noProof="0">
                  <a:ln>
                    <a:noFill/>
                  </a:ln>
                  <a:solidFill>
                    <a:srgbClr val="FFFF00"/>
                  </a:solidFill>
                  <a:effectLst/>
                  <a:uLnTx/>
                  <a:uFillTx/>
                  <a:latin typeface="Coiny" panose="02000903060500060000" pitchFamily="2" charset="0"/>
                  <a:ea typeface="微软雅黑"/>
                  <a:cs typeface="+mn-cs"/>
                </a:rPr>
                <a:t>ĐỌC TRƯỚC LỚP</a:t>
              </a:r>
              <a:endParaRPr kumimoji="0" lang="en-US" sz="3200" b="1" i="0" u="none" strike="noStrike" kern="1200" cap="none" spc="0" normalizeH="0" baseline="0" noProof="0" dirty="0">
                <a:ln>
                  <a:noFill/>
                </a:ln>
                <a:solidFill>
                  <a:srgbClr val="FFFF00"/>
                </a:solidFill>
                <a:effectLst/>
                <a:uLnTx/>
                <a:uFillTx/>
                <a:latin typeface="Coiny" panose="02000903060500060000" pitchFamily="2" charset="0"/>
                <a:ea typeface="微软雅黑"/>
                <a:cs typeface="+mn-cs"/>
              </a:endParaRPr>
            </a:p>
          </p:txBody>
        </p:sp>
      </p:grpSp>
      <p:pic>
        <p:nvPicPr>
          <p:cNvPr id="10" name="图片 7">
            <a:extLst>
              <a:ext uri="{FF2B5EF4-FFF2-40B4-BE49-F238E27FC236}">
                <a16:creationId xmlns:a16="http://schemas.microsoft.com/office/drawing/2014/main" id="{D8A760A1-BFD6-4A2B-9805-18FDA50FE6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3467" y="4049558"/>
            <a:ext cx="3974407" cy="2913808"/>
          </a:xfrm>
          <a:prstGeom prst="rect">
            <a:avLst/>
          </a:prstGeom>
        </p:spPr>
      </p:pic>
      <p:pic>
        <p:nvPicPr>
          <p:cNvPr id="11" name="Picture 10">
            <a:extLst>
              <a:ext uri="{FF2B5EF4-FFF2-40B4-BE49-F238E27FC236}">
                <a16:creationId xmlns:a16="http://schemas.microsoft.com/office/drawing/2014/main" id="{4FA92226-E4CE-42E1-9345-31E46824DBE5}"/>
              </a:ext>
            </a:extLst>
          </p:cNvPr>
          <p:cNvPicPr>
            <a:picLocks noChangeAspect="1"/>
          </p:cNvPicPr>
          <p:nvPr/>
        </p:nvPicPr>
        <p:blipFill>
          <a:blip r:embed="rId5"/>
          <a:stretch>
            <a:fillRect/>
          </a:stretch>
        </p:blipFill>
        <p:spPr>
          <a:xfrm>
            <a:off x="2683212" y="2072011"/>
            <a:ext cx="6825575" cy="3410144"/>
          </a:xfrm>
          <a:prstGeom prst="rect">
            <a:avLst/>
          </a:prstGeom>
        </p:spPr>
      </p:pic>
      <p:pic>
        <p:nvPicPr>
          <p:cNvPr id="12" name="图片 3" descr="4ef6b7c9486052b6069210c143670dcb">
            <a:extLst>
              <a:ext uri="{FF2B5EF4-FFF2-40B4-BE49-F238E27FC236}">
                <a16:creationId xmlns:a16="http://schemas.microsoft.com/office/drawing/2014/main" id="{CE63E908-FC4E-46C5-8833-2B8DF9FDC3B3}"/>
              </a:ext>
            </a:extLst>
          </p:cNvPr>
          <p:cNvPicPr>
            <a:picLocks noChangeAspect="1"/>
          </p:cNvPicPr>
          <p:nvPr/>
        </p:nvPicPr>
        <p:blipFill>
          <a:blip r:embed="rId6"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spTree>
    <p:extLst>
      <p:ext uri="{BB962C8B-B14F-4D97-AF65-F5344CB8AC3E}">
        <p14:creationId xmlns:p14="http://schemas.microsoft.com/office/powerpoint/2010/main" val="297920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2" name="图片 3" descr="4ef6b7c9486052b6069210c143670dcb">
            <a:extLst>
              <a:ext uri="{FF2B5EF4-FFF2-40B4-BE49-F238E27FC236}">
                <a16:creationId xmlns:a16="http://schemas.microsoft.com/office/drawing/2014/main" id="{CE63E908-FC4E-46C5-8833-2B8DF9FDC3B3}"/>
              </a:ext>
            </a:extLst>
          </p:cNvPr>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grpSp>
        <p:nvGrpSpPr>
          <p:cNvPr id="19" name="Group 18">
            <a:extLst>
              <a:ext uri="{FF2B5EF4-FFF2-40B4-BE49-F238E27FC236}">
                <a16:creationId xmlns:a16="http://schemas.microsoft.com/office/drawing/2014/main" id="{3AF86D79-D843-4D7A-990C-4C4B073A1AED}"/>
              </a:ext>
            </a:extLst>
          </p:cNvPr>
          <p:cNvGrpSpPr/>
          <p:nvPr/>
        </p:nvGrpSpPr>
        <p:grpSpPr>
          <a:xfrm>
            <a:off x="1912592" y="767385"/>
            <a:ext cx="11013838" cy="646331"/>
            <a:chOff x="148609" y="1111407"/>
            <a:chExt cx="10466214" cy="429167"/>
          </a:xfrm>
        </p:grpSpPr>
        <p:sp>
          <p:nvSpPr>
            <p:cNvPr id="20" name="Rectangle 19">
              <a:extLst>
                <a:ext uri="{FF2B5EF4-FFF2-40B4-BE49-F238E27FC236}">
                  <a16:creationId xmlns:a16="http://schemas.microsoft.com/office/drawing/2014/main" id="{3276DDF3-3C91-43D0-A88B-76BDE27AF718}"/>
                </a:ext>
              </a:extLst>
            </p:cNvPr>
            <p:cNvSpPr/>
            <p:nvPr/>
          </p:nvSpPr>
          <p:spPr>
            <a:xfrm>
              <a:off x="748392" y="1111407"/>
              <a:ext cx="9866431" cy="429167"/>
            </a:xfrm>
            <a:prstGeom prst="rect">
              <a:avLst/>
            </a:prstGeom>
          </p:spPr>
          <p:txBody>
            <a:bodyPr wrap="square">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Ông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Trái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Oval 20">
              <a:extLst>
                <a:ext uri="{FF2B5EF4-FFF2-40B4-BE49-F238E27FC236}">
                  <a16:creationId xmlns:a16="http://schemas.microsoft.com/office/drawing/2014/main" id="{65426353-2931-4A3A-AE39-75874C6BBB64}"/>
                </a:ext>
              </a:extLst>
            </p:cNvPr>
            <p:cNvSpPr/>
            <p:nvPr/>
          </p:nvSpPr>
          <p:spPr>
            <a:xfrm>
              <a:off x="148609" y="1130091"/>
              <a:ext cx="589032" cy="386767"/>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8" name="Rounded Rectangle 14">
            <a:extLst>
              <a:ext uri="{FF2B5EF4-FFF2-40B4-BE49-F238E27FC236}">
                <a16:creationId xmlns:a16="http://schemas.microsoft.com/office/drawing/2014/main" id="{926573A4-9176-4A75-9108-4C962E271AA5}"/>
              </a:ext>
            </a:extLst>
          </p:cNvPr>
          <p:cNvSpPr/>
          <p:nvPr/>
        </p:nvSpPr>
        <p:spPr>
          <a:xfrm>
            <a:off x="2222518" y="1582444"/>
            <a:ext cx="7378100" cy="817855"/>
          </a:xfrm>
          <a:custGeom>
            <a:avLst/>
            <a:gdLst>
              <a:gd name="connsiteX0" fmla="*/ 0 w 7378100"/>
              <a:gd name="connsiteY0" fmla="*/ 136312 h 817855"/>
              <a:gd name="connsiteX1" fmla="*/ 136312 w 7378100"/>
              <a:gd name="connsiteY1" fmla="*/ 0 h 817855"/>
              <a:gd name="connsiteX2" fmla="*/ 728435 w 7378100"/>
              <a:gd name="connsiteY2" fmla="*/ 0 h 817855"/>
              <a:gd name="connsiteX3" fmla="*/ 1391613 w 7378100"/>
              <a:gd name="connsiteY3" fmla="*/ 0 h 817855"/>
              <a:gd name="connsiteX4" fmla="*/ 2054791 w 7378100"/>
              <a:gd name="connsiteY4" fmla="*/ 0 h 817855"/>
              <a:gd name="connsiteX5" fmla="*/ 2646914 w 7378100"/>
              <a:gd name="connsiteY5" fmla="*/ 0 h 817855"/>
              <a:gd name="connsiteX6" fmla="*/ 3096927 w 7378100"/>
              <a:gd name="connsiteY6" fmla="*/ 0 h 817855"/>
              <a:gd name="connsiteX7" fmla="*/ 3831160 w 7378100"/>
              <a:gd name="connsiteY7" fmla="*/ 0 h 817855"/>
              <a:gd name="connsiteX8" fmla="*/ 4281173 w 7378100"/>
              <a:gd name="connsiteY8" fmla="*/ 0 h 817855"/>
              <a:gd name="connsiteX9" fmla="*/ 4660132 w 7378100"/>
              <a:gd name="connsiteY9" fmla="*/ 0 h 817855"/>
              <a:gd name="connsiteX10" fmla="*/ 5323309 w 7378100"/>
              <a:gd name="connsiteY10" fmla="*/ 0 h 817855"/>
              <a:gd name="connsiteX11" fmla="*/ 5844378 w 7378100"/>
              <a:gd name="connsiteY11" fmla="*/ 0 h 817855"/>
              <a:gd name="connsiteX12" fmla="*/ 6578610 w 7378100"/>
              <a:gd name="connsiteY12" fmla="*/ 0 h 817855"/>
              <a:gd name="connsiteX13" fmla="*/ 7241788 w 7378100"/>
              <a:gd name="connsiteY13" fmla="*/ 0 h 817855"/>
              <a:gd name="connsiteX14" fmla="*/ 7378100 w 7378100"/>
              <a:gd name="connsiteY14" fmla="*/ 136312 h 817855"/>
              <a:gd name="connsiteX15" fmla="*/ 7378100 w 7378100"/>
              <a:gd name="connsiteY15" fmla="*/ 681543 h 817855"/>
              <a:gd name="connsiteX16" fmla="*/ 7241788 w 7378100"/>
              <a:gd name="connsiteY16" fmla="*/ 817855 h 817855"/>
              <a:gd name="connsiteX17" fmla="*/ 6578610 w 7378100"/>
              <a:gd name="connsiteY17" fmla="*/ 817855 h 817855"/>
              <a:gd name="connsiteX18" fmla="*/ 6199652 w 7378100"/>
              <a:gd name="connsiteY18" fmla="*/ 817855 h 817855"/>
              <a:gd name="connsiteX19" fmla="*/ 5465419 w 7378100"/>
              <a:gd name="connsiteY19" fmla="*/ 817855 h 817855"/>
              <a:gd name="connsiteX20" fmla="*/ 4873296 w 7378100"/>
              <a:gd name="connsiteY20" fmla="*/ 817855 h 817855"/>
              <a:gd name="connsiteX21" fmla="*/ 4423283 w 7378100"/>
              <a:gd name="connsiteY21" fmla="*/ 817855 h 817855"/>
              <a:gd name="connsiteX22" fmla="*/ 3902214 w 7378100"/>
              <a:gd name="connsiteY22" fmla="*/ 817855 h 817855"/>
              <a:gd name="connsiteX23" fmla="*/ 3239037 w 7378100"/>
              <a:gd name="connsiteY23" fmla="*/ 817855 h 817855"/>
              <a:gd name="connsiteX24" fmla="*/ 2789023 w 7378100"/>
              <a:gd name="connsiteY24" fmla="*/ 817855 h 817855"/>
              <a:gd name="connsiteX25" fmla="*/ 2196900 w 7378100"/>
              <a:gd name="connsiteY25" fmla="*/ 817855 h 817855"/>
              <a:gd name="connsiteX26" fmla="*/ 1462668 w 7378100"/>
              <a:gd name="connsiteY26" fmla="*/ 817855 h 817855"/>
              <a:gd name="connsiteX27" fmla="*/ 941599 w 7378100"/>
              <a:gd name="connsiteY27" fmla="*/ 817855 h 817855"/>
              <a:gd name="connsiteX28" fmla="*/ 136312 w 7378100"/>
              <a:gd name="connsiteY28" fmla="*/ 817855 h 817855"/>
              <a:gd name="connsiteX29" fmla="*/ 0 w 7378100"/>
              <a:gd name="connsiteY29" fmla="*/ 681543 h 817855"/>
              <a:gd name="connsiteX30" fmla="*/ 0 w 7378100"/>
              <a:gd name="connsiteY30" fmla="*/ 136312 h 81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78100" h="817855" fill="none" extrusionOk="0">
                <a:moveTo>
                  <a:pt x="0" y="136312"/>
                </a:moveTo>
                <a:cubicBezTo>
                  <a:pt x="2920" y="58822"/>
                  <a:pt x="63553" y="569"/>
                  <a:pt x="136312" y="0"/>
                </a:cubicBezTo>
                <a:cubicBezTo>
                  <a:pt x="286377" y="-9234"/>
                  <a:pt x="570324" y="13464"/>
                  <a:pt x="728435" y="0"/>
                </a:cubicBezTo>
                <a:cubicBezTo>
                  <a:pt x="886546" y="-13464"/>
                  <a:pt x="1103576" y="49692"/>
                  <a:pt x="1391613" y="0"/>
                </a:cubicBezTo>
                <a:cubicBezTo>
                  <a:pt x="1679650" y="-49692"/>
                  <a:pt x="1796598" y="35023"/>
                  <a:pt x="2054791" y="0"/>
                </a:cubicBezTo>
                <a:cubicBezTo>
                  <a:pt x="2312984" y="-35023"/>
                  <a:pt x="2353803" y="28193"/>
                  <a:pt x="2646914" y="0"/>
                </a:cubicBezTo>
                <a:cubicBezTo>
                  <a:pt x="2940025" y="-28193"/>
                  <a:pt x="2987684" y="26934"/>
                  <a:pt x="3096927" y="0"/>
                </a:cubicBezTo>
                <a:cubicBezTo>
                  <a:pt x="3206170" y="-26934"/>
                  <a:pt x="3509032" y="66299"/>
                  <a:pt x="3831160" y="0"/>
                </a:cubicBezTo>
                <a:cubicBezTo>
                  <a:pt x="4153288" y="-66299"/>
                  <a:pt x="4107525" y="24024"/>
                  <a:pt x="4281173" y="0"/>
                </a:cubicBezTo>
                <a:cubicBezTo>
                  <a:pt x="4454821" y="-24024"/>
                  <a:pt x="4471990" y="33500"/>
                  <a:pt x="4660132" y="0"/>
                </a:cubicBezTo>
                <a:cubicBezTo>
                  <a:pt x="4848274" y="-33500"/>
                  <a:pt x="5041624" y="17758"/>
                  <a:pt x="5323309" y="0"/>
                </a:cubicBezTo>
                <a:cubicBezTo>
                  <a:pt x="5604994" y="-17758"/>
                  <a:pt x="5726733" y="32270"/>
                  <a:pt x="5844378" y="0"/>
                </a:cubicBezTo>
                <a:cubicBezTo>
                  <a:pt x="5962023" y="-32270"/>
                  <a:pt x="6348732" y="63987"/>
                  <a:pt x="6578610" y="0"/>
                </a:cubicBezTo>
                <a:cubicBezTo>
                  <a:pt x="6808488" y="-63987"/>
                  <a:pt x="7039575" y="65023"/>
                  <a:pt x="7241788" y="0"/>
                </a:cubicBezTo>
                <a:cubicBezTo>
                  <a:pt x="7316861" y="2251"/>
                  <a:pt x="7365264" y="67818"/>
                  <a:pt x="7378100" y="136312"/>
                </a:cubicBezTo>
                <a:cubicBezTo>
                  <a:pt x="7419852" y="329216"/>
                  <a:pt x="7347536" y="437961"/>
                  <a:pt x="7378100" y="681543"/>
                </a:cubicBezTo>
                <a:cubicBezTo>
                  <a:pt x="7381515" y="750599"/>
                  <a:pt x="7325861" y="827067"/>
                  <a:pt x="7241788" y="817855"/>
                </a:cubicBezTo>
                <a:cubicBezTo>
                  <a:pt x="6969489" y="846543"/>
                  <a:pt x="6897704" y="743285"/>
                  <a:pt x="6578610" y="817855"/>
                </a:cubicBezTo>
                <a:cubicBezTo>
                  <a:pt x="6259516" y="892425"/>
                  <a:pt x="6294585" y="812863"/>
                  <a:pt x="6199652" y="817855"/>
                </a:cubicBezTo>
                <a:cubicBezTo>
                  <a:pt x="6104719" y="822847"/>
                  <a:pt x="5647742" y="805737"/>
                  <a:pt x="5465419" y="817855"/>
                </a:cubicBezTo>
                <a:cubicBezTo>
                  <a:pt x="5283096" y="829973"/>
                  <a:pt x="5108238" y="797549"/>
                  <a:pt x="4873296" y="817855"/>
                </a:cubicBezTo>
                <a:cubicBezTo>
                  <a:pt x="4638354" y="838161"/>
                  <a:pt x="4639577" y="805402"/>
                  <a:pt x="4423283" y="817855"/>
                </a:cubicBezTo>
                <a:cubicBezTo>
                  <a:pt x="4206989" y="830308"/>
                  <a:pt x="4071507" y="764598"/>
                  <a:pt x="3902214" y="817855"/>
                </a:cubicBezTo>
                <a:cubicBezTo>
                  <a:pt x="3732921" y="871112"/>
                  <a:pt x="3439469" y="798057"/>
                  <a:pt x="3239037" y="817855"/>
                </a:cubicBezTo>
                <a:cubicBezTo>
                  <a:pt x="3038605" y="837653"/>
                  <a:pt x="2986700" y="813382"/>
                  <a:pt x="2789023" y="817855"/>
                </a:cubicBezTo>
                <a:cubicBezTo>
                  <a:pt x="2591346" y="822328"/>
                  <a:pt x="2453305" y="788611"/>
                  <a:pt x="2196900" y="817855"/>
                </a:cubicBezTo>
                <a:cubicBezTo>
                  <a:pt x="1940495" y="847099"/>
                  <a:pt x="1779651" y="812833"/>
                  <a:pt x="1462668" y="817855"/>
                </a:cubicBezTo>
                <a:cubicBezTo>
                  <a:pt x="1145685" y="822877"/>
                  <a:pt x="1194312" y="813307"/>
                  <a:pt x="941599" y="817855"/>
                </a:cubicBezTo>
                <a:cubicBezTo>
                  <a:pt x="688886" y="822403"/>
                  <a:pt x="305927" y="790038"/>
                  <a:pt x="136312" y="817855"/>
                </a:cubicBezTo>
                <a:cubicBezTo>
                  <a:pt x="49070" y="803765"/>
                  <a:pt x="-8776" y="774252"/>
                  <a:pt x="0" y="681543"/>
                </a:cubicBezTo>
                <a:cubicBezTo>
                  <a:pt x="-16811" y="475560"/>
                  <a:pt x="31566" y="390854"/>
                  <a:pt x="0" y="136312"/>
                </a:cubicBezTo>
                <a:close/>
              </a:path>
              <a:path w="7378100" h="817855" stroke="0" extrusionOk="0">
                <a:moveTo>
                  <a:pt x="0" y="136312"/>
                </a:moveTo>
                <a:cubicBezTo>
                  <a:pt x="1529" y="52979"/>
                  <a:pt x="63316" y="-687"/>
                  <a:pt x="136312" y="0"/>
                </a:cubicBezTo>
                <a:cubicBezTo>
                  <a:pt x="349788" y="-39529"/>
                  <a:pt x="413810" y="21159"/>
                  <a:pt x="586325" y="0"/>
                </a:cubicBezTo>
                <a:cubicBezTo>
                  <a:pt x="758840" y="-21159"/>
                  <a:pt x="1115990" y="55810"/>
                  <a:pt x="1249503" y="0"/>
                </a:cubicBezTo>
                <a:cubicBezTo>
                  <a:pt x="1383016" y="-55810"/>
                  <a:pt x="1656579" y="64203"/>
                  <a:pt x="1912681" y="0"/>
                </a:cubicBezTo>
                <a:cubicBezTo>
                  <a:pt x="2168783" y="-64203"/>
                  <a:pt x="2420600" y="63382"/>
                  <a:pt x="2646914" y="0"/>
                </a:cubicBezTo>
                <a:cubicBezTo>
                  <a:pt x="2873228" y="-63382"/>
                  <a:pt x="3062909" y="74512"/>
                  <a:pt x="3381146" y="0"/>
                </a:cubicBezTo>
                <a:cubicBezTo>
                  <a:pt x="3699383" y="-74512"/>
                  <a:pt x="3625049" y="21228"/>
                  <a:pt x="3831160" y="0"/>
                </a:cubicBezTo>
                <a:cubicBezTo>
                  <a:pt x="4037271" y="-21228"/>
                  <a:pt x="4256388" y="4027"/>
                  <a:pt x="4565392" y="0"/>
                </a:cubicBezTo>
                <a:cubicBezTo>
                  <a:pt x="4874396" y="-4027"/>
                  <a:pt x="5051960" y="60642"/>
                  <a:pt x="5228570" y="0"/>
                </a:cubicBezTo>
                <a:cubicBezTo>
                  <a:pt x="5405180" y="-60642"/>
                  <a:pt x="5665446" y="14317"/>
                  <a:pt x="5891748" y="0"/>
                </a:cubicBezTo>
                <a:cubicBezTo>
                  <a:pt x="6118050" y="-14317"/>
                  <a:pt x="6296232" y="2038"/>
                  <a:pt x="6483871" y="0"/>
                </a:cubicBezTo>
                <a:cubicBezTo>
                  <a:pt x="6671510" y="-2038"/>
                  <a:pt x="7060675" y="72213"/>
                  <a:pt x="7241788" y="0"/>
                </a:cubicBezTo>
                <a:cubicBezTo>
                  <a:pt x="7331136" y="8064"/>
                  <a:pt x="7392106" y="78166"/>
                  <a:pt x="7378100" y="136312"/>
                </a:cubicBezTo>
                <a:cubicBezTo>
                  <a:pt x="7436647" y="306897"/>
                  <a:pt x="7366487" y="524542"/>
                  <a:pt x="7378100" y="681543"/>
                </a:cubicBezTo>
                <a:cubicBezTo>
                  <a:pt x="7382194" y="759342"/>
                  <a:pt x="7305421" y="800083"/>
                  <a:pt x="7241788" y="817855"/>
                </a:cubicBezTo>
                <a:cubicBezTo>
                  <a:pt x="7135518" y="835867"/>
                  <a:pt x="7014676" y="794073"/>
                  <a:pt x="6862829" y="817855"/>
                </a:cubicBezTo>
                <a:cubicBezTo>
                  <a:pt x="6710982" y="841637"/>
                  <a:pt x="6393144" y="778821"/>
                  <a:pt x="6199652" y="817855"/>
                </a:cubicBezTo>
                <a:cubicBezTo>
                  <a:pt x="6006160" y="856889"/>
                  <a:pt x="5616554" y="781305"/>
                  <a:pt x="5465419" y="817855"/>
                </a:cubicBezTo>
                <a:cubicBezTo>
                  <a:pt x="5314284" y="854405"/>
                  <a:pt x="5227317" y="776038"/>
                  <a:pt x="5015406" y="817855"/>
                </a:cubicBezTo>
                <a:cubicBezTo>
                  <a:pt x="4803495" y="859672"/>
                  <a:pt x="4633058" y="756919"/>
                  <a:pt x="4281173" y="817855"/>
                </a:cubicBezTo>
                <a:cubicBezTo>
                  <a:pt x="3929288" y="878791"/>
                  <a:pt x="3979067" y="767609"/>
                  <a:pt x="3689050" y="817855"/>
                </a:cubicBezTo>
                <a:cubicBezTo>
                  <a:pt x="3399033" y="868101"/>
                  <a:pt x="3430909" y="806477"/>
                  <a:pt x="3310091" y="817855"/>
                </a:cubicBezTo>
                <a:cubicBezTo>
                  <a:pt x="3189273" y="829233"/>
                  <a:pt x="2975764" y="769713"/>
                  <a:pt x="2860078" y="817855"/>
                </a:cubicBezTo>
                <a:cubicBezTo>
                  <a:pt x="2744392" y="865997"/>
                  <a:pt x="2366176" y="804815"/>
                  <a:pt x="2196900" y="817855"/>
                </a:cubicBezTo>
                <a:cubicBezTo>
                  <a:pt x="2027624" y="830895"/>
                  <a:pt x="1919537" y="792880"/>
                  <a:pt x="1675832" y="817855"/>
                </a:cubicBezTo>
                <a:cubicBezTo>
                  <a:pt x="1432127" y="842830"/>
                  <a:pt x="1195602" y="811087"/>
                  <a:pt x="1012654" y="817855"/>
                </a:cubicBezTo>
                <a:cubicBezTo>
                  <a:pt x="829706" y="824623"/>
                  <a:pt x="553782" y="766583"/>
                  <a:pt x="136312" y="817855"/>
                </a:cubicBezTo>
                <a:cubicBezTo>
                  <a:pt x="66568" y="830082"/>
                  <a:pt x="15618" y="767153"/>
                  <a:pt x="0" y="681543"/>
                </a:cubicBezTo>
                <a:cubicBezTo>
                  <a:pt x="-35400" y="514191"/>
                  <a:pt x="53654" y="284869"/>
                  <a:pt x="0" y="136312"/>
                </a:cubicBezTo>
                <a:close/>
              </a:path>
            </a:pathLst>
          </a:custGeom>
          <a:solidFill>
            <a:schemeClr val="accent3">
              <a:lumMod val="20000"/>
              <a:lumOff val="80000"/>
            </a:schemeClr>
          </a:solidFill>
          <a:ln>
            <a:solidFill>
              <a:srgbClr val="FF0000"/>
            </a:solidFill>
            <a:prstDash val="lgDash"/>
            <a:extLst>
              <a:ext uri="{C807C97D-BFC1-408E-A445-0C87EB9F89A2}">
                <ask:lineSketchStyleProps xmlns="" xmlns:ask="http://schemas.microsoft.com/office/drawing/2018/sketchyshapes" sd="67402059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ọc thông tin đoạn </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để </a:t>
            </a:r>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GB"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ounded Rectangle 14">
            <a:extLst>
              <a:ext uri="{FF2B5EF4-FFF2-40B4-BE49-F238E27FC236}">
                <a16:creationId xmlns:a16="http://schemas.microsoft.com/office/drawing/2014/main" id="{AD4E6E05-D7CE-40B8-9390-5A546BA6BB30}"/>
              </a:ext>
            </a:extLst>
          </p:cNvPr>
          <p:cNvSpPr/>
          <p:nvPr/>
        </p:nvSpPr>
        <p:spPr>
          <a:xfrm>
            <a:off x="1270811" y="2604744"/>
            <a:ext cx="9650377" cy="2338731"/>
          </a:xfrm>
          <a:custGeom>
            <a:avLst/>
            <a:gdLst>
              <a:gd name="connsiteX0" fmla="*/ 0 w 9650377"/>
              <a:gd name="connsiteY0" fmla="*/ 378196 h 2338731"/>
              <a:gd name="connsiteX1" fmla="*/ 378196 w 9650377"/>
              <a:gd name="connsiteY1" fmla="*/ 0 h 2338731"/>
              <a:gd name="connsiteX2" fmla="*/ 971128 w 9650377"/>
              <a:gd name="connsiteY2" fmla="*/ 0 h 2338731"/>
              <a:gd name="connsiteX3" fmla="*/ 1653001 w 9650377"/>
              <a:gd name="connsiteY3" fmla="*/ 0 h 2338731"/>
              <a:gd name="connsiteX4" fmla="*/ 2068053 w 9650377"/>
              <a:gd name="connsiteY4" fmla="*/ 0 h 2338731"/>
              <a:gd name="connsiteX5" fmla="*/ 2572046 w 9650377"/>
              <a:gd name="connsiteY5" fmla="*/ 0 h 2338731"/>
              <a:gd name="connsiteX6" fmla="*/ 3253918 w 9650377"/>
              <a:gd name="connsiteY6" fmla="*/ 0 h 2338731"/>
              <a:gd name="connsiteX7" fmla="*/ 3668970 w 9650377"/>
              <a:gd name="connsiteY7" fmla="*/ 0 h 2338731"/>
              <a:gd name="connsiteX8" fmla="*/ 4350843 w 9650377"/>
              <a:gd name="connsiteY8" fmla="*/ 0 h 2338731"/>
              <a:gd name="connsiteX9" fmla="*/ 4943775 w 9650377"/>
              <a:gd name="connsiteY9" fmla="*/ 0 h 2338731"/>
              <a:gd name="connsiteX10" fmla="*/ 5269888 w 9650377"/>
              <a:gd name="connsiteY10" fmla="*/ 0 h 2338731"/>
              <a:gd name="connsiteX11" fmla="*/ 6040700 w 9650377"/>
              <a:gd name="connsiteY11" fmla="*/ 0 h 2338731"/>
              <a:gd name="connsiteX12" fmla="*/ 6633632 w 9650377"/>
              <a:gd name="connsiteY12" fmla="*/ 0 h 2338731"/>
              <a:gd name="connsiteX13" fmla="*/ 7048685 w 9650377"/>
              <a:gd name="connsiteY13" fmla="*/ 0 h 2338731"/>
              <a:gd name="connsiteX14" fmla="*/ 7552677 w 9650377"/>
              <a:gd name="connsiteY14" fmla="*/ 0 h 2338731"/>
              <a:gd name="connsiteX15" fmla="*/ 8234549 w 9650377"/>
              <a:gd name="connsiteY15" fmla="*/ 0 h 2338731"/>
              <a:gd name="connsiteX16" fmla="*/ 8649602 w 9650377"/>
              <a:gd name="connsiteY16" fmla="*/ 0 h 2338731"/>
              <a:gd name="connsiteX17" fmla="*/ 9272181 w 9650377"/>
              <a:gd name="connsiteY17" fmla="*/ 0 h 2338731"/>
              <a:gd name="connsiteX18" fmla="*/ 9650377 w 9650377"/>
              <a:gd name="connsiteY18" fmla="*/ 378196 h 2338731"/>
              <a:gd name="connsiteX19" fmla="*/ 9650377 w 9650377"/>
              <a:gd name="connsiteY19" fmla="*/ 889819 h 2338731"/>
              <a:gd name="connsiteX20" fmla="*/ 9650377 w 9650377"/>
              <a:gd name="connsiteY20" fmla="*/ 1401442 h 2338731"/>
              <a:gd name="connsiteX21" fmla="*/ 9650377 w 9650377"/>
              <a:gd name="connsiteY21" fmla="*/ 1960535 h 2338731"/>
              <a:gd name="connsiteX22" fmla="*/ 9272181 w 9650377"/>
              <a:gd name="connsiteY22" fmla="*/ 2338731 h 2338731"/>
              <a:gd name="connsiteX23" fmla="*/ 8857128 w 9650377"/>
              <a:gd name="connsiteY23" fmla="*/ 2338731 h 2338731"/>
              <a:gd name="connsiteX24" fmla="*/ 8264196 w 9650377"/>
              <a:gd name="connsiteY24" fmla="*/ 2338731 h 2338731"/>
              <a:gd name="connsiteX25" fmla="*/ 7493384 w 9650377"/>
              <a:gd name="connsiteY25" fmla="*/ 2338731 h 2338731"/>
              <a:gd name="connsiteX26" fmla="*/ 6900452 w 9650377"/>
              <a:gd name="connsiteY26" fmla="*/ 2338731 h 2338731"/>
              <a:gd name="connsiteX27" fmla="*/ 6307519 w 9650377"/>
              <a:gd name="connsiteY27" fmla="*/ 2338731 h 2338731"/>
              <a:gd name="connsiteX28" fmla="*/ 5536707 w 9650377"/>
              <a:gd name="connsiteY28" fmla="*/ 2338731 h 2338731"/>
              <a:gd name="connsiteX29" fmla="*/ 5032715 w 9650377"/>
              <a:gd name="connsiteY29" fmla="*/ 2338731 h 2338731"/>
              <a:gd name="connsiteX30" fmla="*/ 4706602 w 9650377"/>
              <a:gd name="connsiteY30" fmla="*/ 2338731 h 2338731"/>
              <a:gd name="connsiteX31" fmla="*/ 4113670 w 9650377"/>
              <a:gd name="connsiteY31" fmla="*/ 2338731 h 2338731"/>
              <a:gd name="connsiteX32" fmla="*/ 3520737 w 9650377"/>
              <a:gd name="connsiteY32" fmla="*/ 2338731 h 2338731"/>
              <a:gd name="connsiteX33" fmla="*/ 3105685 w 9650377"/>
              <a:gd name="connsiteY33" fmla="*/ 2338731 h 2338731"/>
              <a:gd name="connsiteX34" fmla="*/ 2423813 w 9650377"/>
              <a:gd name="connsiteY34" fmla="*/ 2338731 h 2338731"/>
              <a:gd name="connsiteX35" fmla="*/ 2097700 w 9650377"/>
              <a:gd name="connsiteY35" fmla="*/ 2338731 h 2338731"/>
              <a:gd name="connsiteX36" fmla="*/ 1682647 w 9650377"/>
              <a:gd name="connsiteY36" fmla="*/ 2338731 h 2338731"/>
              <a:gd name="connsiteX37" fmla="*/ 1089715 w 9650377"/>
              <a:gd name="connsiteY37" fmla="*/ 2338731 h 2338731"/>
              <a:gd name="connsiteX38" fmla="*/ 378196 w 9650377"/>
              <a:gd name="connsiteY38" fmla="*/ 2338731 h 2338731"/>
              <a:gd name="connsiteX39" fmla="*/ 0 w 9650377"/>
              <a:gd name="connsiteY39" fmla="*/ 1960535 h 2338731"/>
              <a:gd name="connsiteX40" fmla="*/ 0 w 9650377"/>
              <a:gd name="connsiteY40" fmla="*/ 1464735 h 2338731"/>
              <a:gd name="connsiteX41" fmla="*/ 0 w 9650377"/>
              <a:gd name="connsiteY41" fmla="*/ 984759 h 2338731"/>
              <a:gd name="connsiteX42" fmla="*/ 0 w 9650377"/>
              <a:gd name="connsiteY42" fmla="*/ 378196 h 233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0377" h="2338731" fill="none" extrusionOk="0">
                <a:moveTo>
                  <a:pt x="0" y="378196"/>
                </a:moveTo>
                <a:cubicBezTo>
                  <a:pt x="8062" y="138854"/>
                  <a:pt x="162340" y="-6356"/>
                  <a:pt x="378196" y="0"/>
                </a:cubicBezTo>
                <a:cubicBezTo>
                  <a:pt x="621471" y="-47225"/>
                  <a:pt x="674931" y="66440"/>
                  <a:pt x="971128" y="0"/>
                </a:cubicBezTo>
                <a:cubicBezTo>
                  <a:pt x="1267325" y="-66440"/>
                  <a:pt x="1401614" y="21358"/>
                  <a:pt x="1653001" y="0"/>
                </a:cubicBezTo>
                <a:cubicBezTo>
                  <a:pt x="1904388" y="-21358"/>
                  <a:pt x="1941919" y="29433"/>
                  <a:pt x="2068053" y="0"/>
                </a:cubicBezTo>
                <a:cubicBezTo>
                  <a:pt x="2194187" y="-29433"/>
                  <a:pt x="2336728" y="5772"/>
                  <a:pt x="2572046" y="0"/>
                </a:cubicBezTo>
                <a:cubicBezTo>
                  <a:pt x="2807364" y="-5772"/>
                  <a:pt x="2935255" y="68499"/>
                  <a:pt x="3253918" y="0"/>
                </a:cubicBezTo>
                <a:cubicBezTo>
                  <a:pt x="3572581" y="-68499"/>
                  <a:pt x="3528910" y="38733"/>
                  <a:pt x="3668970" y="0"/>
                </a:cubicBezTo>
                <a:cubicBezTo>
                  <a:pt x="3809030" y="-38733"/>
                  <a:pt x="4169731" y="42572"/>
                  <a:pt x="4350843" y="0"/>
                </a:cubicBezTo>
                <a:cubicBezTo>
                  <a:pt x="4531955" y="-42572"/>
                  <a:pt x="4704465" y="49640"/>
                  <a:pt x="4943775" y="0"/>
                </a:cubicBezTo>
                <a:cubicBezTo>
                  <a:pt x="5183085" y="-49640"/>
                  <a:pt x="5149154" y="19601"/>
                  <a:pt x="5269888" y="0"/>
                </a:cubicBezTo>
                <a:cubicBezTo>
                  <a:pt x="5390622" y="-19601"/>
                  <a:pt x="5663228" y="80231"/>
                  <a:pt x="6040700" y="0"/>
                </a:cubicBezTo>
                <a:cubicBezTo>
                  <a:pt x="6418172" y="-80231"/>
                  <a:pt x="6405774" y="11075"/>
                  <a:pt x="6633632" y="0"/>
                </a:cubicBezTo>
                <a:cubicBezTo>
                  <a:pt x="6861490" y="-11075"/>
                  <a:pt x="6925894" y="16110"/>
                  <a:pt x="7048685" y="0"/>
                </a:cubicBezTo>
                <a:cubicBezTo>
                  <a:pt x="7171476" y="-16110"/>
                  <a:pt x="7367210" y="12324"/>
                  <a:pt x="7552677" y="0"/>
                </a:cubicBezTo>
                <a:cubicBezTo>
                  <a:pt x="7738144" y="-12324"/>
                  <a:pt x="8002919" y="36555"/>
                  <a:pt x="8234549" y="0"/>
                </a:cubicBezTo>
                <a:cubicBezTo>
                  <a:pt x="8466179" y="-36555"/>
                  <a:pt x="8533570" y="38894"/>
                  <a:pt x="8649602" y="0"/>
                </a:cubicBezTo>
                <a:cubicBezTo>
                  <a:pt x="8765634" y="-38894"/>
                  <a:pt x="9044880" y="20175"/>
                  <a:pt x="9272181" y="0"/>
                </a:cubicBezTo>
                <a:cubicBezTo>
                  <a:pt x="9515995" y="19774"/>
                  <a:pt x="9621416" y="219358"/>
                  <a:pt x="9650377" y="378196"/>
                </a:cubicBezTo>
                <a:cubicBezTo>
                  <a:pt x="9698812" y="581329"/>
                  <a:pt x="9613085" y="743908"/>
                  <a:pt x="9650377" y="889819"/>
                </a:cubicBezTo>
                <a:cubicBezTo>
                  <a:pt x="9687669" y="1035730"/>
                  <a:pt x="9636494" y="1263960"/>
                  <a:pt x="9650377" y="1401442"/>
                </a:cubicBezTo>
                <a:cubicBezTo>
                  <a:pt x="9664260" y="1538924"/>
                  <a:pt x="9586574" y="1689200"/>
                  <a:pt x="9650377" y="1960535"/>
                </a:cubicBezTo>
                <a:cubicBezTo>
                  <a:pt x="9651048" y="2178369"/>
                  <a:pt x="9467216" y="2326518"/>
                  <a:pt x="9272181" y="2338731"/>
                </a:cubicBezTo>
                <a:cubicBezTo>
                  <a:pt x="9065907" y="2385145"/>
                  <a:pt x="9039456" y="2334290"/>
                  <a:pt x="8857128" y="2338731"/>
                </a:cubicBezTo>
                <a:cubicBezTo>
                  <a:pt x="8674800" y="2343172"/>
                  <a:pt x="8437651" y="2297779"/>
                  <a:pt x="8264196" y="2338731"/>
                </a:cubicBezTo>
                <a:cubicBezTo>
                  <a:pt x="8090741" y="2379683"/>
                  <a:pt x="7689026" y="2261099"/>
                  <a:pt x="7493384" y="2338731"/>
                </a:cubicBezTo>
                <a:cubicBezTo>
                  <a:pt x="7297742" y="2416363"/>
                  <a:pt x="7173991" y="2293602"/>
                  <a:pt x="6900452" y="2338731"/>
                </a:cubicBezTo>
                <a:cubicBezTo>
                  <a:pt x="6626913" y="2383860"/>
                  <a:pt x="6453437" y="2333628"/>
                  <a:pt x="6307519" y="2338731"/>
                </a:cubicBezTo>
                <a:cubicBezTo>
                  <a:pt x="6161601" y="2343834"/>
                  <a:pt x="5706806" y="2270225"/>
                  <a:pt x="5536707" y="2338731"/>
                </a:cubicBezTo>
                <a:cubicBezTo>
                  <a:pt x="5366608" y="2407237"/>
                  <a:pt x="5245916" y="2326601"/>
                  <a:pt x="5032715" y="2338731"/>
                </a:cubicBezTo>
                <a:cubicBezTo>
                  <a:pt x="4819514" y="2350861"/>
                  <a:pt x="4787743" y="2334043"/>
                  <a:pt x="4706602" y="2338731"/>
                </a:cubicBezTo>
                <a:cubicBezTo>
                  <a:pt x="4625461" y="2343419"/>
                  <a:pt x="4343185" y="2284133"/>
                  <a:pt x="4113670" y="2338731"/>
                </a:cubicBezTo>
                <a:cubicBezTo>
                  <a:pt x="3884155" y="2393329"/>
                  <a:pt x="3782453" y="2310265"/>
                  <a:pt x="3520737" y="2338731"/>
                </a:cubicBezTo>
                <a:cubicBezTo>
                  <a:pt x="3259021" y="2367197"/>
                  <a:pt x="3211241" y="2316596"/>
                  <a:pt x="3105685" y="2338731"/>
                </a:cubicBezTo>
                <a:cubicBezTo>
                  <a:pt x="3000129" y="2360866"/>
                  <a:pt x="2575218" y="2266275"/>
                  <a:pt x="2423813" y="2338731"/>
                </a:cubicBezTo>
                <a:cubicBezTo>
                  <a:pt x="2272408" y="2411187"/>
                  <a:pt x="2213030" y="2307346"/>
                  <a:pt x="2097700" y="2338731"/>
                </a:cubicBezTo>
                <a:cubicBezTo>
                  <a:pt x="1982370" y="2370116"/>
                  <a:pt x="1788050" y="2295664"/>
                  <a:pt x="1682647" y="2338731"/>
                </a:cubicBezTo>
                <a:cubicBezTo>
                  <a:pt x="1577244" y="2381798"/>
                  <a:pt x="1236274" y="2328028"/>
                  <a:pt x="1089715" y="2338731"/>
                </a:cubicBezTo>
                <a:cubicBezTo>
                  <a:pt x="943156" y="2349434"/>
                  <a:pt x="722139" y="2332052"/>
                  <a:pt x="378196" y="2338731"/>
                </a:cubicBezTo>
                <a:cubicBezTo>
                  <a:pt x="135645" y="2349584"/>
                  <a:pt x="-31490" y="2122500"/>
                  <a:pt x="0" y="1960535"/>
                </a:cubicBezTo>
                <a:cubicBezTo>
                  <a:pt x="-35449" y="1836674"/>
                  <a:pt x="2286" y="1611757"/>
                  <a:pt x="0" y="1464735"/>
                </a:cubicBezTo>
                <a:cubicBezTo>
                  <a:pt x="-2286" y="1317713"/>
                  <a:pt x="35667" y="1182239"/>
                  <a:pt x="0" y="984759"/>
                </a:cubicBezTo>
                <a:cubicBezTo>
                  <a:pt x="-35667" y="787279"/>
                  <a:pt x="64878" y="607926"/>
                  <a:pt x="0" y="378196"/>
                </a:cubicBezTo>
                <a:close/>
              </a:path>
              <a:path w="9650377" h="2338731" stroke="0" extrusionOk="0">
                <a:moveTo>
                  <a:pt x="0" y="378196"/>
                </a:moveTo>
                <a:cubicBezTo>
                  <a:pt x="6638" y="134375"/>
                  <a:pt x="214447" y="-13564"/>
                  <a:pt x="378196" y="0"/>
                </a:cubicBezTo>
                <a:cubicBezTo>
                  <a:pt x="567524" y="-40432"/>
                  <a:pt x="592456" y="29696"/>
                  <a:pt x="793249" y="0"/>
                </a:cubicBezTo>
                <a:cubicBezTo>
                  <a:pt x="994042" y="-29696"/>
                  <a:pt x="1172259" y="17149"/>
                  <a:pt x="1475121" y="0"/>
                </a:cubicBezTo>
                <a:cubicBezTo>
                  <a:pt x="1777983" y="-17149"/>
                  <a:pt x="1847400" y="32797"/>
                  <a:pt x="2156993" y="0"/>
                </a:cubicBezTo>
                <a:cubicBezTo>
                  <a:pt x="2466586" y="-32797"/>
                  <a:pt x="2556482" y="24873"/>
                  <a:pt x="2927805" y="0"/>
                </a:cubicBezTo>
                <a:cubicBezTo>
                  <a:pt x="3299128" y="-24873"/>
                  <a:pt x="3381513" y="12035"/>
                  <a:pt x="3698617" y="0"/>
                </a:cubicBezTo>
                <a:cubicBezTo>
                  <a:pt x="4015721" y="-12035"/>
                  <a:pt x="3964610" y="26953"/>
                  <a:pt x="4113670" y="0"/>
                </a:cubicBezTo>
                <a:cubicBezTo>
                  <a:pt x="4262730" y="-26953"/>
                  <a:pt x="4687531" y="46155"/>
                  <a:pt x="4884482" y="0"/>
                </a:cubicBezTo>
                <a:cubicBezTo>
                  <a:pt x="5081433" y="-46155"/>
                  <a:pt x="5291668" y="53953"/>
                  <a:pt x="5566354" y="0"/>
                </a:cubicBezTo>
                <a:cubicBezTo>
                  <a:pt x="5841040" y="-53953"/>
                  <a:pt x="6024568" y="77555"/>
                  <a:pt x="6248226" y="0"/>
                </a:cubicBezTo>
                <a:cubicBezTo>
                  <a:pt x="6471884" y="-77555"/>
                  <a:pt x="6591471" y="34046"/>
                  <a:pt x="6841158" y="0"/>
                </a:cubicBezTo>
                <a:cubicBezTo>
                  <a:pt x="7090845" y="-34046"/>
                  <a:pt x="7114666" y="30782"/>
                  <a:pt x="7345151" y="0"/>
                </a:cubicBezTo>
                <a:cubicBezTo>
                  <a:pt x="7575636" y="-30782"/>
                  <a:pt x="7756197" y="27510"/>
                  <a:pt x="8027023" y="0"/>
                </a:cubicBezTo>
                <a:cubicBezTo>
                  <a:pt x="8297849" y="-27510"/>
                  <a:pt x="8253904" y="17672"/>
                  <a:pt x="8353136" y="0"/>
                </a:cubicBezTo>
                <a:cubicBezTo>
                  <a:pt x="8452368" y="-17672"/>
                  <a:pt x="8533864" y="36278"/>
                  <a:pt x="8679249" y="0"/>
                </a:cubicBezTo>
                <a:cubicBezTo>
                  <a:pt x="8824634" y="-36278"/>
                  <a:pt x="9062415" y="59108"/>
                  <a:pt x="9272181" y="0"/>
                </a:cubicBezTo>
                <a:cubicBezTo>
                  <a:pt x="9531035" y="-12658"/>
                  <a:pt x="9630196" y="195062"/>
                  <a:pt x="9650377" y="378196"/>
                </a:cubicBezTo>
                <a:cubicBezTo>
                  <a:pt x="9656877" y="555562"/>
                  <a:pt x="9646024" y="728398"/>
                  <a:pt x="9650377" y="858172"/>
                </a:cubicBezTo>
                <a:cubicBezTo>
                  <a:pt x="9654730" y="987946"/>
                  <a:pt x="9621231" y="1299179"/>
                  <a:pt x="9650377" y="1417265"/>
                </a:cubicBezTo>
                <a:cubicBezTo>
                  <a:pt x="9679523" y="1535351"/>
                  <a:pt x="9634999" y="1778643"/>
                  <a:pt x="9650377" y="1960535"/>
                </a:cubicBezTo>
                <a:cubicBezTo>
                  <a:pt x="9659846" y="2158113"/>
                  <a:pt x="9493397" y="2303907"/>
                  <a:pt x="9272181" y="2338731"/>
                </a:cubicBezTo>
                <a:cubicBezTo>
                  <a:pt x="9132399" y="2341375"/>
                  <a:pt x="8742672" y="2271223"/>
                  <a:pt x="8590309" y="2338731"/>
                </a:cubicBezTo>
                <a:cubicBezTo>
                  <a:pt x="8437946" y="2406239"/>
                  <a:pt x="8331907" y="2301585"/>
                  <a:pt x="8175256" y="2338731"/>
                </a:cubicBezTo>
                <a:cubicBezTo>
                  <a:pt x="8018605" y="2375877"/>
                  <a:pt x="7781844" y="2313512"/>
                  <a:pt x="7493384" y="2338731"/>
                </a:cubicBezTo>
                <a:cubicBezTo>
                  <a:pt x="7204924" y="2363950"/>
                  <a:pt x="7123315" y="2303721"/>
                  <a:pt x="6989392" y="2338731"/>
                </a:cubicBezTo>
                <a:cubicBezTo>
                  <a:pt x="6855469" y="2373741"/>
                  <a:pt x="6452543" y="2267100"/>
                  <a:pt x="6307519" y="2338731"/>
                </a:cubicBezTo>
                <a:cubicBezTo>
                  <a:pt x="6162495" y="2410362"/>
                  <a:pt x="5852695" y="2324156"/>
                  <a:pt x="5625647" y="2338731"/>
                </a:cubicBezTo>
                <a:cubicBezTo>
                  <a:pt x="5398599" y="2353306"/>
                  <a:pt x="5228980" y="2296634"/>
                  <a:pt x="5121655" y="2338731"/>
                </a:cubicBezTo>
                <a:cubicBezTo>
                  <a:pt x="5014330" y="2380828"/>
                  <a:pt x="4774839" y="2280558"/>
                  <a:pt x="4617662" y="2338731"/>
                </a:cubicBezTo>
                <a:cubicBezTo>
                  <a:pt x="4460485" y="2396904"/>
                  <a:pt x="4116952" y="2311156"/>
                  <a:pt x="3935790" y="2338731"/>
                </a:cubicBezTo>
                <a:cubicBezTo>
                  <a:pt x="3754628" y="2366306"/>
                  <a:pt x="3411304" y="2248610"/>
                  <a:pt x="3164978" y="2338731"/>
                </a:cubicBezTo>
                <a:cubicBezTo>
                  <a:pt x="2918652" y="2428852"/>
                  <a:pt x="2800438" y="2297060"/>
                  <a:pt x="2660985" y="2338731"/>
                </a:cubicBezTo>
                <a:cubicBezTo>
                  <a:pt x="2521532" y="2380402"/>
                  <a:pt x="2247457" y="2270019"/>
                  <a:pt x="2068053" y="2338731"/>
                </a:cubicBezTo>
                <a:cubicBezTo>
                  <a:pt x="1888649" y="2407443"/>
                  <a:pt x="1719514" y="2308137"/>
                  <a:pt x="1386181" y="2338731"/>
                </a:cubicBezTo>
                <a:cubicBezTo>
                  <a:pt x="1052848" y="2369325"/>
                  <a:pt x="733719" y="2221239"/>
                  <a:pt x="378196" y="2338731"/>
                </a:cubicBezTo>
                <a:cubicBezTo>
                  <a:pt x="159830" y="2286630"/>
                  <a:pt x="-37415" y="2154653"/>
                  <a:pt x="0" y="1960535"/>
                </a:cubicBezTo>
                <a:cubicBezTo>
                  <a:pt x="-48834" y="1751763"/>
                  <a:pt x="19212" y="1685550"/>
                  <a:pt x="0" y="1480559"/>
                </a:cubicBezTo>
                <a:cubicBezTo>
                  <a:pt x="-19212" y="1275568"/>
                  <a:pt x="10193" y="1123830"/>
                  <a:pt x="0" y="984759"/>
                </a:cubicBezTo>
                <a:cubicBezTo>
                  <a:pt x="-10193" y="845688"/>
                  <a:pt x="20028" y="647063"/>
                  <a:pt x="0" y="378196"/>
                </a:cubicBezTo>
                <a:close/>
              </a:path>
            </a:pathLst>
          </a:custGeom>
          <a:solidFill>
            <a:schemeClr val="accent4">
              <a:lumMod val="20000"/>
              <a:lumOff val="80000"/>
            </a:schemeClr>
          </a:solidFill>
          <a:ln>
            <a:solidFill>
              <a:srgbClr val="00B050"/>
            </a:solidFill>
            <a:prstDash val="lgDash"/>
            <a:extLst>
              <a:ext uri="{C807C97D-BFC1-408E-A445-0C87EB9F89A2}">
                <ask:lineSketchStyleProps xmlns="" xmlns:ask="http://schemas.microsoft.com/office/drawing/2018/sketchyshapes" sd="674020598">
                  <a:prstGeom prst="roundRect">
                    <a:avLst>
                      <a:gd name="adj" fmla="val 16171"/>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Ông Trái đất mông muốn các bạn nhỏ giúp ông, bắt đầu từ những việc nhỏ như khóa một vòi nước không dùng đến hay tắt bớt một bóng đèn,... Ông tin các bạn nhỏ làm được điều đó</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6902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2" name="图片 3" descr="4ef6b7c9486052b6069210c143670dcb">
            <a:extLst>
              <a:ext uri="{FF2B5EF4-FFF2-40B4-BE49-F238E27FC236}">
                <a16:creationId xmlns:a16="http://schemas.microsoft.com/office/drawing/2014/main" id="{CE63E908-FC4E-46C5-8833-2B8DF9FDC3B3}"/>
              </a:ext>
            </a:extLst>
          </p:cNvPr>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228307" y="4749472"/>
            <a:ext cx="1684020" cy="1878330"/>
          </a:xfrm>
          <a:prstGeom prst="rect">
            <a:avLst/>
          </a:prstGeom>
        </p:spPr>
      </p:pic>
      <p:grpSp>
        <p:nvGrpSpPr>
          <p:cNvPr id="22" name="Group 21">
            <a:extLst>
              <a:ext uri="{FF2B5EF4-FFF2-40B4-BE49-F238E27FC236}">
                <a16:creationId xmlns:a16="http://schemas.microsoft.com/office/drawing/2014/main" id="{C6742573-B4C7-4782-8BE6-22F4FE7562F1}"/>
              </a:ext>
            </a:extLst>
          </p:cNvPr>
          <p:cNvGrpSpPr/>
          <p:nvPr/>
        </p:nvGrpSpPr>
        <p:grpSpPr>
          <a:xfrm>
            <a:off x="1202655" y="1001534"/>
            <a:ext cx="11061463" cy="582476"/>
            <a:chOff x="148609" y="1130091"/>
            <a:chExt cx="10511471" cy="386767"/>
          </a:xfrm>
        </p:grpSpPr>
        <p:sp>
          <p:nvSpPr>
            <p:cNvPr id="23" name="Rectangle 22">
              <a:extLst>
                <a:ext uri="{FF2B5EF4-FFF2-40B4-BE49-F238E27FC236}">
                  <a16:creationId xmlns:a16="http://schemas.microsoft.com/office/drawing/2014/main" id="{F88F578A-DB41-482D-BA74-EE37947551AA}"/>
                </a:ext>
              </a:extLst>
            </p:cNvPr>
            <p:cNvSpPr/>
            <p:nvPr/>
          </p:nvSpPr>
          <p:spPr>
            <a:xfrm>
              <a:off x="793649" y="1136706"/>
              <a:ext cx="9866431" cy="347421"/>
            </a:xfrm>
            <a:prstGeom prst="rect">
              <a:avLst/>
            </a:prstGeom>
          </p:spPr>
          <p:txBody>
            <a:bodyPr wrap="square">
              <a:spAutoFit/>
            </a:bodyPr>
            <a:lstStyle/>
            <a:p>
              <a:pPr marL="0" marR="0" algn="just">
                <a:spcBef>
                  <a:spcPts val="0"/>
                </a:spcBef>
                <a:spcAft>
                  <a:spcPts val="0"/>
                </a:spcAft>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Sắp</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xếp</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ý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theo</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đúng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trình</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tự</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nội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dung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bức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thư</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F5D2D0E5-0CB8-4D98-A0D9-28EE49814337}"/>
                </a:ext>
              </a:extLst>
            </p:cNvPr>
            <p:cNvSpPr/>
            <p:nvPr/>
          </p:nvSpPr>
          <p:spPr>
            <a:xfrm>
              <a:off x="148609" y="1130091"/>
              <a:ext cx="589032" cy="386767"/>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CB9D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2800" b="0" i="0" u="none" strike="noStrike" kern="1200" cap="none" spc="0" normalizeH="0" baseline="0" noProof="0" dirty="0">
                <a:ln>
                  <a:noFill/>
                </a:ln>
                <a:solidFill>
                  <a:srgbClr val="4CB9D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60296F45-69BA-E99A-D84B-019304BBC6F3}"/>
              </a:ext>
            </a:extLst>
          </p:cNvPr>
          <p:cNvPicPr>
            <a:picLocks noChangeAspect="1"/>
          </p:cNvPicPr>
          <p:nvPr/>
        </p:nvPicPr>
        <p:blipFill>
          <a:blip r:embed="rId5"/>
          <a:stretch>
            <a:fillRect/>
          </a:stretch>
        </p:blipFill>
        <p:spPr>
          <a:xfrm>
            <a:off x="723900" y="2328862"/>
            <a:ext cx="3456518" cy="1204913"/>
          </a:xfrm>
          <a:prstGeom prst="rect">
            <a:avLst/>
          </a:prstGeom>
        </p:spPr>
      </p:pic>
      <p:pic>
        <p:nvPicPr>
          <p:cNvPr id="5" name="Picture 4">
            <a:extLst>
              <a:ext uri="{FF2B5EF4-FFF2-40B4-BE49-F238E27FC236}">
                <a16:creationId xmlns:a16="http://schemas.microsoft.com/office/drawing/2014/main" id="{6B07C7D6-9EDF-AF04-BE8F-703AA8D37B15}"/>
              </a:ext>
            </a:extLst>
          </p:cNvPr>
          <p:cNvPicPr>
            <a:picLocks noChangeAspect="1"/>
          </p:cNvPicPr>
          <p:nvPr/>
        </p:nvPicPr>
        <p:blipFill>
          <a:blip r:embed="rId6"/>
          <a:stretch>
            <a:fillRect/>
          </a:stretch>
        </p:blipFill>
        <p:spPr>
          <a:xfrm>
            <a:off x="4495800" y="2266950"/>
            <a:ext cx="3275106" cy="1219200"/>
          </a:xfrm>
          <a:prstGeom prst="rect">
            <a:avLst/>
          </a:prstGeom>
        </p:spPr>
      </p:pic>
      <p:pic>
        <p:nvPicPr>
          <p:cNvPr id="7" name="Picture 6">
            <a:extLst>
              <a:ext uri="{FF2B5EF4-FFF2-40B4-BE49-F238E27FC236}">
                <a16:creationId xmlns:a16="http://schemas.microsoft.com/office/drawing/2014/main" id="{F29306F7-C1F9-6A64-1A6A-A9CAE872D4EA}"/>
              </a:ext>
            </a:extLst>
          </p:cNvPr>
          <p:cNvPicPr>
            <a:picLocks noChangeAspect="1"/>
          </p:cNvPicPr>
          <p:nvPr/>
        </p:nvPicPr>
        <p:blipFill>
          <a:blip r:embed="rId7"/>
          <a:stretch>
            <a:fillRect/>
          </a:stretch>
        </p:blipFill>
        <p:spPr>
          <a:xfrm>
            <a:off x="8172450" y="2290762"/>
            <a:ext cx="3251954" cy="1185863"/>
          </a:xfrm>
          <a:prstGeom prst="rect">
            <a:avLst/>
          </a:prstGeom>
        </p:spPr>
      </p:pic>
      <p:sp>
        <p:nvSpPr>
          <p:cNvPr id="8" name="Oval 7">
            <a:extLst>
              <a:ext uri="{FF2B5EF4-FFF2-40B4-BE49-F238E27FC236}">
                <a16:creationId xmlns:a16="http://schemas.microsoft.com/office/drawing/2014/main" id="{D908A50E-A9A5-5AE9-8501-091B7C3B0423}"/>
              </a:ext>
            </a:extLst>
          </p:cNvPr>
          <p:cNvSpPr/>
          <p:nvPr/>
        </p:nvSpPr>
        <p:spPr>
          <a:xfrm>
            <a:off x="4238625" y="2066925"/>
            <a:ext cx="542925" cy="5048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cs typeface="Calibri" panose="020F0502020204030204" pitchFamily="34" charset="0"/>
              </a:rPr>
              <a:t>1</a:t>
            </a:r>
          </a:p>
        </p:txBody>
      </p:sp>
      <p:sp>
        <p:nvSpPr>
          <p:cNvPr id="9" name="Oval 8">
            <a:extLst>
              <a:ext uri="{FF2B5EF4-FFF2-40B4-BE49-F238E27FC236}">
                <a16:creationId xmlns:a16="http://schemas.microsoft.com/office/drawing/2014/main" id="{9177591F-06C8-78A0-0199-CE89D2FBD9EE}"/>
              </a:ext>
            </a:extLst>
          </p:cNvPr>
          <p:cNvSpPr/>
          <p:nvPr/>
        </p:nvSpPr>
        <p:spPr>
          <a:xfrm>
            <a:off x="7981950" y="2076450"/>
            <a:ext cx="542925" cy="5048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cs typeface="Calibri" panose="020F0502020204030204" pitchFamily="34" charset="0"/>
              </a:rPr>
              <a:t>2</a:t>
            </a:r>
          </a:p>
        </p:txBody>
      </p:sp>
      <p:sp>
        <p:nvSpPr>
          <p:cNvPr id="10" name="Oval 9">
            <a:extLst>
              <a:ext uri="{FF2B5EF4-FFF2-40B4-BE49-F238E27FC236}">
                <a16:creationId xmlns:a16="http://schemas.microsoft.com/office/drawing/2014/main" id="{9AFE3B9D-5792-DACF-EF85-45B1516BF420}"/>
              </a:ext>
            </a:extLst>
          </p:cNvPr>
          <p:cNvSpPr/>
          <p:nvPr/>
        </p:nvSpPr>
        <p:spPr>
          <a:xfrm>
            <a:off x="781050" y="2076450"/>
            <a:ext cx="542925" cy="5048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62993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dollar bill&#10;&#10;Description automatically generated with low confidence">
            <a:extLst>
              <a:ext uri="{FF2B5EF4-FFF2-40B4-BE49-F238E27FC236}">
                <a16:creationId xmlns:a16="http://schemas.microsoft.com/office/drawing/2014/main" id="{31381AFE-DC9A-41B9-8350-41A48CE61E7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8" y="-21148"/>
            <a:ext cx="859857" cy="1068898"/>
          </a:xfrm>
          <a:prstGeom prst="rect">
            <a:avLst/>
          </a:prstGeom>
        </p:spPr>
      </p:pic>
      <p:sp>
        <p:nvSpPr>
          <p:cNvPr id="2" name="TextBox 1">
            <a:extLst>
              <a:ext uri="{FF2B5EF4-FFF2-40B4-BE49-F238E27FC236}">
                <a16:creationId xmlns:a16="http://schemas.microsoft.com/office/drawing/2014/main" id="{DBC9DB9A-1BC0-5E96-5418-43B50287B0C3}"/>
              </a:ext>
            </a:extLst>
          </p:cNvPr>
          <p:cNvSpPr txBox="1"/>
          <p:nvPr/>
        </p:nvSpPr>
        <p:spPr>
          <a:xfrm>
            <a:off x="600075" y="466725"/>
            <a:ext cx="11334750"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 CỦA ÔNG TRÁI ĐẤT GỬI CÁC BẠN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nhỏ yêu quý!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 viết thư này cho các bạn trong lúc ta đang bị sốt rất cao. Các bạn có nghe thấy hằng ngày trên báo đài nói rằng “Trái Đất đang nóng lên” không? Có thể các bạn sẽ không hài lòng về ta, bởi ta bây giờ có rất nhiều tính xấu. Nào là ta thất thường, làm nơi này hạn hán, nơi kia lũ lụt. Nào là ta nóng tính, làm nhiệt độ tăng cao, núi lửa phun trào. Nào là ta lười chăm sóc bản thân, làm môi trường ô nhiễm,... Có lẽ ta đã gây quá nhiều phiền toái cho cuộc sống của mọi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 thực sự không muốn như vậy. Nhưng chính con người đã mang lại những rắc rối cho ta. Con người xả rác bừa bãi, chặt cây phá rừng, lãng phí nguồn nước, săn bắn động vật hoang dã,... Mỗi ngày một chút, những hành động đó của con người làm ta yếu dần.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nhỏ thân mến của ta ơi! Ta biết tất cả các bạn đều mong ta sống thật lâu và vui vẻ. Bởi ai cũng muốn được sống trên một Trái Đất khỏe mạnh và xanh tươi. Hãy giúp ta nhé, bắt đầu từ những việc nhỏ thôi, như khóa một vòi nước không dùng đến hay tắt bớt một bóng đèn,... Các bạn có thể làm được, đúng không?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 Trái Đất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(Phan Nguyên)</a:t>
            </a:r>
          </a:p>
        </p:txBody>
      </p:sp>
    </p:spTree>
    <p:extLst>
      <p:ext uri="{BB962C8B-B14F-4D97-AF65-F5344CB8AC3E}">
        <p14:creationId xmlns:p14="http://schemas.microsoft.com/office/powerpoint/2010/main" val="2874056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TotalTime>
  <Words>545</Words>
  <Application>Microsoft Office PowerPoint</Application>
  <PresentationFormat>Widescreen</PresentationFormat>
  <Paragraphs>35</Paragraphs>
  <Slides>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微软雅黑</vt:lpstr>
      <vt:lpstr>Arial</vt:lpstr>
      <vt:lpstr>Arial-Rounded</vt:lpstr>
      <vt:lpstr>Calibri</vt:lpstr>
      <vt:lpstr>Coiny</vt:lpstr>
      <vt:lpstr>等线</vt:lpstr>
      <vt:lpstr>OpenSans</vt:lpstr>
      <vt:lpstr>Tahoma</vt:lpstr>
      <vt:lpstr>Times New Roman</vt:lpstr>
      <vt:lpstr>UTM Duepuntozero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26</cp:revision>
  <dcterms:created xsi:type="dcterms:W3CDTF">2023-02-03T01:01:38Z</dcterms:created>
  <dcterms:modified xsi:type="dcterms:W3CDTF">2025-05-21T00:28:51Z</dcterms:modified>
</cp:coreProperties>
</file>