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sldIdLst>
    <p:sldId id="9486" r:id="rId3"/>
    <p:sldId id="9492" r:id="rId4"/>
    <p:sldId id="9515" r:id="rId5"/>
    <p:sldId id="9437" r:id="rId6"/>
    <p:sldId id="277" r:id="rId7"/>
    <p:sldId id="296" r:id="rId8"/>
    <p:sldId id="9508" r:id="rId9"/>
    <p:sldId id="9474" r:id="rId10"/>
    <p:sldId id="9496" r:id="rId11"/>
    <p:sldId id="9511" r:id="rId12"/>
    <p:sldId id="9499" r:id="rId13"/>
    <p:sldId id="268" r:id="rId14"/>
    <p:sldId id="269" r:id="rId15"/>
    <p:sldId id="284" r:id="rId16"/>
    <p:sldId id="304" r:id="rId17"/>
    <p:sldId id="275" r:id="rId18"/>
    <p:sldId id="9514" r:id="rId19"/>
    <p:sldId id="9512" r:id="rId20"/>
    <p:sldId id="951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Hole Hearted" panose="020B0A06020104020203" pitchFamily="34" charset="0"/>
              <a:cs typeface="+mn-cs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081774" y="2500674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524</Words>
  <Application>Microsoft Office PowerPoint</Application>
  <PresentationFormat>Widescreen</PresentationFormat>
  <Paragraphs>75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等线</vt:lpstr>
      <vt:lpstr>#9Slide05 SVNClementine</vt:lpstr>
      <vt:lpstr>Arial</vt:lpstr>
      <vt:lpstr>Calibri</vt:lpstr>
      <vt:lpstr>HP001 4 hàng</vt:lpstr>
      <vt:lpstr>iCiel Ciaobella</vt:lpstr>
      <vt:lpstr>OpenSans</vt:lpstr>
      <vt:lpstr>SVN-Hole Hearted</vt:lpstr>
      <vt:lpstr>SVN-Kitten</vt:lpstr>
      <vt:lpstr>SVN-Poky's</vt:lpstr>
      <vt:lpstr>Tahoma</vt:lpstr>
      <vt:lpstr>Times New Roman</vt:lpstr>
      <vt:lpstr>UTM Cookies</vt:lpstr>
      <vt:lpstr>UVN Da Lat</vt:lpstr>
      <vt:lpstr>Wingdings</vt:lpstr>
      <vt:lpstr>字魂59号-创粗黑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2023-02-03T04:04:54Z</dcterms:created>
  <dcterms:modified xsi:type="dcterms:W3CDTF">2024-05-06T03:55:18Z</dcterms:modified>
</cp:coreProperties>
</file>