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43" r:id="rId3"/>
    <p:sldId id="983" r:id="rId4"/>
    <p:sldId id="901" r:id="rId5"/>
    <p:sldId id="985" r:id="rId6"/>
    <p:sldId id="984" r:id="rId7"/>
    <p:sldId id="368" r:id="rId8"/>
    <p:sldId id="946" r:id="rId9"/>
    <p:sldId id="947" r:id="rId10"/>
    <p:sldId id="949" r:id="rId11"/>
    <p:sldId id="948" r:id="rId12"/>
    <p:sldId id="986" r:id="rId13"/>
    <p:sldId id="987" r:id="rId14"/>
    <p:sldId id="988" r:id="rId15"/>
    <p:sldId id="989" r:id="rId16"/>
    <p:sldId id="990" r:id="rId17"/>
    <p:sldId id="9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90" Type="http://schemas.openxmlformats.org/officeDocument/2006/relationships/slideLayout" Target="../slideLayouts/slideLayout101.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93" Type="http://schemas.openxmlformats.org/officeDocument/2006/relationships/image" Target="../media/image5.jpeg"/><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slideLayout" Target="../slideLayouts/slideLayout10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 xmlns:a16="http://schemas.microsoft.com/office/drawing/2014/main" id="{B112B6F5-3ED1-5F5F-2FAF-AA15CB443EE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 xmlns:a16="http://schemas.microsoft.com/office/drawing/2014/main" id="{0235B5C7-AD61-82C7-8733-E5F47E676F3D}"/>
              </a:ext>
            </a:extLst>
          </p:cNvPr>
          <p:cNvPicPr>
            <a:picLocks noChangeAspect="1"/>
          </p:cNvPicPr>
          <p:nvPr userDrawn="1"/>
        </p:nvPicPr>
        <p:blipFill>
          <a:blip r:embed="rId93" cstate="print">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 id="2147483763" r:id="rId91"/>
  </p:sldLayoutIdLst>
  <p:transition spd="slow">
    <p:fade/>
  </p:transition>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1.xml"/><Relationship Id="rId5" Type="http://schemas.microsoft.com/office/2007/relationships/hdphoto" Target="../media/hdphoto1.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0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10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31.jpeg"/><Relationship Id="rId4" Type="http://schemas.openxmlformats.org/officeDocument/2006/relationships/image" Target="../media/image47.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01.xml"/><Relationship Id="rId5" Type="http://schemas.openxmlformats.org/officeDocument/2006/relationships/image" Target="../media/image23.em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01.xml"/><Relationship Id="rId5" Type="http://schemas.openxmlformats.org/officeDocument/2006/relationships/audio" Target="../media/audio1.wav"/><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5F07839E-DBB7-7885-7526-DA48EE42E242}"/>
              </a:ext>
            </a:extLst>
          </p:cNvPr>
          <p:cNvPicPr>
            <a:picLocks noChangeAspect="1"/>
          </p:cNvPicPr>
          <p:nvPr/>
        </p:nvPicPr>
        <p:blipFill>
          <a:blip r:embed="rId3"/>
          <a:stretch>
            <a:fillRect/>
          </a:stretch>
        </p:blipFill>
        <p:spPr>
          <a:xfrm>
            <a:off x="2799319" y="2801811"/>
            <a:ext cx="6212362" cy="1444877"/>
          </a:xfrm>
          <a:prstGeom prst="rect">
            <a:avLst/>
          </a:prstGeom>
        </p:spPr>
      </p:pic>
      <p:sp>
        <p:nvSpPr>
          <p:cNvPr id="7" name="文本框 7">
            <a:extLst>
              <a:ext uri="{FF2B5EF4-FFF2-40B4-BE49-F238E27FC236}">
                <a16:creationId xmlns=""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1"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1"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2054783114"/>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 xmlns:a16="http://schemas.microsoft.com/office/drawing/2014/main" val="458246229"/>
                    </a:ext>
                  </a:extLst>
                </a:gridCol>
                <a:gridCol w="8724900">
                  <a:extLst>
                    <a:ext uri="{9D8B030D-6E8A-4147-A177-3AD203B41FA5}">
                      <a16:colId xmlns="" xmlns:a16="http://schemas.microsoft.com/office/drawing/2014/main" val="2585174741"/>
                    </a:ext>
                  </a:extLst>
                </a:gridCol>
              </a:tblGrid>
              <a:tr h="1244547">
                <a:tc>
                  <a:txBody>
                    <a:bodyPr/>
                    <a:lstStyle/>
                    <a:p>
                      <a:pPr algn="l"/>
                      <a:r>
                        <a:rPr lang="en-US" sz="3600" b="1" dirty="0" err="1">
                          <a:solidFill>
                            <a:srgbClr val="002060"/>
                          </a:solidFill>
                          <a:latin typeface="Times New Roman" pitchFamily="18" charset="0"/>
                          <a:cs typeface="Times New Roman" pitchFamily="18" charset="0"/>
                        </a:rPr>
                        <a:t>Câu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kể</a:t>
                      </a:r>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600" b="1">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67018464"/>
                  </a:ext>
                </a:extLst>
              </a:tr>
              <a:tr h="1685768">
                <a:tc>
                  <a:txBody>
                    <a:bodyPr/>
                    <a:lstStyle/>
                    <a:p>
                      <a:pPr algn="l"/>
                      <a:r>
                        <a:rPr lang="en-US" sz="3600" b="1" dirty="0" err="1">
                          <a:solidFill>
                            <a:srgbClr val="002060"/>
                          </a:solidFill>
                          <a:latin typeface="Times New Roman" pitchFamily="18" charset="0"/>
                          <a:cs typeface="Times New Roman" pitchFamily="18" charset="0"/>
                        </a:rPr>
                        <a:t>Câu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hỏi</a:t>
                      </a:r>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90283135"/>
                  </a:ext>
                </a:extLst>
              </a:tr>
              <a:tr h="1244547">
                <a:tc>
                  <a:txBody>
                    <a:bodyPr/>
                    <a:lstStyle/>
                    <a:p>
                      <a:pPr algn="l"/>
                      <a:r>
                        <a:rPr lang="en-US" sz="3600" b="1" dirty="0" err="1">
                          <a:solidFill>
                            <a:srgbClr val="002060"/>
                          </a:solidFill>
                          <a:latin typeface="Times New Roman" pitchFamily="18" charset="0"/>
                          <a:cs typeface="Times New Roman" pitchFamily="18" charset="0"/>
                        </a:rPr>
                        <a:t>Câu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cảm</a:t>
                      </a:r>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0715743"/>
                  </a:ext>
                </a:extLst>
              </a:tr>
              <a:tr h="1244547">
                <a:tc>
                  <a:txBody>
                    <a:bodyPr/>
                    <a:lstStyle/>
                    <a:p>
                      <a:pPr algn="l"/>
                      <a:r>
                        <a:rPr lang="en-US" sz="3600" b="1" dirty="0" err="1">
                          <a:solidFill>
                            <a:srgbClr val="002060"/>
                          </a:solidFill>
                          <a:latin typeface="Times New Roman" pitchFamily="18" charset="0"/>
                          <a:cs typeface="Times New Roman" pitchFamily="18" charset="0"/>
                        </a:rPr>
                        <a:t>Câu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khiến</a:t>
                      </a:r>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6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0353093"/>
                  </a:ext>
                </a:extLst>
              </a:tr>
            </a:tbl>
          </a:graphicData>
        </a:graphic>
      </p:graphicFrame>
      <p:sp>
        <p:nvSpPr>
          <p:cNvPr id="5" name="TextBox 4">
            <a:extLst>
              <a:ext uri="{FF2B5EF4-FFF2-40B4-BE49-F238E27FC236}">
                <a16:creationId xmlns="" xmlns:a16="http://schemas.microsoft.com/office/drawing/2014/main" id="{DF6CFE92-67AF-9177-1DEE-7A912F1F4C52}"/>
              </a:ext>
            </a:extLst>
          </p:cNvPr>
          <p:cNvSpPr txBox="1"/>
          <p:nvPr/>
        </p:nvSpPr>
        <p:spPr>
          <a:xfrm>
            <a:off x="3581400" y="1000125"/>
            <a:ext cx="7372350" cy="769441"/>
          </a:xfrm>
          <a:prstGeom prst="rect">
            <a:avLst/>
          </a:prstGeom>
          <a:noFill/>
        </p:spPr>
        <p:txBody>
          <a:bodyPr wrap="square" rtlCol="0">
            <a:spAutoFit/>
          </a:bodyPr>
          <a:lstStyle/>
          <a:p>
            <a:r>
              <a:rPr lang="en-US" sz="4400" b="1" dirty="0" err="1">
                <a:latin typeface="Times New Roman" pitchFamily="18" charset="0"/>
                <a:cs typeface="Times New Roman" pitchFamily="18" charset="0"/>
              </a:rPr>
              <a:t>Em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sẽ</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uống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dễ</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dàng</a:t>
            </a:r>
            <a:r>
              <a:rPr lang="en-US" sz="4400" b="1" dirty="0">
                <a:latin typeface="Times New Roman" pitchFamily="18" charset="0"/>
                <a:cs typeface="Times New Roman" pitchFamily="18" charset="0"/>
              </a:rPr>
              <a:t>. </a:t>
            </a:r>
          </a:p>
        </p:txBody>
      </p:sp>
      <p:sp>
        <p:nvSpPr>
          <p:cNvPr id="6" name="TextBox 5">
            <a:extLst>
              <a:ext uri="{FF2B5EF4-FFF2-40B4-BE49-F238E27FC236}">
                <a16:creationId xmlns="" xmlns:a16="http://schemas.microsoft.com/office/drawing/2014/main" id="{4AC090EA-A43B-724A-56C8-2D4B8022802A}"/>
              </a:ext>
            </a:extLst>
          </p:cNvPr>
          <p:cNvSpPr txBox="1"/>
          <p:nvPr/>
        </p:nvSpPr>
        <p:spPr>
          <a:xfrm>
            <a:off x="3362325" y="2028825"/>
            <a:ext cx="8074114" cy="646331"/>
          </a:xfrm>
          <a:prstGeom prst="rect">
            <a:avLst/>
          </a:prstGeom>
          <a:noFill/>
        </p:spPr>
        <p:txBody>
          <a:bodyPr wrap="square" rtlCol="0">
            <a:spAutoFit/>
          </a:bodyPr>
          <a:lstStyle/>
          <a:p>
            <a:r>
              <a:rPr lang="en-US" sz="3600" dirty="0">
                <a:latin typeface="Times New Roman" pitchFamily="18" charset="0"/>
                <a:cs typeface="Times New Roman" pitchFamily="18" charset="0"/>
              </a:rPr>
              <a:t>Sao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uống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a:t>
            </a:r>
          </a:p>
        </p:txBody>
      </p:sp>
      <p:sp>
        <p:nvSpPr>
          <p:cNvPr id="7" name="TextBox 6">
            <a:extLst>
              <a:ext uri="{FF2B5EF4-FFF2-40B4-BE49-F238E27FC236}">
                <a16:creationId xmlns="" xmlns:a16="http://schemas.microsoft.com/office/drawing/2014/main" id="{286ABB0D-82A2-300F-A2AD-100463927B50}"/>
              </a:ext>
            </a:extLst>
          </p:cNvPr>
          <p:cNvSpPr txBox="1"/>
          <p:nvPr/>
        </p:nvSpPr>
        <p:spPr>
          <a:xfrm>
            <a:off x="3343275" y="2574567"/>
            <a:ext cx="8210550" cy="1077218"/>
          </a:xfrm>
          <a:prstGeom prst="rect">
            <a:avLst/>
          </a:prstGeom>
          <a:noFill/>
        </p:spPr>
        <p:txBody>
          <a:bodyPr wrap="square" rtlCol="0">
            <a:spAutoFit/>
          </a:bodyPr>
          <a:lstStyle/>
          <a:p>
            <a:pPr algn="just"/>
            <a:r>
              <a:rPr lang="vi-VN" sz="3200" dirty="0" smtClean="0">
                <a:latin typeface="Times New Roman" pitchFamily="18" charset="0"/>
                <a:cs typeface="Times New Roman" pitchFamily="18" charset="0"/>
              </a:rPr>
              <a:t>Hay là </a:t>
            </a:r>
            <a:r>
              <a:rPr lang="vi-VN" sz="3200" dirty="0">
                <a:latin typeface="Times New Roman" pitchFamily="18" charset="0"/>
                <a:cs typeface="Times New Roman" pitchFamily="18" charset="0"/>
              </a:rPr>
              <a:t>anh cứ tưởng tượng em đã uống thuốc rồi, được không ạ?</a:t>
            </a:r>
          </a:p>
        </p:txBody>
      </p:sp>
      <p:sp>
        <p:nvSpPr>
          <p:cNvPr id="8" name="TextBox 7">
            <a:extLst>
              <a:ext uri="{FF2B5EF4-FFF2-40B4-BE49-F238E27FC236}">
                <a16:creationId xmlns=""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Times New Roman" pitchFamily="18" charset="0"/>
                <a:cs typeface="Times New Roman" pitchFamily="18" charset="0"/>
              </a:rPr>
              <a:t>Thuốc đó đắng lắm!</a:t>
            </a:r>
          </a:p>
        </p:txBody>
      </p:sp>
      <p:sp>
        <p:nvSpPr>
          <p:cNvPr id="9" name="TextBox 8">
            <a:extLst>
              <a:ext uri="{FF2B5EF4-FFF2-40B4-BE49-F238E27FC236}">
                <a16:creationId xmlns=""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Times New Roman" pitchFamily="18" charset="0"/>
                <a:cs typeface="Times New Roman" pitchFamily="18"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 xmlns:a16="http://schemas.microsoft.com/office/drawing/2014/main" id="{518A4D09-30B5-65D1-57B1-770029FE2686}"/>
              </a:ext>
            </a:extLst>
          </p:cNvPr>
          <p:cNvGrpSpPr/>
          <p:nvPr/>
        </p:nvGrpSpPr>
        <p:grpSpPr>
          <a:xfrm>
            <a:off x="39732" y="5706559"/>
            <a:ext cx="12152268" cy="1151441"/>
            <a:chOff x="-2055784" y="5706558"/>
            <a:chExt cx="12152268" cy="1151441"/>
          </a:xfrm>
        </p:grpSpPr>
        <p:pic>
          <p:nvPicPr>
            <p:cNvPr id="3" name="图片 10">
              <a:extLst>
                <a:ext uri="{FF2B5EF4-FFF2-40B4-BE49-F238E27FC236}">
                  <a16:creationId xmlns="" xmlns:a16="http://schemas.microsoft.com/office/drawing/2014/main" id="{98BAC697-BFDB-6052-8FC2-5425BC0AE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 name="图片 11">
              <a:extLst>
                <a:ext uri="{FF2B5EF4-FFF2-40B4-BE49-F238E27FC236}">
                  <a16:creationId xmlns="" xmlns:a16="http://schemas.microsoft.com/office/drawing/2014/main" id="{16AC09B2-4E77-90E4-D68D-19E3099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 name="图片 12">
              <a:extLst>
                <a:ext uri="{FF2B5EF4-FFF2-40B4-BE49-F238E27FC236}">
                  <a16:creationId xmlns="" xmlns:a16="http://schemas.microsoft.com/office/drawing/2014/main" id="{21EF9DB1-C5BA-BE4C-F534-EA694753DD3A}"/>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 name="图片 13">
              <a:extLst>
                <a:ext uri="{FF2B5EF4-FFF2-40B4-BE49-F238E27FC236}">
                  <a16:creationId xmlns="" xmlns:a16="http://schemas.microsoft.com/office/drawing/2014/main" id="{65666494-9278-CD13-8FEF-72668900F89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7" name="图片 14">
              <a:extLst>
                <a:ext uri="{FF2B5EF4-FFF2-40B4-BE49-F238E27FC236}">
                  <a16:creationId xmlns="" xmlns:a16="http://schemas.microsoft.com/office/drawing/2014/main" id="{B1272BEA-57D1-44CD-D0A4-A7C3DEC1A4D5}"/>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8" name="图片 15">
              <a:extLst>
                <a:ext uri="{FF2B5EF4-FFF2-40B4-BE49-F238E27FC236}">
                  <a16:creationId xmlns="" xmlns:a16="http://schemas.microsoft.com/office/drawing/2014/main" id="{7CCD0760-274D-42CB-FFF5-F3584CE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9" name="图片 16">
              <a:extLst>
                <a:ext uri="{FF2B5EF4-FFF2-40B4-BE49-F238E27FC236}">
                  <a16:creationId xmlns="" xmlns:a16="http://schemas.microsoft.com/office/drawing/2014/main" id="{1E00A2ED-3569-1581-1D46-709CB2149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0" name="任意多边形: 形状 40">
            <a:extLst>
              <a:ext uri="{FF2B5EF4-FFF2-40B4-BE49-F238E27FC236}">
                <a16:creationId xmlns="" xmlns:a16="http://schemas.microsoft.com/office/drawing/2014/main" id="{2AD43505-EB66-37F9-49C8-7DE20FC8F002}"/>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TextBox 10">
            <a:extLst>
              <a:ext uri="{FF2B5EF4-FFF2-40B4-BE49-F238E27FC236}">
                <a16:creationId xmlns="" xmlns:a16="http://schemas.microsoft.com/office/drawing/2014/main" id="{4628D3A6-3AB1-E5D0-7C79-280E09D8F63A}"/>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 xmlns:a16="http://schemas.microsoft.com/office/drawing/2014/main" id="{B8D6792D-757E-E814-2239-74AA4DA4FAAC}"/>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3" name="TextBox 12">
            <a:extLst>
              <a:ext uri="{FF2B5EF4-FFF2-40B4-BE49-F238E27FC236}">
                <a16:creationId xmlns="" xmlns:a16="http://schemas.microsoft.com/office/drawing/2014/main" id="{053B5319-F1F6-AD54-1E6E-9E8851945E6D}"/>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 xmlns:a16="http://schemas.microsoft.com/office/drawing/2014/main" id="{582A7115-3018-FCE4-FF0E-8F5E85D93D33}"/>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15" name="TextBox 14">
            <a:extLst>
              <a:ext uri="{FF2B5EF4-FFF2-40B4-BE49-F238E27FC236}">
                <a16:creationId xmlns="" xmlns:a16="http://schemas.microsoft.com/office/drawing/2014/main" id="{E7A41B50-9709-63B6-B089-A18C57E32224}"/>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 xmlns:a16="http://schemas.microsoft.com/office/drawing/2014/main" id="{2FA9FA48-AC98-D97A-1C51-6C0F4341B063}"/>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17" name="TextBox 16">
            <a:extLst>
              <a:ext uri="{FF2B5EF4-FFF2-40B4-BE49-F238E27FC236}">
                <a16:creationId xmlns="" xmlns:a16="http://schemas.microsoft.com/office/drawing/2014/main" id="{103FB4EB-F427-C04C-98A7-9BA8B005AA56}"/>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 xmlns:a16="http://schemas.microsoft.com/office/drawing/2014/main" id="{5F8743B3-6C44-B3DA-4916-E6933FCDD241}"/>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19" name="Picture 18">
            <a:extLst>
              <a:ext uri="{FF2B5EF4-FFF2-40B4-BE49-F238E27FC236}">
                <a16:creationId xmlns="" xmlns:a16="http://schemas.microsoft.com/office/drawing/2014/main" id="{2A363A6F-FE7A-59A6-C6F9-1350469C0317}"/>
              </a:ext>
            </a:extLst>
          </p:cNvPr>
          <p:cNvPicPr>
            <a:picLocks noChangeAspect="1"/>
          </p:cNvPicPr>
          <p:nvPr/>
        </p:nvPicPr>
        <p:blipFill>
          <a:blip r:embed="rId8"/>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1196181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3" grpId="0" uiExpand="1" build="p"/>
      <p:bldP spid="15" grpId="0" uiExpand="1" build="p"/>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 xmlns:a16="http://schemas.microsoft.com/office/drawing/2014/main" id="{E10E69FF-ECC2-E69F-1477-8E0C4591E3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 xmlns:a16="http://schemas.microsoft.com/office/drawing/2014/main" id="{003CA21C-B2A5-FA63-36AE-308B0C4C5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 xmlns:a16="http://schemas.microsoft.com/office/drawing/2014/main" id="{55C154B8-AF63-D994-4CFA-565AC5CFC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 xmlns:a16="http://schemas.microsoft.com/office/drawing/2014/main"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grpSp>
        <p:nvGrpSpPr>
          <p:cNvPr id="4" name="Group 3">
            <a:extLst>
              <a:ext uri="{FF2B5EF4-FFF2-40B4-BE49-F238E27FC236}">
                <a16:creationId xmlns="" xmlns:a16="http://schemas.microsoft.com/office/drawing/2014/main"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 xmlns:a16="http://schemas.microsoft.com/office/drawing/2014/main"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 xmlns:a16="http://schemas.microsoft.com/office/drawing/2014/main"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 xmlns:a16="http://schemas.microsoft.com/office/drawing/2014/main"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 xmlns:a16="http://schemas.microsoft.com/office/drawing/2014/main"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 xmlns:a16="http://schemas.microsoft.com/office/drawing/2014/main"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 xmlns:a16="http://schemas.microsoft.com/office/drawing/2014/main"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 xmlns:a16="http://schemas.microsoft.com/office/drawing/2014/main"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 xmlns:a16="http://schemas.microsoft.com/office/drawing/2014/main" id="{93C0E5D3-DA49-944F-E130-52734B018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441</Words>
  <Application>Microsoft Office PowerPoint</Application>
  <PresentationFormat>Custom</PresentationFormat>
  <Paragraphs>51</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2023-02-04T10:25:32Z</dcterms:created>
  <dcterms:modified xsi:type="dcterms:W3CDTF">2024-05-14T01:10:38Z</dcterms:modified>
</cp:coreProperties>
</file>