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37"/>
  </p:notesMasterIdLst>
  <p:sldIdLst>
    <p:sldId id="257" r:id="rId2"/>
    <p:sldId id="258" r:id="rId3"/>
    <p:sldId id="278" r:id="rId4"/>
    <p:sldId id="263" r:id="rId5"/>
    <p:sldId id="265" r:id="rId6"/>
    <p:sldId id="280" r:id="rId7"/>
    <p:sldId id="281" r:id="rId8"/>
    <p:sldId id="282" r:id="rId9"/>
    <p:sldId id="283" r:id="rId10"/>
    <p:sldId id="284" r:id="rId11"/>
    <p:sldId id="286" r:id="rId12"/>
    <p:sldId id="296" r:id="rId13"/>
    <p:sldId id="297" r:id="rId14"/>
    <p:sldId id="298" r:id="rId15"/>
    <p:sldId id="300" r:id="rId16"/>
    <p:sldId id="299" r:id="rId17"/>
    <p:sldId id="301" r:id="rId18"/>
    <p:sldId id="302" r:id="rId19"/>
    <p:sldId id="261" r:id="rId20"/>
    <p:sldId id="260" r:id="rId21"/>
    <p:sldId id="289" r:id="rId22"/>
    <p:sldId id="290" r:id="rId23"/>
    <p:sldId id="291" r:id="rId24"/>
    <p:sldId id="292" r:id="rId25"/>
    <p:sldId id="293" r:id="rId26"/>
    <p:sldId id="304" r:id="rId27"/>
    <p:sldId id="305" r:id="rId28"/>
    <p:sldId id="306" r:id="rId29"/>
    <p:sldId id="307" r:id="rId30"/>
    <p:sldId id="308" r:id="rId31"/>
    <p:sldId id="309" r:id="rId32"/>
    <p:sldId id="310" r:id="rId33"/>
    <p:sldId id="311" r:id="rId34"/>
    <p:sldId id="312" r:id="rId35"/>
    <p:sldId id="313"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9204" autoAdjust="0"/>
  </p:normalViewPr>
  <p:slideViewPr>
    <p:cSldViewPr snapToGrid="0">
      <p:cViewPr varScale="1">
        <p:scale>
          <a:sx n="65" d="100"/>
          <a:sy n="65" d="100"/>
        </p:scale>
        <p:origin x="936"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3EDCA2-3191-43F2-A00C-84E5C1884EE6}" type="datetimeFigureOut">
              <a:rPr lang="en-US" smtClean="0"/>
              <a:t>4/29/2025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F2272C-3C2E-4ADF-8E3E-72646558DE6D}" type="slidenum">
              <a:rPr lang="en-US" smtClean="0"/>
              <a:t>‹#›</a:t>
            </a:fld>
            <a:endParaRPr lang="en-US"/>
          </a:p>
        </p:txBody>
      </p:sp>
    </p:spTree>
    <p:extLst>
      <p:ext uri="{BB962C8B-B14F-4D97-AF65-F5344CB8AC3E}">
        <p14:creationId xmlns:p14="http://schemas.microsoft.com/office/powerpoint/2010/main" val="65800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a:t>
            </a:r>
            <a:r>
              <a:rPr lang="en-US" sz="1200" b="1" dirty="0" err="1">
                <a:solidFill>
                  <a:schemeClr val="tx1"/>
                </a:solidFill>
              </a:rPr>
              <a:t>Có</a:t>
            </a:r>
            <a:r>
              <a:rPr lang="en-US" sz="1200" b="1" dirty="0">
                <a:solidFill>
                  <a:schemeClr val="tx1"/>
                </a:solidFill>
              </a:rPr>
              <a:t> </a:t>
            </a:r>
            <a:r>
              <a:rPr lang="en-US" sz="1200" b="1" dirty="0" err="1">
                <a:solidFill>
                  <a:schemeClr val="tx1"/>
                </a:solidFill>
              </a:rPr>
              <a:t>một</a:t>
            </a:r>
            <a:r>
              <a:rPr lang="en-US" sz="1200" b="1" dirty="0">
                <a:solidFill>
                  <a:schemeClr val="tx1"/>
                </a:solidFill>
              </a:rPr>
              <a:t> </a:t>
            </a:r>
            <a:r>
              <a:rPr lang="en-US" sz="1200" b="1" dirty="0" err="1">
                <a:solidFill>
                  <a:schemeClr val="tx1"/>
                </a:solidFill>
              </a:rPr>
              <a:t>số</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họ</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ghép</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a:t>
            </a:r>
            <a:r>
              <a:rPr lang="en-US" sz="1200" b="1" dirty="0" err="1">
                <a:solidFill>
                  <a:schemeClr val="tx1"/>
                </a:solidFill>
              </a:rPr>
              <a:t>của</a:t>
            </a:r>
            <a:r>
              <a:rPr lang="en-US" sz="1200" b="1" dirty="0">
                <a:solidFill>
                  <a:schemeClr val="tx1"/>
                </a:solidFill>
              </a:rPr>
              <a:t> </a:t>
            </a:r>
            <a:r>
              <a:rPr lang="en-US" sz="1200" b="1" dirty="0" err="1">
                <a:solidFill>
                  <a:schemeClr val="tx1"/>
                </a:solidFill>
              </a:rPr>
              <a:t>từ</a:t>
            </a:r>
            <a:r>
              <a:rPr lang="en-US" sz="1200" b="1" dirty="0">
                <a:solidFill>
                  <a:schemeClr val="tx1"/>
                </a:solidFill>
              </a:rPr>
              <a:t> </a:t>
            </a:r>
            <a:r>
              <a:rPr lang="en-US" sz="1200" b="1" dirty="0" err="1">
                <a:solidFill>
                  <a:schemeClr val="tx1"/>
                </a:solidFill>
              </a:rPr>
              <a:t>trong</a:t>
            </a:r>
            <a:r>
              <a:rPr lang="en-US" sz="1200" b="1" dirty="0">
                <a:solidFill>
                  <a:schemeClr val="tx1"/>
                </a:solidFill>
              </a:rPr>
              <a:t> </a:t>
            </a:r>
            <a:r>
              <a:rPr lang="en-US" sz="1200" b="1" dirty="0" err="1">
                <a:solidFill>
                  <a:schemeClr val="tx1"/>
                </a:solidFill>
              </a:rPr>
              <a:t>mục</a:t>
            </a:r>
            <a:r>
              <a:rPr lang="en-US" sz="1200" b="1" dirty="0">
                <a:solidFill>
                  <a:schemeClr val="tx1"/>
                </a:solidFill>
              </a:rPr>
              <a:t> </a:t>
            </a:r>
            <a:r>
              <a:rPr lang="en-US" sz="1200" b="1" dirty="0" err="1">
                <a:solidFill>
                  <a:schemeClr val="tx1"/>
                </a:solidFill>
              </a:rPr>
              <a:t>đọc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luôn</a:t>
            </a:r>
            <a:r>
              <a:rPr lang="en-US" sz="1200" b="1" dirty="0">
                <a:solidFill>
                  <a:schemeClr val="tx1"/>
                </a:solidFill>
              </a:rPr>
              <a:t>, </a:t>
            </a:r>
            <a:r>
              <a:rPr lang="en-US" sz="1200" b="1" dirty="0" err="1">
                <a:solidFill>
                  <a:schemeClr val="tx1"/>
                </a:solidFill>
              </a:rPr>
              <a:t>nhưng</a:t>
            </a:r>
            <a:r>
              <a:rPr lang="en-US" sz="1200" b="1" dirty="0">
                <a:solidFill>
                  <a:schemeClr val="tx1"/>
                </a:solidFill>
              </a:rPr>
              <a:t> </a:t>
            </a:r>
            <a:r>
              <a:rPr lang="en-US" sz="1200" b="1" dirty="0" err="1">
                <a:solidFill>
                  <a:schemeClr val="tx1"/>
                </a:solidFill>
              </a:rPr>
              <a:t>vì</a:t>
            </a:r>
            <a:r>
              <a:rPr lang="en-US" sz="1200" b="1" dirty="0">
                <a:solidFill>
                  <a:schemeClr val="tx1"/>
                </a:solidFill>
              </a:rPr>
              <a:t> </a:t>
            </a:r>
            <a:r>
              <a:rPr lang="en-US" sz="1200" b="1" dirty="0" err="1">
                <a:solidFill>
                  <a:schemeClr val="tx1"/>
                </a:solidFill>
              </a:rPr>
              <a:t>mỗi</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thống</a:t>
            </a:r>
            <a:r>
              <a:rPr lang="en-US" sz="1200" b="1" dirty="0">
                <a:solidFill>
                  <a:schemeClr val="tx1"/>
                </a:solidFill>
              </a:rPr>
              <a:t> </a:t>
            </a:r>
            <a:r>
              <a:rPr lang="en-US" sz="1200" b="1" dirty="0" err="1">
                <a:solidFill>
                  <a:schemeClr val="tx1"/>
                </a:solidFill>
              </a:rPr>
              <a:t>nhất</a:t>
            </a:r>
            <a:r>
              <a:rPr lang="en-US" sz="1200" b="1" dirty="0">
                <a:solidFill>
                  <a:schemeClr val="tx1"/>
                </a:solidFill>
              </a:rPr>
              <a:t> 1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riêng</a:t>
            </a:r>
            <a:r>
              <a:rPr lang="en-US" sz="1200" b="1" dirty="0">
                <a:solidFill>
                  <a:schemeClr val="tx1"/>
                </a:solidFill>
              </a:rPr>
              <a:t>, ý </a:t>
            </a:r>
            <a:r>
              <a:rPr lang="en-US" sz="1200" b="1" dirty="0" err="1">
                <a:solidFill>
                  <a:schemeClr val="tx1"/>
                </a:solidFill>
              </a:rPr>
              <a:t>tưởng</a:t>
            </a:r>
            <a:r>
              <a:rPr lang="en-US" sz="1200" b="1" dirty="0">
                <a:solidFill>
                  <a:schemeClr val="tx1"/>
                </a:solidFill>
              </a:rPr>
              <a:t> </a:t>
            </a:r>
            <a:r>
              <a:rPr lang="en-US" sz="1200" b="1" dirty="0" err="1">
                <a:solidFill>
                  <a:schemeClr val="tx1"/>
                </a:solidFill>
              </a:rPr>
              <a:t>dạy</a:t>
            </a:r>
            <a:r>
              <a:rPr lang="en-US" sz="1200" b="1" dirty="0">
                <a:solidFill>
                  <a:schemeClr val="tx1"/>
                </a:solidFill>
              </a:rPr>
              <a:t> </a:t>
            </a:r>
            <a:r>
              <a:rPr lang="en-US" sz="1200" b="1" dirty="0" err="1">
                <a:solidFill>
                  <a:schemeClr val="tx1"/>
                </a:solidFill>
              </a:rPr>
              <a:t>riêng</a:t>
            </a:r>
            <a:r>
              <a:rPr lang="en-US" sz="1200" b="1" dirty="0">
                <a:solidFill>
                  <a:schemeClr val="tx1"/>
                </a:solidFill>
              </a:rPr>
              <a:t>, </a:t>
            </a:r>
            <a:r>
              <a:rPr lang="en-US" sz="1200" b="1" dirty="0" err="1">
                <a:solidFill>
                  <a:schemeClr val="tx1"/>
                </a:solidFill>
              </a:rPr>
              <a:t>nên</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để</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ở </a:t>
            </a:r>
            <a:r>
              <a:rPr lang="en-US" sz="1200" b="1" dirty="0" err="1">
                <a:solidFill>
                  <a:schemeClr val="tx1"/>
                </a:solidFill>
              </a:rPr>
              <a:t>đây</a:t>
            </a:r>
            <a:r>
              <a:rPr lang="en-US" sz="1200" b="1" dirty="0">
                <a:solidFill>
                  <a:schemeClr val="tx1"/>
                </a:solidFill>
              </a:rPr>
              <a:t> (GV </a:t>
            </a:r>
            <a:r>
              <a:rPr lang="en-US" sz="1200" b="1" dirty="0" err="1">
                <a:solidFill>
                  <a:schemeClr val="tx1"/>
                </a:solidFill>
              </a:rPr>
              <a:t>kéo</a:t>
            </a:r>
            <a:r>
              <a:rPr lang="en-US" sz="1200" b="1" dirty="0">
                <a:solidFill>
                  <a:schemeClr val="tx1"/>
                </a:solidFill>
              </a:rPr>
              <a:t> slide </a:t>
            </a:r>
            <a:r>
              <a:rPr lang="en-US" sz="1200" b="1" dirty="0" err="1">
                <a:solidFill>
                  <a:schemeClr val="tx1"/>
                </a:solidFill>
              </a:rPr>
              <a:t>lên</a:t>
            </a:r>
            <a:r>
              <a:rPr lang="en-US" sz="1200" b="1" dirty="0">
                <a:solidFill>
                  <a:schemeClr val="tx1"/>
                </a:solidFill>
              </a:rPr>
              <a:t> </a:t>
            </a:r>
            <a:r>
              <a:rPr lang="en-US" sz="1200" b="1" dirty="0" err="1">
                <a:solidFill>
                  <a:schemeClr val="tx1"/>
                </a:solidFill>
              </a:rPr>
              <a:t>sau</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theo</a:t>
            </a:r>
            <a:r>
              <a:rPr lang="en-US" sz="1200" b="1" dirty="0">
                <a:solidFill>
                  <a:schemeClr val="tx1"/>
                </a:solidFill>
              </a:rPr>
              <a:t>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mình</a:t>
            </a:r>
            <a:r>
              <a:rPr lang="en-US" sz="1200" b="1" dirty="0">
                <a:solidFill>
                  <a:schemeClr val="tx1"/>
                </a:solidFill>
              </a:rPr>
              <a:t> </a:t>
            </a:r>
            <a:r>
              <a:rPr lang="en-US" sz="1200" b="1" dirty="0" err="1">
                <a:solidFill>
                  <a:schemeClr val="tx1"/>
                </a:solidFill>
              </a:rPr>
              <a:t>nhé</a:t>
            </a:r>
            <a:r>
              <a:rPr lang="en-US" sz="1200" b="1" dirty="0">
                <a:solidFill>
                  <a:schemeClr val="tx1"/>
                </a:solidFill>
              </a:rPr>
              <a:t>)</a:t>
            </a:r>
            <a:endParaRPr lang="en-US" dirty="0"/>
          </a:p>
        </p:txBody>
      </p:sp>
      <p:sp>
        <p:nvSpPr>
          <p:cNvPr id="4" name="Slide Number Placeholder 3"/>
          <p:cNvSpPr>
            <a:spLocks noGrp="1"/>
          </p:cNvSpPr>
          <p:nvPr>
            <p:ph type="sldNum" sz="quarter" idx="5"/>
          </p:nvPr>
        </p:nvSpPr>
        <p:spPr/>
        <p:txBody>
          <a:bodyPr/>
          <a:lstStyle/>
          <a:p>
            <a:fld id="{A3F2272C-3C2E-4ADF-8E3E-72646558DE6D}" type="slidenum">
              <a:rPr lang="en-US" smtClean="0"/>
              <a:t>12</a:t>
            </a:fld>
            <a:endParaRPr lang="en-US"/>
          </a:p>
        </p:txBody>
      </p:sp>
    </p:spTree>
    <p:extLst>
      <p:ext uri="{BB962C8B-B14F-4D97-AF65-F5344CB8AC3E}">
        <p14:creationId xmlns:p14="http://schemas.microsoft.com/office/powerpoint/2010/main" val="2999136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a:t>
            </a:r>
            <a:r>
              <a:rPr lang="en-US" sz="1200" b="1" dirty="0" err="1">
                <a:solidFill>
                  <a:schemeClr val="tx1"/>
                </a:solidFill>
              </a:rPr>
              <a:t>Có</a:t>
            </a:r>
            <a:r>
              <a:rPr lang="en-US" sz="1200" b="1" dirty="0">
                <a:solidFill>
                  <a:schemeClr val="tx1"/>
                </a:solidFill>
              </a:rPr>
              <a:t> </a:t>
            </a:r>
            <a:r>
              <a:rPr lang="en-US" sz="1200" b="1" dirty="0" err="1">
                <a:solidFill>
                  <a:schemeClr val="tx1"/>
                </a:solidFill>
              </a:rPr>
              <a:t>một</a:t>
            </a:r>
            <a:r>
              <a:rPr lang="en-US" sz="1200" b="1" dirty="0">
                <a:solidFill>
                  <a:schemeClr val="tx1"/>
                </a:solidFill>
              </a:rPr>
              <a:t> </a:t>
            </a:r>
            <a:r>
              <a:rPr lang="en-US" sz="1200" b="1" dirty="0" err="1">
                <a:solidFill>
                  <a:schemeClr val="tx1"/>
                </a:solidFill>
              </a:rPr>
              <a:t>số</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họ</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ghép</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a:t>
            </a:r>
            <a:r>
              <a:rPr lang="en-US" sz="1200" b="1" dirty="0" err="1">
                <a:solidFill>
                  <a:schemeClr val="tx1"/>
                </a:solidFill>
              </a:rPr>
              <a:t>của</a:t>
            </a:r>
            <a:r>
              <a:rPr lang="en-US" sz="1200" b="1" dirty="0">
                <a:solidFill>
                  <a:schemeClr val="tx1"/>
                </a:solidFill>
              </a:rPr>
              <a:t> </a:t>
            </a:r>
            <a:r>
              <a:rPr lang="en-US" sz="1200" b="1" dirty="0" err="1">
                <a:solidFill>
                  <a:schemeClr val="tx1"/>
                </a:solidFill>
              </a:rPr>
              <a:t>từ</a:t>
            </a:r>
            <a:r>
              <a:rPr lang="en-US" sz="1200" b="1" dirty="0">
                <a:solidFill>
                  <a:schemeClr val="tx1"/>
                </a:solidFill>
              </a:rPr>
              <a:t> </a:t>
            </a:r>
            <a:r>
              <a:rPr lang="en-US" sz="1200" b="1" dirty="0" err="1">
                <a:solidFill>
                  <a:schemeClr val="tx1"/>
                </a:solidFill>
              </a:rPr>
              <a:t>trong</a:t>
            </a:r>
            <a:r>
              <a:rPr lang="en-US" sz="1200" b="1" dirty="0">
                <a:solidFill>
                  <a:schemeClr val="tx1"/>
                </a:solidFill>
              </a:rPr>
              <a:t> </a:t>
            </a:r>
            <a:r>
              <a:rPr lang="en-US" sz="1200" b="1" dirty="0" err="1">
                <a:solidFill>
                  <a:schemeClr val="tx1"/>
                </a:solidFill>
              </a:rPr>
              <a:t>mục</a:t>
            </a:r>
            <a:r>
              <a:rPr lang="en-US" sz="1200" b="1" dirty="0">
                <a:solidFill>
                  <a:schemeClr val="tx1"/>
                </a:solidFill>
              </a:rPr>
              <a:t> </a:t>
            </a:r>
            <a:r>
              <a:rPr lang="en-US" sz="1200" b="1" dirty="0" err="1">
                <a:solidFill>
                  <a:schemeClr val="tx1"/>
                </a:solidFill>
              </a:rPr>
              <a:t>đọc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luôn</a:t>
            </a:r>
            <a:r>
              <a:rPr lang="en-US" sz="1200" b="1" dirty="0">
                <a:solidFill>
                  <a:schemeClr val="tx1"/>
                </a:solidFill>
              </a:rPr>
              <a:t>, </a:t>
            </a:r>
            <a:r>
              <a:rPr lang="en-US" sz="1200" b="1" dirty="0" err="1">
                <a:solidFill>
                  <a:schemeClr val="tx1"/>
                </a:solidFill>
              </a:rPr>
              <a:t>nhưng</a:t>
            </a:r>
            <a:r>
              <a:rPr lang="en-US" sz="1200" b="1" dirty="0">
                <a:solidFill>
                  <a:schemeClr val="tx1"/>
                </a:solidFill>
              </a:rPr>
              <a:t> </a:t>
            </a:r>
            <a:r>
              <a:rPr lang="en-US" sz="1200" b="1" dirty="0" err="1">
                <a:solidFill>
                  <a:schemeClr val="tx1"/>
                </a:solidFill>
              </a:rPr>
              <a:t>vì</a:t>
            </a:r>
            <a:r>
              <a:rPr lang="en-US" sz="1200" b="1" dirty="0">
                <a:solidFill>
                  <a:schemeClr val="tx1"/>
                </a:solidFill>
              </a:rPr>
              <a:t> </a:t>
            </a:r>
            <a:r>
              <a:rPr lang="en-US" sz="1200" b="1" dirty="0" err="1">
                <a:solidFill>
                  <a:schemeClr val="tx1"/>
                </a:solidFill>
              </a:rPr>
              <a:t>mỗi</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thống</a:t>
            </a:r>
            <a:r>
              <a:rPr lang="en-US" sz="1200" b="1" dirty="0">
                <a:solidFill>
                  <a:schemeClr val="tx1"/>
                </a:solidFill>
              </a:rPr>
              <a:t> </a:t>
            </a:r>
            <a:r>
              <a:rPr lang="en-US" sz="1200" b="1" dirty="0" err="1">
                <a:solidFill>
                  <a:schemeClr val="tx1"/>
                </a:solidFill>
              </a:rPr>
              <a:t>nhất</a:t>
            </a:r>
            <a:r>
              <a:rPr lang="en-US" sz="1200" b="1" dirty="0">
                <a:solidFill>
                  <a:schemeClr val="tx1"/>
                </a:solidFill>
              </a:rPr>
              <a:t> 1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riêng</a:t>
            </a:r>
            <a:r>
              <a:rPr lang="en-US" sz="1200" b="1" dirty="0">
                <a:solidFill>
                  <a:schemeClr val="tx1"/>
                </a:solidFill>
              </a:rPr>
              <a:t>, ý </a:t>
            </a:r>
            <a:r>
              <a:rPr lang="en-US" sz="1200" b="1" dirty="0" err="1">
                <a:solidFill>
                  <a:schemeClr val="tx1"/>
                </a:solidFill>
              </a:rPr>
              <a:t>tưởng</a:t>
            </a:r>
            <a:r>
              <a:rPr lang="en-US" sz="1200" b="1" dirty="0">
                <a:solidFill>
                  <a:schemeClr val="tx1"/>
                </a:solidFill>
              </a:rPr>
              <a:t> </a:t>
            </a:r>
            <a:r>
              <a:rPr lang="en-US" sz="1200" b="1" dirty="0" err="1">
                <a:solidFill>
                  <a:schemeClr val="tx1"/>
                </a:solidFill>
              </a:rPr>
              <a:t>dạy</a:t>
            </a:r>
            <a:r>
              <a:rPr lang="en-US" sz="1200" b="1" dirty="0">
                <a:solidFill>
                  <a:schemeClr val="tx1"/>
                </a:solidFill>
              </a:rPr>
              <a:t> </a:t>
            </a:r>
            <a:r>
              <a:rPr lang="en-US" sz="1200" b="1" dirty="0" err="1">
                <a:solidFill>
                  <a:schemeClr val="tx1"/>
                </a:solidFill>
              </a:rPr>
              <a:t>riêng</a:t>
            </a:r>
            <a:r>
              <a:rPr lang="en-US" sz="1200" b="1" dirty="0">
                <a:solidFill>
                  <a:schemeClr val="tx1"/>
                </a:solidFill>
              </a:rPr>
              <a:t>, </a:t>
            </a:r>
            <a:r>
              <a:rPr lang="en-US" sz="1200" b="1" dirty="0" err="1">
                <a:solidFill>
                  <a:schemeClr val="tx1"/>
                </a:solidFill>
              </a:rPr>
              <a:t>nên</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để</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ở </a:t>
            </a:r>
            <a:r>
              <a:rPr lang="en-US" sz="1200" b="1" dirty="0" err="1">
                <a:solidFill>
                  <a:schemeClr val="tx1"/>
                </a:solidFill>
              </a:rPr>
              <a:t>đây</a:t>
            </a:r>
            <a:r>
              <a:rPr lang="en-US" sz="1200" b="1" dirty="0">
                <a:solidFill>
                  <a:schemeClr val="tx1"/>
                </a:solidFill>
              </a:rPr>
              <a:t> (GV </a:t>
            </a:r>
            <a:r>
              <a:rPr lang="en-US" sz="1200" b="1" dirty="0" err="1">
                <a:solidFill>
                  <a:schemeClr val="tx1"/>
                </a:solidFill>
              </a:rPr>
              <a:t>kéo</a:t>
            </a:r>
            <a:r>
              <a:rPr lang="en-US" sz="1200" b="1" dirty="0">
                <a:solidFill>
                  <a:schemeClr val="tx1"/>
                </a:solidFill>
              </a:rPr>
              <a:t> slide </a:t>
            </a:r>
            <a:r>
              <a:rPr lang="en-US" sz="1200" b="1" dirty="0" err="1">
                <a:solidFill>
                  <a:schemeClr val="tx1"/>
                </a:solidFill>
              </a:rPr>
              <a:t>lên</a:t>
            </a:r>
            <a:r>
              <a:rPr lang="en-US" sz="1200" b="1" dirty="0">
                <a:solidFill>
                  <a:schemeClr val="tx1"/>
                </a:solidFill>
              </a:rPr>
              <a:t> </a:t>
            </a:r>
            <a:r>
              <a:rPr lang="en-US" sz="1200" b="1" dirty="0" err="1">
                <a:solidFill>
                  <a:schemeClr val="tx1"/>
                </a:solidFill>
              </a:rPr>
              <a:t>sau</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theo</a:t>
            </a:r>
            <a:r>
              <a:rPr lang="en-US" sz="1200" b="1" dirty="0">
                <a:solidFill>
                  <a:schemeClr val="tx1"/>
                </a:solidFill>
              </a:rPr>
              <a:t>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mình</a:t>
            </a:r>
            <a:r>
              <a:rPr lang="en-US" sz="1200" b="1" dirty="0">
                <a:solidFill>
                  <a:schemeClr val="tx1"/>
                </a:solidFill>
              </a:rPr>
              <a:t> </a:t>
            </a:r>
            <a:r>
              <a:rPr lang="en-US" sz="1200" b="1" dirty="0" err="1">
                <a:solidFill>
                  <a:schemeClr val="tx1"/>
                </a:solidFill>
              </a:rPr>
              <a:t>nhé</a:t>
            </a:r>
            <a:r>
              <a:rPr lang="en-US" sz="1200" b="1" dirty="0">
                <a:solidFill>
                  <a:schemeClr val="tx1"/>
                </a:solidFill>
              </a:rPr>
              <a:t>)</a:t>
            </a:r>
            <a:endParaRPr lang="en-US" dirty="0"/>
          </a:p>
        </p:txBody>
      </p:sp>
      <p:sp>
        <p:nvSpPr>
          <p:cNvPr id="4" name="Slide Number Placeholder 3"/>
          <p:cNvSpPr>
            <a:spLocks noGrp="1"/>
          </p:cNvSpPr>
          <p:nvPr>
            <p:ph type="sldNum" sz="quarter" idx="5"/>
          </p:nvPr>
        </p:nvSpPr>
        <p:spPr/>
        <p:txBody>
          <a:bodyPr/>
          <a:lstStyle/>
          <a:p>
            <a:fld id="{A3F2272C-3C2E-4ADF-8E3E-72646558DE6D}" type="slidenum">
              <a:rPr lang="en-US" smtClean="0"/>
              <a:t>13</a:t>
            </a:fld>
            <a:endParaRPr lang="en-US"/>
          </a:p>
        </p:txBody>
      </p:sp>
    </p:spTree>
    <p:extLst>
      <p:ext uri="{BB962C8B-B14F-4D97-AF65-F5344CB8AC3E}">
        <p14:creationId xmlns:p14="http://schemas.microsoft.com/office/powerpoint/2010/main" val="420983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764401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8384861"/>
      </p:ext>
    </p:extLst>
  </p:cSld>
  <p:clrMap bg1="lt1" tx1="dk1" bg2="lt2" tx2="dk2" accent1="accent1" accent2="accent2" accent3="accent3" accent4="accent4" accent5="accent5" accent6="accent6" hlink="hlink" folHlink="folHlink"/>
  <p:sldLayoutIdLst>
    <p:sldLayoutId id="2147483684" r:id="rId1"/>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3.sv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31.jpeg"/><Relationship Id="rId7" Type="http://schemas.openxmlformats.org/officeDocument/2006/relationships/image" Target="../media/image30.png"/><Relationship Id="rId2" Type="http://schemas.openxmlformats.org/officeDocument/2006/relationships/image" Target="../media/image3.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9.png"/><Relationship Id="rId10" Type="http://schemas.openxmlformats.org/officeDocument/2006/relationships/image" Target="../media/image33.png"/><Relationship Id="rId4" Type="http://schemas.openxmlformats.org/officeDocument/2006/relationships/image" Target="../media/image5.svg"/><Relationship Id="rId9" Type="http://schemas.openxmlformats.org/officeDocument/2006/relationships/image" Target="../media/image32.png"/></Relationships>
</file>

<file path=ppt/slides/_rels/slide11.xml.rels><?xml version="1.0" encoding="UTF-8" standalone="yes"?>
<Relationships xmlns="http://schemas.openxmlformats.org/package/2006/relationships"><Relationship Id="rId8" Type="http://schemas.openxmlformats.org/officeDocument/2006/relationships/image" Target="../media/image33.png"/><Relationship Id="rId7" Type="http://schemas.openxmlformats.org/officeDocument/2006/relationships/image" Target="../media/image32.png"/><Relationship Id="rId2" Type="http://schemas.openxmlformats.org/officeDocument/2006/relationships/image" Target="../media/image3.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9.png"/><Relationship Id="rId4" Type="http://schemas.openxmlformats.org/officeDocument/2006/relationships/image" Target="../media/image5.svg"/><Relationship Id="rId9" Type="http://schemas.openxmlformats.org/officeDocument/2006/relationships/image" Target="../media/image34.jpe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3.svg"/><Relationship Id="rId5" Type="http://schemas.openxmlformats.org/officeDocument/2006/relationships/image" Target="../media/image9.png"/><Relationship Id="rId4" Type="http://schemas.openxmlformats.org/officeDocument/2006/relationships/image" Target="../media/image11.svg"/></Relationships>
</file>

<file path=ppt/slides/_rels/slide2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gi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9.svg"/><Relationship Id="rId5" Type="http://schemas.openxmlformats.org/officeDocument/2006/relationships/image" Target="../media/image10.png"/><Relationship Id="rId4" Type="http://schemas.openxmlformats.org/officeDocument/2006/relationships/image" Target="../media/image5.svg"/></Relationships>
</file>

<file path=ppt/slides/_rels/slide3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7" Type="http://schemas.microsoft.com/office/2007/relationships/hdphoto" Target="../media/hdphoto2.wdp"/><Relationship Id="rId2" Type="http://schemas.openxmlformats.org/officeDocument/2006/relationships/image" Target="../media/image43.gif"/><Relationship Id="rId1" Type="http://schemas.openxmlformats.org/officeDocument/2006/relationships/slideLayout" Target="../slideLayouts/slideLayout1.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3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44.png"/><Relationship Id="rId1" Type="http://schemas.openxmlformats.org/officeDocument/2006/relationships/slideLayout" Target="../slideLayouts/slideLayout1.xml"/><Relationship Id="rId6" Type="http://schemas.openxmlformats.org/officeDocument/2006/relationships/image" Target="../media/image24.svg"/><Relationship Id="rId5" Type="http://schemas.openxmlformats.org/officeDocument/2006/relationships/image" Target="../media/image55.png"/><Relationship Id="rId4" Type="http://schemas.microsoft.com/office/2007/relationships/hdphoto" Target="../media/hdphoto3.wdp"/></Relationships>
</file>

<file path=ppt/slides/_rels/slide3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4.png"/><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24.svg"/><Relationship Id="rId4" Type="http://schemas.openxmlformats.org/officeDocument/2006/relationships/image" Target="../media/image55.png"/></Relationships>
</file>

<file path=ppt/slides/_rels/slide3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xml"/><Relationship Id="rId4" Type="http://schemas.microsoft.com/office/2007/relationships/hdphoto" Target="../media/hdphoto4.wdp"/></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7"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5.sv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5.svg"/></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5.sv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F1A1F"/>
        </a:solidFill>
        <a:effectLst/>
      </p:bgPr>
    </p:bg>
    <p:spTree>
      <p:nvGrpSpPr>
        <p:cNvPr id="1" name=""/>
        <p:cNvGrpSpPr/>
        <p:nvPr/>
      </p:nvGrpSpPr>
      <p:grpSpPr>
        <a:xfrm>
          <a:off x="0" y="0"/>
          <a:ext cx="0" cy="0"/>
          <a:chOff x="0" y="0"/>
          <a:chExt cx="0" cy="0"/>
        </a:xfrm>
      </p:grpSpPr>
      <p:grpSp>
        <p:nvGrpSpPr>
          <p:cNvPr id="2" name="Group 2"/>
          <p:cNvGrpSpPr/>
          <p:nvPr/>
        </p:nvGrpSpPr>
        <p:grpSpPr>
          <a:xfrm>
            <a:off x="253627" y="302103"/>
            <a:ext cx="11684746" cy="6253794"/>
            <a:chOff x="0" y="0"/>
            <a:chExt cx="4616196" cy="2470635"/>
          </a:xfrm>
        </p:grpSpPr>
        <p:sp>
          <p:nvSpPr>
            <p:cNvPr id="3" name="Freeform 3"/>
            <p:cNvSpPr/>
            <p:nvPr/>
          </p:nvSpPr>
          <p:spPr>
            <a:xfrm>
              <a:off x="0" y="0"/>
              <a:ext cx="4616196" cy="2470635"/>
            </a:xfrm>
            <a:custGeom>
              <a:avLst/>
              <a:gdLst/>
              <a:ahLst/>
              <a:cxnLst/>
              <a:rect l="l" t="t" r="r" b="b"/>
              <a:pathLst>
                <a:path w="4616196" h="2470635">
                  <a:moveTo>
                    <a:pt x="0" y="0"/>
                  </a:moveTo>
                  <a:lnTo>
                    <a:pt x="4616196" y="0"/>
                  </a:lnTo>
                  <a:lnTo>
                    <a:pt x="4616196" y="2470635"/>
                  </a:lnTo>
                  <a:lnTo>
                    <a:pt x="0" y="2470635"/>
                  </a:lnTo>
                  <a:close/>
                </a:path>
              </a:pathLst>
            </a:custGeom>
            <a:solidFill>
              <a:srgbClr val="FBDB90">
                <a:alpha val="68627"/>
              </a:srgbClr>
            </a:solidFill>
          </p:spPr>
        </p:sp>
        <p:sp>
          <p:nvSpPr>
            <p:cNvPr id="4" name="TextBox 4"/>
            <p:cNvSpPr txBox="1"/>
            <p:nvPr/>
          </p:nvSpPr>
          <p:spPr>
            <a:xfrm>
              <a:off x="0" y="-38100"/>
              <a:ext cx="812800" cy="85090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5" name="Group 5"/>
          <p:cNvGrpSpPr/>
          <p:nvPr/>
        </p:nvGrpSpPr>
        <p:grpSpPr>
          <a:xfrm>
            <a:off x="607882" y="1285740"/>
            <a:ext cx="10976237" cy="4949051"/>
            <a:chOff x="0" y="-114300"/>
            <a:chExt cx="21952475" cy="9898102"/>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l="14" r="14"/>
            <a:stretch>
              <a:fillRect/>
            </a:stretch>
          </p:blipFill>
          <p:spPr>
            <a:xfrm>
              <a:off x="0" y="0"/>
              <a:ext cx="21952475" cy="8344440"/>
            </a:xfrm>
            <a:prstGeom prst="rect">
              <a:avLst/>
            </a:prstGeom>
          </p:spPr>
        </p:pic>
        <p:sp>
          <p:nvSpPr>
            <p:cNvPr id="7" name="TextBox 7"/>
            <p:cNvSpPr txBox="1"/>
            <p:nvPr/>
          </p:nvSpPr>
          <p:spPr>
            <a:xfrm>
              <a:off x="8652136" y="5086618"/>
              <a:ext cx="11232767" cy="4697184"/>
            </a:xfrm>
            <a:prstGeom prst="rect">
              <a:avLst/>
            </a:prstGeom>
          </p:spPr>
          <p:txBody>
            <a:bodyPr wrap="square" lIns="0" tIns="0" rIns="0" bIns="0" rtlCol="0" anchor="t">
              <a:spAutoFit/>
            </a:bodyPr>
            <a:lstStyle/>
            <a:p>
              <a:pPr algn="ctr" defTabSz="609630">
                <a:lnSpc>
                  <a:spcPts val="22352"/>
                </a:lnSpc>
              </a:pPr>
              <a:endParaRPr lang="en-US" sz="5400" dirty="0">
                <a:solidFill>
                  <a:srgbClr val="FFFF00"/>
                </a:solidFill>
                <a:latin typeface="SVN-Pyes Pa Headline" panose="00000500000000000000" pitchFamily="50" charset="0"/>
              </a:endParaRPr>
            </a:p>
          </p:txBody>
        </p:sp>
        <p:sp>
          <p:nvSpPr>
            <p:cNvPr id="8" name="TextBox 8"/>
            <p:cNvSpPr txBox="1"/>
            <p:nvPr/>
          </p:nvSpPr>
          <p:spPr>
            <a:xfrm>
              <a:off x="431316" y="-114300"/>
              <a:ext cx="18005787" cy="1023870"/>
            </a:xfrm>
            <a:prstGeom prst="rect">
              <a:avLst/>
            </a:prstGeom>
          </p:spPr>
          <p:txBody>
            <a:bodyPr lIns="0" tIns="0" rIns="0" bIns="0" rtlCol="0" anchor="t">
              <a:spAutoFit/>
            </a:bodyPr>
            <a:lstStyle/>
            <a:p>
              <a:pPr algn="ctr" defTabSz="609630">
                <a:lnSpc>
                  <a:spcPts val="4948"/>
                </a:lnSpc>
              </a:pPr>
              <a:endParaRPr sz="1200">
                <a:solidFill>
                  <a:prstClr val="black"/>
                </a:solidFill>
                <a:latin typeface="Calibri"/>
              </a:endParaRPr>
            </a:p>
          </p:txBody>
        </p:sp>
      </p:grpSp>
      <p:grpSp>
        <p:nvGrpSpPr>
          <p:cNvPr id="11" name="Group 11"/>
          <p:cNvGrpSpPr/>
          <p:nvPr/>
        </p:nvGrpSpPr>
        <p:grpSpPr>
          <a:xfrm>
            <a:off x="-196787" y="0"/>
            <a:ext cx="12585573" cy="791225"/>
            <a:chOff x="0" y="0"/>
            <a:chExt cx="25171147" cy="1582449"/>
          </a:xfrm>
        </p:grpSpPr>
        <p:pic>
          <p:nvPicPr>
            <p:cNvPr id="12" name="Picture 1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flipV="1">
              <a:off x="12585574" y="0"/>
              <a:ext cx="6292787" cy="1490870"/>
            </a:xfrm>
            <a:prstGeom prst="rect">
              <a:avLst/>
            </a:prstGeom>
          </p:spPr>
        </p:pic>
        <p:pic>
          <p:nvPicPr>
            <p:cNvPr id="13" name="Picture 1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flipV="1">
              <a:off x="18878360" y="0"/>
              <a:ext cx="6292787" cy="1490870"/>
            </a:xfrm>
            <a:prstGeom prst="rect">
              <a:avLst/>
            </a:prstGeom>
          </p:spPr>
        </p:pic>
        <p:pic>
          <p:nvPicPr>
            <p:cNvPr id="14" name="Picture 1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flipV="1">
              <a:off x="0" y="91580"/>
              <a:ext cx="6292787" cy="1490870"/>
            </a:xfrm>
            <a:prstGeom prst="rect">
              <a:avLst/>
            </a:prstGeom>
          </p:spPr>
        </p:pic>
        <p:pic>
          <p:nvPicPr>
            <p:cNvPr id="15" name="Picture 1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flipV="1">
              <a:off x="6292787" y="91580"/>
              <a:ext cx="6292787" cy="1490870"/>
            </a:xfrm>
            <a:prstGeom prst="rect">
              <a:avLst/>
            </a:prstGeom>
          </p:spPr>
        </p:pic>
      </p:grpSp>
      <p:pic>
        <p:nvPicPr>
          <p:cNvPr id="20" name="Picture 19" descr="A picture containing colorful&#10;&#10;Description automatically generated">
            <a:extLst>
              <a:ext uri="{FF2B5EF4-FFF2-40B4-BE49-F238E27FC236}">
                <a16:creationId xmlns:a16="http://schemas.microsoft.com/office/drawing/2014/main" id="{B3E9857B-9B42-47B3-3385-9E77CA2B0C5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56638" y="2514600"/>
            <a:ext cx="3265090" cy="4343400"/>
          </a:xfrm>
          <a:prstGeom prst="rect">
            <a:avLst/>
          </a:prstGeom>
        </p:spPr>
      </p:pic>
      <p:pic>
        <p:nvPicPr>
          <p:cNvPr id="23" name="Picture 22">
            <a:extLst>
              <a:ext uri="{FF2B5EF4-FFF2-40B4-BE49-F238E27FC236}">
                <a16:creationId xmlns:a16="http://schemas.microsoft.com/office/drawing/2014/main" id="{2DF9B6F0-5ED3-AF3E-CBD5-4A99FF70AC23}"/>
              </a:ext>
            </a:extLst>
          </p:cNvPr>
          <p:cNvPicPr>
            <a:picLocks noChangeAspect="1"/>
          </p:cNvPicPr>
          <p:nvPr/>
        </p:nvPicPr>
        <p:blipFill>
          <a:blip r:embed="rId8"/>
          <a:stretch>
            <a:fillRect/>
          </a:stretch>
        </p:blipFill>
        <p:spPr>
          <a:xfrm>
            <a:off x="4592045" y="614483"/>
            <a:ext cx="3407959" cy="1609483"/>
          </a:xfrm>
          <a:prstGeom prst="rect">
            <a:avLst/>
          </a:prstGeom>
        </p:spPr>
      </p:pic>
      <p:pic>
        <p:nvPicPr>
          <p:cNvPr id="25" name="Picture 24">
            <a:extLst>
              <a:ext uri="{FF2B5EF4-FFF2-40B4-BE49-F238E27FC236}">
                <a16:creationId xmlns:a16="http://schemas.microsoft.com/office/drawing/2014/main" id="{8A98E33E-7B64-924B-D569-364E6BDC4C4C}"/>
              </a:ext>
            </a:extLst>
          </p:cNvPr>
          <p:cNvPicPr>
            <a:picLocks noChangeAspect="1"/>
          </p:cNvPicPr>
          <p:nvPr/>
        </p:nvPicPr>
        <p:blipFill>
          <a:blip r:embed="rId9"/>
          <a:stretch>
            <a:fillRect/>
          </a:stretch>
        </p:blipFill>
        <p:spPr>
          <a:xfrm>
            <a:off x="1551025" y="3283784"/>
            <a:ext cx="9394750" cy="1261981"/>
          </a:xfrm>
          <a:prstGeom prst="rect">
            <a:avLst/>
          </a:prstGeom>
        </p:spPr>
      </p:pic>
      <p:pic>
        <p:nvPicPr>
          <p:cNvPr id="26" name="Picture 25">
            <a:extLst>
              <a:ext uri="{FF2B5EF4-FFF2-40B4-BE49-F238E27FC236}">
                <a16:creationId xmlns:a16="http://schemas.microsoft.com/office/drawing/2014/main" id="{455BD6CB-C46C-7107-9283-E26CE2DFD066}"/>
              </a:ext>
            </a:extLst>
          </p:cNvPr>
          <p:cNvPicPr>
            <a:picLocks noChangeAspect="1"/>
          </p:cNvPicPr>
          <p:nvPr/>
        </p:nvPicPr>
        <p:blipFill>
          <a:blip r:embed="rId10">
            <a:duotone>
              <a:schemeClr val="accent6">
                <a:shade val="45000"/>
                <a:satMod val="135000"/>
              </a:schemeClr>
              <a:prstClr val="white"/>
            </a:duotone>
          </a:blip>
          <a:stretch>
            <a:fillRect/>
          </a:stretch>
        </p:blipFill>
        <p:spPr>
          <a:xfrm>
            <a:off x="3767566" y="1633245"/>
            <a:ext cx="3304318" cy="235326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arn(inVertical)">
                                      <p:cBhvr>
                                        <p:cTn id="12" dur="500"/>
                                        <p:tgtEl>
                                          <p:spTgt spid="26"/>
                                        </p:tgtEl>
                                      </p:cBhvr>
                                    </p:animEffect>
                                  </p:childTnLst>
                                </p:cTn>
                              </p:par>
                              <p:par>
                                <p:cTn id="13" presetID="16" presetClass="entr" presetSubtype="21"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barn(inVertical)">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F1A1F"/>
        </a:solidFill>
        <a:effectLst/>
      </p:bgPr>
    </p:bg>
    <p:spTree>
      <p:nvGrpSpPr>
        <p:cNvPr id="1" name=""/>
        <p:cNvGrpSpPr/>
        <p:nvPr/>
      </p:nvGrpSpPr>
      <p:grpSpPr>
        <a:xfrm>
          <a:off x="0" y="0"/>
          <a:ext cx="0" cy="0"/>
          <a:chOff x="0" y="0"/>
          <a:chExt cx="0" cy="0"/>
        </a:xfrm>
      </p:grpSpPr>
      <p:grpSp>
        <p:nvGrpSpPr>
          <p:cNvPr id="11" name="Group 11"/>
          <p:cNvGrpSpPr/>
          <p:nvPr/>
        </p:nvGrpSpPr>
        <p:grpSpPr>
          <a:xfrm>
            <a:off x="-196787" y="0"/>
            <a:ext cx="12585573" cy="791225"/>
            <a:chOff x="0" y="0"/>
            <a:chExt cx="25171147" cy="1582449"/>
          </a:xfrm>
        </p:grpSpPr>
        <p:pic>
          <p:nvPicPr>
            <p:cNvPr id="12"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V="1">
              <a:off x="12585574" y="0"/>
              <a:ext cx="6292787" cy="1490870"/>
            </a:xfrm>
            <a:prstGeom prst="rect">
              <a:avLst/>
            </a:prstGeom>
          </p:spPr>
        </p:pic>
        <p:pic>
          <p:nvPicPr>
            <p:cNvPr id="13"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V="1">
              <a:off x="18878360" y="0"/>
              <a:ext cx="6292787" cy="1490870"/>
            </a:xfrm>
            <a:prstGeom prst="rect">
              <a:avLst/>
            </a:prstGeom>
          </p:spPr>
        </p:pic>
        <p:pic>
          <p:nvPicPr>
            <p:cNvPr id="14" name="Picture 1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V="1">
              <a:off x="0" y="91580"/>
              <a:ext cx="6292787" cy="1490870"/>
            </a:xfrm>
            <a:prstGeom prst="rect">
              <a:avLst/>
            </a:prstGeom>
          </p:spPr>
        </p:pic>
        <p:pic>
          <p:nvPicPr>
            <p:cNvPr id="15" name="Picture 1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V="1">
              <a:off x="6292787" y="91580"/>
              <a:ext cx="6292787" cy="1490870"/>
            </a:xfrm>
            <a:prstGeom prst="rect">
              <a:avLst/>
            </a:prstGeom>
          </p:spPr>
        </p:pic>
      </p:grpSp>
      <p:grpSp>
        <p:nvGrpSpPr>
          <p:cNvPr id="20" name="Group 19">
            <a:extLst>
              <a:ext uri="{FF2B5EF4-FFF2-40B4-BE49-F238E27FC236}">
                <a16:creationId xmlns:a16="http://schemas.microsoft.com/office/drawing/2014/main" id="{D69D993C-A539-662B-BA0D-50A3D3E2A9B8}"/>
              </a:ext>
            </a:extLst>
          </p:cNvPr>
          <p:cNvGrpSpPr/>
          <p:nvPr/>
        </p:nvGrpSpPr>
        <p:grpSpPr>
          <a:xfrm>
            <a:off x="2252224" y="890931"/>
            <a:ext cx="3540234" cy="625703"/>
            <a:chOff x="1053394" y="206467"/>
            <a:chExt cx="2880723" cy="432581"/>
          </a:xfrm>
        </p:grpSpPr>
        <p:sp>
          <p:nvSpPr>
            <p:cNvPr id="21" name="Rectangle: Rounded Corners 43">
              <a:extLst>
                <a:ext uri="{FF2B5EF4-FFF2-40B4-BE49-F238E27FC236}">
                  <a16:creationId xmlns:a16="http://schemas.microsoft.com/office/drawing/2014/main" id="{2A485CA6-0E15-C716-55C3-6F3EF6D74FAD}"/>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chemeClr val="accent2">
                <a:lumMod val="40000"/>
                <a:lumOff val="60000"/>
              </a:schemeClr>
            </a:solidFill>
            <a:ln w="12700" cap="flat" cmpd="sng" algn="ctr">
              <a:solidFill>
                <a:schemeClr val="accent2">
                  <a:lumMod val="50000"/>
                </a:schemeClr>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22" name="Rectangle 21">
              <a:extLst>
                <a:ext uri="{FF2B5EF4-FFF2-40B4-BE49-F238E27FC236}">
                  <a16:creationId xmlns:a16="http://schemas.microsoft.com/office/drawing/2014/main" id="{5F7F0B2B-2628-8D25-C258-8DDB61B1F360}"/>
                </a:ext>
              </a:extLst>
            </p:cNvPr>
            <p:cNvSpPr/>
            <p:nvPr/>
          </p:nvSpPr>
          <p:spPr>
            <a:xfrm>
              <a:off x="1053394" y="206467"/>
              <a:ext cx="2880723" cy="40428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Luyện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đọc</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nhóm</a:t>
              </a:r>
              <a:endPar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pic>
        <p:nvPicPr>
          <p:cNvPr id="23" name="Picture 22">
            <a:extLst>
              <a:ext uri="{FF2B5EF4-FFF2-40B4-BE49-F238E27FC236}">
                <a16:creationId xmlns:a16="http://schemas.microsoft.com/office/drawing/2014/main" id="{68D038D2-5894-DB71-9234-BC74BE9F2A74}"/>
              </a:ext>
            </a:extLst>
          </p:cNvPr>
          <p:cNvPicPr>
            <a:picLocks noChangeAspect="1"/>
          </p:cNvPicPr>
          <p:nvPr/>
        </p:nvPicPr>
        <p:blipFill>
          <a:blip r:embed="rId5">
            <a:clrChange>
              <a:clrFrom>
                <a:srgbClr val="F3FFD5"/>
              </a:clrFrom>
              <a:clrTo>
                <a:srgbClr val="F3FFD5">
                  <a:alpha val="0"/>
                </a:srgbClr>
              </a:clrTo>
            </a:clrChange>
            <a:extLst>
              <a:ext uri="{BEBA8EAE-BF5A-486C-A8C5-ECC9F3942E4B}">
                <a14:imgProps xmlns:a14="http://schemas.microsoft.com/office/drawing/2010/main">
                  <a14:imgLayer r:embed="rId6">
                    <a14:imgEffect>
                      <a14:backgroundRemoval t="9375" b="88542" l="2326" r="98837"/>
                    </a14:imgEffect>
                  </a14:imgLayer>
                </a14:imgProps>
              </a:ext>
            </a:extLst>
          </a:blip>
          <a:stretch>
            <a:fillRect/>
          </a:stretch>
        </p:blipFill>
        <p:spPr>
          <a:xfrm>
            <a:off x="1693493" y="829175"/>
            <a:ext cx="667016" cy="744576"/>
          </a:xfrm>
          <a:prstGeom prst="rect">
            <a:avLst/>
          </a:prstGeom>
        </p:spPr>
      </p:pic>
      <p:sp>
        <p:nvSpPr>
          <p:cNvPr id="24" name="Rectangle 23">
            <a:extLst>
              <a:ext uri="{FF2B5EF4-FFF2-40B4-BE49-F238E27FC236}">
                <a16:creationId xmlns:a16="http://schemas.microsoft.com/office/drawing/2014/main" id="{4A89EA63-3754-EBA5-6B91-763B2964AAAE}"/>
              </a:ext>
            </a:extLst>
          </p:cNvPr>
          <p:cNvSpPr/>
          <p:nvPr/>
        </p:nvSpPr>
        <p:spPr>
          <a:xfrm>
            <a:off x="1446914" y="2178829"/>
            <a:ext cx="4199859" cy="1815882"/>
          </a:xfrm>
          <a:prstGeom prst="rect">
            <a:avLst/>
          </a:prstGeom>
          <a:solidFill>
            <a:schemeClr val="accent6">
              <a:lumMod val="40000"/>
              <a:lumOff val="60000"/>
            </a:schemeClr>
          </a:solidFill>
          <a:ln w="19050">
            <a:solidFill>
              <a:schemeClr val="accent6">
                <a:lumMod val="75000"/>
              </a:schemeClr>
            </a:solidFill>
            <a:prstDash val="dash"/>
          </a:ln>
          <a:effectLst>
            <a:outerShdw blurRad="50800" dist="38100" dir="270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2800" b="1" i="0" u="none" strike="noStrike" kern="0" cap="none" spc="0" normalizeH="0" baseline="0" noProof="0" dirty="0" err="1">
                <a:ln>
                  <a:noFill/>
                </a:ln>
                <a:solidFill>
                  <a:srgbClr val="FC291B"/>
                </a:solidFill>
                <a:effectLst/>
                <a:uLnTx/>
                <a:uFillTx/>
                <a:latin typeface="Calibri" panose="020F0502020204030204" pitchFamily="34" charset="0"/>
                <a:ea typeface="宋体" panose="02010600030101010101" pitchFamily="2" charset="-122"/>
                <a:cs typeface="Calibri" panose="020F0502020204030204" pitchFamily="34" charset="0"/>
                <a:sym typeface="Arial"/>
              </a:rPr>
              <a:t>Yêu</a:t>
            </a:r>
            <a:r>
              <a:rPr kumimoji="0" lang="zh-CN" altLang="en-US" sz="2800" b="1" i="0" u="none" strike="noStrike" kern="0" cap="none" spc="0" normalizeH="0" baseline="0" noProof="0" dirty="0">
                <a:ln>
                  <a:noFill/>
                </a:ln>
                <a:solidFill>
                  <a:srgbClr val="FC291B"/>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1" i="0" u="none" strike="noStrike" kern="0" cap="none" spc="0" normalizeH="0" baseline="0" noProof="0" dirty="0" err="1">
                <a:ln>
                  <a:noFill/>
                </a:ln>
                <a:solidFill>
                  <a:srgbClr val="FC291B"/>
                </a:solidFill>
                <a:effectLst/>
                <a:uLnTx/>
                <a:uFillTx/>
                <a:latin typeface="Calibri" panose="020F0502020204030204" pitchFamily="34" charset="0"/>
                <a:ea typeface="宋体" panose="02010600030101010101" pitchFamily="2" charset="-122"/>
                <a:cs typeface="Calibri" panose="020F0502020204030204" pitchFamily="34" charset="0"/>
                <a:sym typeface="Arial"/>
              </a:rPr>
              <a:t>cầu</a:t>
            </a:r>
            <a:endParaRPr kumimoji="0" lang="zh-CN" altLang="en-US" sz="2800" b="1" i="0" u="none" strike="noStrike" kern="0" cap="none" spc="0" normalizeH="0" baseline="0" noProof="0" dirty="0">
              <a:ln>
                <a:noFill/>
              </a:ln>
              <a:solidFill>
                <a:srgbClr val="FC291B"/>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Pts val="2800"/>
              <a:buFont typeface="Arial" panose="020B0604020202020204" pitchFamily="34" charset="0"/>
              <a:buChar char="-"/>
              <a:tabLst/>
              <a:defRPr/>
            </a:pPr>
            <a:r>
              <a:rPr kumimoji="0" lang="en-US" altLang="zh-CN"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Phân</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công</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theo</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đoạn</a:t>
            </a:r>
            <a:endPar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Pts val="2800"/>
              <a:buFont typeface="Arial" panose="020B0604020202020204" pitchFamily="34" charset="0"/>
              <a:buChar char="-"/>
              <a:tabLst/>
              <a:defRPr/>
            </a:pPr>
            <a:r>
              <a:rPr kumimoji="0" lang="en-US" altLang="zh-CN"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Tất</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cả</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thành</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viên</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đều</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endPar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Pts val="2800"/>
              <a:buFont typeface="Arial" panose="020B0604020202020204" pitchFamily="34" charset="0"/>
              <a:buChar char="-"/>
              <a:tabLst/>
              <a:defRPr/>
            </a:pPr>
            <a:r>
              <a:rPr kumimoji="0" lang="en-US" altLang="zh-CN"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Giải</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nghĩa</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từ</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cùng</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nhau</a:t>
            </a:r>
            <a:endPar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pic>
        <p:nvPicPr>
          <p:cNvPr id="25" name="Picture 24">
            <a:extLst>
              <a:ext uri="{FF2B5EF4-FFF2-40B4-BE49-F238E27FC236}">
                <a16:creationId xmlns:a16="http://schemas.microsoft.com/office/drawing/2014/main" id="{6FB03DD3-6781-F919-EEBB-437568939798}"/>
              </a:ext>
            </a:extLst>
          </p:cNvPr>
          <p:cNvPicPr>
            <a:picLocks noChangeAspect="1"/>
          </p:cNvPicPr>
          <p:nvPr/>
        </p:nvPicPr>
        <p:blipFill>
          <a:blip r:embed="rId7"/>
          <a:stretch>
            <a:fillRect/>
          </a:stretch>
        </p:blipFill>
        <p:spPr>
          <a:xfrm>
            <a:off x="6392828" y="1834589"/>
            <a:ext cx="5196943" cy="2160122"/>
          </a:xfrm>
          <a:prstGeom prst="rect">
            <a:avLst/>
          </a:prstGeom>
        </p:spPr>
      </p:pic>
      <p:grpSp>
        <p:nvGrpSpPr>
          <p:cNvPr id="26" name="Group 25">
            <a:extLst>
              <a:ext uri="{FF2B5EF4-FFF2-40B4-BE49-F238E27FC236}">
                <a16:creationId xmlns:a16="http://schemas.microsoft.com/office/drawing/2014/main" id="{4504719B-623A-E96A-CBD8-C8C5361026D3}"/>
              </a:ext>
            </a:extLst>
          </p:cNvPr>
          <p:cNvGrpSpPr/>
          <p:nvPr/>
        </p:nvGrpSpPr>
        <p:grpSpPr>
          <a:xfrm rot="260226">
            <a:off x="3487217" y="4246045"/>
            <a:ext cx="5283322" cy="2099654"/>
            <a:chOff x="561349" y="4544613"/>
            <a:chExt cx="4171068" cy="1648917"/>
          </a:xfrm>
        </p:grpSpPr>
        <p:pic>
          <p:nvPicPr>
            <p:cNvPr id="27" name="Picture 26">
              <a:extLst>
                <a:ext uri="{FF2B5EF4-FFF2-40B4-BE49-F238E27FC236}">
                  <a16:creationId xmlns:a16="http://schemas.microsoft.com/office/drawing/2014/main" id="{7966D256-9796-6500-AD5A-08C28D14C31F}"/>
                </a:ext>
              </a:extLst>
            </p:cNvPr>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0862508">
              <a:off x="561349" y="4820325"/>
              <a:ext cx="1168923" cy="1373205"/>
            </a:xfrm>
            <a:prstGeom prst="rect">
              <a:avLst/>
            </a:prstGeom>
          </p:spPr>
        </p:pic>
        <p:pic>
          <p:nvPicPr>
            <p:cNvPr id="28" name="Picture 27">
              <a:extLst>
                <a:ext uri="{FF2B5EF4-FFF2-40B4-BE49-F238E27FC236}">
                  <a16:creationId xmlns:a16="http://schemas.microsoft.com/office/drawing/2014/main" id="{642B05CD-AD93-9EDF-D17F-C3CC306CFABB}"/>
                </a:ext>
              </a:extLst>
            </p:cNvPr>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24689" t="62452" r="48984" b="8911"/>
            <a:stretch/>
          </p:blipFill>
          <p:spPr>
            <a:xfrm rot="21392206">
              <a:off x="3563494" y="4544613"/>
              <a:ext cx="1168923" cy="1373205"/>
            </a:xfrm>
            <a:prstGeom prst="rect">
              <a:avLst/>
            </a:prstGeom>
          </p:spPr>
        </p:pic>
        <p:pic>
          <p:nvPicPr>
            <p:cNvPr id="29" name="Picture 28">
              <a:extLst>
                <a:ext uri="{FF2B5EF4-FFF2-40B4-BE49-F238E27FC236}">
                  <a16:creationId xmlns:a16="http://schemas.microsoft.com/office/drawing/2014/main" id="{1BB63EF5-E604-D074-7933-4910138FC0FE}"/>
                </a:ext>
              </a:extLst>
            </p:cNvPr>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50131" t="63022" r="25216" b="8341"/>
            <a:stretch/>
          </p:blipFill>
          <p:spPr>
            <a:xfrm rot="21372641">
              <a:off x="2652857" y="4605800"/>
              <a:ext cx="1094593" cy="1373205"/>
            </a:xfrm>
            <a:prstGeom prst="rect">
              <a:avLst/>
            </a:prstGeom>
          </p:spPr>
        </p:pic>
        <p:pic>
          <p:nvPicPr>
            <p:cNvPr id="30" name="Picture 29">
              <a:extLst>
                <a:ext uri="{FF2B5EF4-FFF2-40B4-BE49-F238E27FC236}">
                  <a16:creationId xmlns:a16="http://schemas.microsoft.com/office/drawing/2014/main" id="{6AB5E3AE-3F98-BFF1-F819-63EC0D409128}"/>
                </a:ext>
              </a:extLst>
            </p:cNvPr>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a:off x="1739819" y="4657649"/>
              <a:ext cx="1094593" cy="1373205"/>
            </a:xfrm>
            <a:prstGeom prst="rect">
              <a:avLst/>
            </a:prstGeom>
          </p:spPr>
        </p:pic>
      </p:grpSp>
      <p:pic>
        <p:nvPicPr>
          <p:cNvPr id="31" name="Picture 30">
            <a:extLst>
              <a:ext uri="{FF2B5EF4-FFF2-40B4-BE49-F238E27FC236}">
                <a16:creationId xmlns:a16="http://schemas.microsoft.com/office/drawing/2014/main" id="{AF9AB011-6AEB-8594-CBC3-CA65E6C747B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V="1">
            <a:off x="2280393" y="4305685"/>
            <a:ext cx="918316" cy="710199"/>
          </a:xfrm>
          <a:prstGeom prst="rect">
            <a:avLst/>
          </a:prstGeom>
        </p:spPr>
      </p:pic>
      <p:pic>
        <p:nvPicPr>
          <p:cNvPr id="32" name="Picture 31">
            <a:extLst>
              <a:ext uri="{FF2B5EF4-FFF2-40B4-BE49-F238E27FC236}">
                <a16:creationId xmlns:a16="http://schemas.microsoft.com/office/drawing/2014/main" id="{5FEDA6DA-6793-0F7D-42DE-CF6F24BDC02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flipV="1">
            <a:off x="9017971" y="4381135"/>
            <a:ext cx="820756" cy="634749"/>
          </a:xfrm>
          <a:prstGeom prst="rect">
            <a:avLst/>
          </a:prstGeom>
        </p:spPr>
      </p:pic>
    </p:spTree>
    <p:extLst>
      <p:ext uri="{BB962C8B-B14F-4D97-AF65-F5344CB8AC3E}">
        <p14:creationId xmlns:p14="http://schemas.microsoft.com/office/powerpoint/2010/main" val="1550489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par>
                                <p:cTn id="18" presetID="16" presetClass="entr" presetSubtype="2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barn(inVertical)">
                                      <p:cBhvr>
                                        <p:cTn id="20" dur="500"/>
                                        <p:tgtEl>
                                          <p:spTgt spid="25"/>
                                        </p:tgtEl>
                                      </p:cBhvr>
                                    </p:animEffect>
                                  </p:childTnLst>
                                </p:cTn>
                              </p:par>
                              <p:par>
                                <p:cTn id="21" presetID="16" presetClass="entr" presetSubtype="21"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barn(inVertical)">
                                      <p:cBhvr>
                                        <p:cTn id="23" dur="500"/>
                                        <p:tgtEl>
                                          <p:spTgt spid="26"/>
                                        </p:tgtEl>
                                      </p:cBhvr>
                                    </p:animEffect>
                                  </p:childTnLst>
                                </p:cTn>
                              </p:par>
                              <p:par>
                                <p:cTn id="24" presetID="16" presetClass="entr" presetSubtype="21" fill="hold"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barn(inVertical)">
                                      <p:cBhvr>
                                        <p:cTn id="26" dur="500"/>
                                        <p:tgtEl>
                                          <p:spTgt spid="31"/>
                                        </p:tgtEl>
                                      </p:cBhvr>
                                    </p:animEffect>
                                  </p:childTnLst>
                                </p:cTn>
                              </p:par>
                              <p:par>
                                <p:cTn id="27" presetID="16" presetClass="entr" presetSubtype="21"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barn(inVertical)">
                                      <p:cBhvr>
                                        <p:cTn id="2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F1A1F"/>
        </a:solidFill>
        <a:effectLst/>
      </p:bgPr>
    </p:bg>
    <p:spTree>
      <p:nvGrpSpPr>
        <p:cNvPr id="1" name=""/>
        <p:cNvGrpSpPr/>
        <p:nvPr/>
      </p:nvGrpSpPr>
      <p:grpSpPr>
        <a:xfrm>
          <a:off x="0" y="0"/>
          <a:ext cx="0" cy="0"/>
          <a:chOff x="0" y="0"/>
          <a:chExt cx="0" cy="0"/>
        </a:xfrm>
      </p:grpSpPr>
      <p:grpSp>
        <p:nvGrpSpPr>
          <p:cNvPr id="11" name="Group 11"/>
          <p:cNvGrpSpPr/>
          <p:nvPr/>
        </p:nvGrpSpPr>
        <p:grpSpPr>
          <a:xfrm>
            <a:off x="-196787" y="0"/>
            <a:ext cx="12585573" cy="791225"/>
            <a:chOff x="0" y="0"/>
            <a:chExt cx="25171147" cy="1582449"/>
          </a:xfrm>
        </p:grpSpPr>
        <p:pic>
          <p:nvPicPr>
            <p:cNvPr id="12"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V="1">
              <a:off x="12585574" y="0"/>
              <a:ext cx="6292787" cy="1490870"/>
            </a:xfrm>
            <a:prstGeom prst="rect">
              <a:avLst/>
            </a:prstGeom>
          </p:spPr>
        </p:pic>
        <p:pic>
          <p:nvPicPr>
            <p:cNvPr id="13"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V="1">
              <a:off x="18878360" y="0"/>
              <a:ext cx="6292787" cy="1490870"/>
            </a:xfrm>
            <a:prstGeom prst="rect">
              <a:avLst/>
            </a:prstGeom>
          </p:spPr>
        </p:pic>
        <p:pic>
          <p:nvPicPr>
            <p:cNvPr id="14" name="Picture 1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V="1">
              <a:off x="0" y="91580"/>
              <a:ext cx="6292787" cy="1490870"/>
            </a:xfrm>
            <a:prstGeom prst="rect">
              <a:avLst/>
            </a:prstGeom>
          </p:spPr>
        </p:pic>
        <p:pic>
          <p:nvPicPr>
            <p:cNvPr id="15" name="Picture 1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V="1">
              <a:off x="6292787" y="91580"/>
              <a:ext cx="6292787" cy="1490870"/>
            </a:xfrm>
            <a:prstGeom prst="rect">
              <a:avLst/>
            </a:prstGeom>
          </p:spPr>
        </p:pic>
      </p:grpSp>
      <p:grpSp>
        <p:nvGrpSpPr>
          <p:cNvPr id="5" name="Group 4">
            <a:extLst>
              <a:ext uri="{FF2B5EF4-FFF2-40B4-BE49-F238E27FC236}">
                <a16:creationId xmlns:a16="http://schemas.microsoft.com/office/drawing/2014/main" id="{F7729CD3-F9CC-9557-1090-985C9FA7EEAE}"/>
              </a:ext>
            </a:extLst>
          </p:cNvPr>
          <p:cNvGrpSpPr/>
          <p:nvPr/>
        </p:nvGrpSpPr>
        <p:grpSpPr>
          <a:xfrm>
            <a:off x="2404624" y="1119531"/>
            <a:ext cx="3540234" cy="625703"/>
            <a:chOff x="1053394" y="206467"/>
            <a:chExt cx="2880723" cy="432581"/>
          </a:xfrm>
        </p:grpSpPr>
        <p:sp>
          <p:nvSpPr>
            <p:cNvPr id="6" name="Rectangle: Rounded Corners 43">
              <a:extLst>
                <a:ext uri="{FF2B5EF4-FFF2-40B4-BE49-F238E27FC236}">
                  <a16:creationId xmlns:a16="http://schemas.microsoft.com/office/drawing/2014/main" id="{BA0A40B8-914C-53E3-F402-BF532EECB34E}"/>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rgbClr val="ED7D31">
                <a:lumMod val="40000"/>
                <a:lumOff val="60000"/>
              </a:srgbClr>
            </a:solidFill>
            <a:ln w="12700" cap="flat" cmpd="sng" algn="ctr">
              <a:solidFill>
                <a:srgbClr val="ED7D31">
                  <a:lumMod val="50000"/>
                </a:srgbClr>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cs typeface="Calibri" panose="020F0502020204030204" pitchFamily="34" charset="0"/>
                <a:sym typeface="Arial"/>
              </a:endParaRPr>
            </a:p>
          </p:txBody>
        </p:sp>
        <p:sp>
          <p:nvSpPr>
            <p:cNvPr id="7" name="Rectangle 6">
              <a:extLst>
                <a:ext uri="{FF2B5EF4-FFF2-40B4-BE49-F238E27FC236}">
                  <a16:creationId xmlns:a16="http://schemas.microsoft.com/office/drawing/2014/main" id="{E6EB68DB-9703-476E-B717-FB7E7335F88A}"/>
                </a:ext>
              </a:extLst>
            </p:cNvPr>
            <p:cNvSpPr/>
            <p:nvPr/>
          </p:nvSpPr>
          <p:spPr>
            <a:xfrm>
              <a:off x="1053394" y="206467"/>
              <a:ext cx="2880723" cy="40428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err="1">
                  <a:ln>
                    <a:noFill/>
                  </a:ln>
                  <a:solidFill>
                    <a:prstClr val="black"/>
                  </a:solidFill>
                  <a:effectLst/>
                  <a:uLnTx/>
                  <a:uFillTx/>
                  <a:cs typeface="Calibri" panose="020F0502020204030204" pitchFamily="34" charset="0"/>
                  <a:sym typeface="Arial"/>
                </a:rPr>
                <a:t>Luyện</a:t>
              </a:r>
              <a:r>
                <a:rPr kumimoji="0" lang="en-US" sz="3200" b="1" i="0" u="none" strike="noStrike" kern="0" cap="none" spc="0" normalizeH="0" baseline="0" noProof="0" dirty="0">
                  <a:ln>
                    <a:noFill/>
                  </a:ln>
                  <a:solidFill>
                    <a:prstClr val="black"/>
                  </a:solidFill>
                  <a:effectLst/>
                  <a:uLnTx/>
                  <a:uFillTx/>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cs typeface="Calibri" panose="020F0502020204030204" pitchFamily="34" charset="0"/>
                  <a:sym typeface="Arial"/>
                </a:rPr>
                <a:t>đọc</a:t>
              </a:r>
              <a:r>
                <a:rPr kumimoji="0" lang="en-US" sz="3200" b="1" i="0" u="none" strike="noStrike" kern="0" cap="none" spc="0" normalizeH="0" baseline="0" noProof="0" dirty="0">
                  <a:ln>
                    <a:noFill/>
                  </a:ln>
                  <a:solidFill>
                    <a:prstClr val="black"/>
                  </a:solidFill>
                  <a:effectLst/>
                  <a:uLnTx/>
                  <a:uFillTx/>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cs typeface="Calibri" panose="020F0502020204030204" pitchFamily="34" charset="0"/>
                  <a:sym typeface="Arial"/>
                </a:rPr>
                <a:t>toàn</a:t>
              </a:r>
              <a:r>
                <a:rPr kumimoji="0" lang="en-US" sz="3200" b="1" i="0" u="none" strike="noStrike" kern="0" cap="none" spc="0" normalizeH="0" baseline="0" noProof="0" dirty="0">
                  <a:ln>
                    <a:noFill/>
                  </a:ln>
                  <a:solidFill>
                    <a:prstClr val="black"/>
                  </a:solidFill>
                  <a:effectLst/>
                  <a:uLnTx/>
                  <a:uFillTx/>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cs typeface="Calibri" panose="020F0502020204030204" pitchFamily="34" charset="0"/>
                  <a:sym typeface="Arial"/>
                </a:rPr>
                <a:t>bài</a:t>
              </a:r>
              <a:endParaRPr kumimoji="0" lang="en-US" sz="3200" b="1" i="0" u="none" strike="noStrike" kern="0" cap="none" spc="0" normalizeH="0" baseline="0" noProof="0" dirty="0">
                <a:ln>
                  <a:noFill/>
                </a:ln>
                <a:solidFill>
                  <a:prstClr val="black"/>
                </a:solidFill>
                <a:effectLst/>
                <a:uLnTx/>
                <a:uFillTx/>
                <a:cs typeface="Calibri" panose="020F0502020204030204" pitchFamily="34" charset="0"/>
                <a:sym typeface="Arial"/>
              </a:endParaRPr>
            </a:p>
          </p:txBody>
        </p:sp>
      </p:grpSp>
      <p:pic>
        <p:nvPicPr>
          <p:cNvPr id="8" name="Picture 7">
            <a:extLst>
              <a:ext uri="{FF2B5EF4-FFF2-40B4-BE49-F238E27FC236}">
                <a16:creationId xmlns:a16="http://schemas.microsoft.com/office/drawing/2014/main" id="{06FF999F-583E-5538-6EE8-EFB65799C213}"/>
              </a:ext>
            </a:extLst>
          </p:cNvPr>
          <p:cNvPicPr>
            <a:picLocks noChangeAspect="1"/>
          </p:cNvPicPr>
          <p:nvPr/>
        </p:nvPicPr>
        <p:blipFill>
          <a:blip r:embed="rId5">
            <a:clrChange>
              <a:clrFrom>
                <a:srgbClr val="F3FFD5"/>
              </a:clrFrom>
              <a:clrTo>
                <a:srgbClr val="F3FFD5">
                  <a:alpha val="0"/>
                </a:srgbClr>
              </a:clrTo>
            </a:clrChange>
            <a:extLst>
              <a:ext uri="{BEBA8EAE-BF5A-486C-A8C5-ECC9F3942E4B}">
                <a14:imgProps xmlns:a14="http://schemas.microsoft.com/office/drawing/2010/main">
                  <a14:imgLayer r:embed="rId6">
                    <a14:imgEffect>
                      <a14:backgroundRemoval t="9375" b="88542" l="2326" r="98837"/>
                    </a14:imgEffect>
                  </a14:imgLayer>
                </a14:imgProps>
              </a:ext>
            </a:extLst>
          </a:blip>
          <a:stretch>
            <a:fillRect/>
          </a:stretch>
        </p:blipFill>
        <p:spPr>
          <a:xfrm>
            <a:off x="1788743" y="1076825"/>
            <a:ext cx="667016" cy="744576"/>
          </a:xfrm>
          <a:prstGeom prst="rect">
            <a:avLst/>
          </a:prstGeom>
        </p:spPr>
      </p:pic>
      <p:pic>
        <p:nvPicPr>
          <p:cNvPr id="9" name="Picture 8">
            <a:extLst>
              <a:ext uri="{FF2B5EF4-FFF2-40B4-BE49-F238E27FC236}">
                <a16:creationId xmlns:a16="http://schemas.microsoft.com/office/drawing/2014/main" id="{05E84707-A228-90ED-7CA9-826875FDF25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V="1">
            <a:off x="2356593" y="4820035"/>
            <a:ext cx="918316" cy="710199"/>
          </a:xfrm>
          <a:prstGeom prst="rect">
            <a:avLst/>
          </a:prstGeom>
        </p:spPr>
      </p:pic>
      <p:pic>
        <p:nvPicPr>
          <p:cNvPr id="10" name="Picture 9">
            <a:extLst>
              <a:ext uri="{FF2B5EF4-FFF2-40B4-BE49-F238E27FC236}">
                <a16:creationId xmlns:a16="http://schemas.microsoft.com/office/drawing/2014/main" id="{A34EC1F7-2C38-54DF-4954-706F8262FA3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flipV="1">
            <a:off x="9094171" y="4895485"/>
            <a:ext cx="820756" cy="634749"/>
          </a:xfrm>
          <a:prstGeom prst="rect">
            <a:avLst/>
          </a:prstGeom>
        </p:spPr>
      </p:pic>
      <p:sp>
        <p:nvSpPr>
          <p:cNvPr id="16" name="Rounded Rectangle 31">
            <a:extLst>
              <a:ext uri="{FF2B5EF4-FFF2-40B4-BE49-F238E27FC236}">
                <a16:creationId xmlns:a16="http://schemas.microsoft.com/office/drawing/2014/main" id="{4F995FFF-C265-553E-C2B4-A6CF4E9ADF82}"/>
              </a:ext>
            </a:extLst>
          </p:cNvPr>
          <p:cNvSpPr/>
          <p:nvPr/>
        </p:nvSpPr>
        <p:spPr>
          <a:xfrm>
            <a:off x="1261405" y="3234922"/>
            <a:ext cx="3645680" cy="523585"/>
          </a:xfrm>
          <a:prstGeom prst="roundRect">
            <a:avLst>
              <a:gd name="adj" fmla="val 50000"/>
            </a:avLst>
          </a:prstGeom>
          <a:solidFill>
            <a:srgbClr val="C1EFFF"/>
          </a:solidFill>
          <a:ln w="12700" cap="flat" cmpd="sng" algn="ctr">
            <a:solidFill>
              <a:srgbClr val="00B0F0"/>
            </a:solidFill>
            <a:prstDash val="solid"/>
            <a:miter lim="800000"/>
          </a:ln>
          <a:effectLst/>
        </p:spPr>
        <p:txBody>
          <a:bodyPr rtlCol="0" anchor="ctr"/>
          <a:lstStyle/>
          <a:p>
            <a:pPr algn="ctr">
              <a:buClr>
                <a:srgbClr val="000000"/>
              </a:buClr>
              <a:buFont typeface="Arial"/>
              <a:buNone/>
              <a:defRPr/>
            </a:pPr>
            <a:endParaRPr lang="en-US" sz="1867" kern="0">
              <a:solidFill>
                <a:prstClr val="white"/>
              </a:solidFill>
              <a:cs typeface="Calibri" panose="020F0502020204030204" pitchFamily="34" charset="0"/>
              <a:sym typeface="Arial"/>
            </a:endParaRPr>
          </a:p>
        </p:txBody>
      </p:sp>
      <p:sp>
        <p:nvSpPr>
          <p:cNvPr id="17" name="Rectangle 16">
            <a:extLst>
              <a:ext uri="{FF2B5EF4-FFF2-40B4-BE49-F238E27FC236}">
                <a16:creationId xmlns:a16="http://schemas.microsoft.com/office/drawing/2014/main" id="{FE2934F1-23CA-DCAE-C283-17A52613D78B}"/>
              </a:ext>
            </a:extLst>
          </p:cNvPr>
          <p:cNvSpPr/>
          <p:nvPr/>
        </p:nvSpPr>
        <p:spPr>
          <a:xfrm>
            <a:off x="4336148" y="2089681"/>
            <a:ext cx="3425939" cy="646331"/>
          </a:xfrm>
          <a:prstGeom prst="rect">
            <a:avLst/>
          </a:prstGeom>
        </p:spPr>
        <p:txBody>
          <a:bodyPr wrap="none">
            <a:spAutoFit/>
          </a:bodyPr>
          <a:lstStyle/>
          <a:p>
            <a:pPr algn="ctr">
              <a:buClr>
                <a:srgbClr val="000000"/>
              </a:buClr>
              <a:buFont typeface="Arial"/>
              <a:buNone/>
              <a:defRPr/>
            </a:pPr>
            <a:r>
              <a:rPr lang="en-US" altLang="zh-CN" sz="3600" b="1" dirty="0" err="1">
                <a:solidFill>
                  <a:srgbClr val="002060"/>
                </a:solidFill>
                <a:cs typeface="Calibri" panose="020F0502020204030204" pitchFamily="34" charset="0"/>
                <a:sym typeface="Arial"/>
              </a:rPr>
              <a:t>Tiêu</a:t>
            </a:r>
            <a:r>
              <a:rPr lang="zh-CN" altLang="en-US" sz="3600" b="1" dirty="0">
                <a:solidFill>
                  <a:srgbClr val="002060"/>
                </a:solidFill>
                <a:cs typeface="Calibri" panose="020F0502020204030204" pitchFamily="34" charset="0"/>
                <a:sym typeface="Arial"/>
              </a:rPr>
              <a:t> </a:t>
            </a:r>
            <a:r>
              <a:rPr lang="en-US" altLang="zh-CN" sz="3600" b="1" dirty="0" err="1">
                <a:solidFill>
                  <a:srgbClr val="002060"/>
                </a:solidFill>
                <a:cs typeface="Calibri" panose="020F0502020204030204" pitchFamily="34" charset="0"/>
                <a:sym typeface="Arial"/>
              </a:rPr>
              <a:t>chí</a:t>
            </a:r>
            <a:r>
              <a:rPr lang="zh-CN" altLang="en-US" sz="3600" b="1" dirty="0">
                <a:solidFill>
                  <a:srgbClr val="002060"/>
                </a:solidFill>
                <a:cs typeface="Calibri" panose="020F0502020204030204" pitchFamily="34" charset="0"/>
                <a:sym typeface="Arial"/>
              </a:rPr>
              <a:t> </a:t>
            </a:r>
            <a:r>
              <a:rPr lang="en-US" altLang="zh-CN" sz="3600" b="1" dirty="0" err="1">
                <a:solidFill>
                  <a:srgbClr val="002060"/>
                </a:solidFill>
                <a:cs typeface="Calibri" panose="020F0502020204030204" pitchFamily="34" charset="0"/>
                <a:sym typeface="Arial"/>
              </a:rPr>
              <a:t>đánh</a:t>
            </a:r>
            <a:r>
              <a:rPr lang="zh-CN" altLang="en-US" sz="3600" b="1" dirty="0">
                <a:solidFill>
                  <a:srgbClr val="002060"/>
                </a:solidFill>
                <a:cs typeface="Calibri" panose="020F0502020204030204" pitchFamily="34" charset="0"/>
                <a:sym typeface="Arial"/>
              </a:rPr>
              <a:t> </a:t>
            </a:r>
            <a:r>
              <a:rPr lang="en-US" altLang="zh-CN" sz="3600" b="1" dirty="0" err="1">
                <a:solidFill>
                  <a:srgbClr val="002060"/>
                </a:solidFill>
                <a:cs typeface="Calibri" panose="020F0502020204030204" pitchFamily="34" charset="0"/>
                <a:sym typeface="Arial"/>
              </a:rPr>
              <a:t>giá</a:t>
            </a:r>
            <a:endParaRPr lang="zh-CN" altLang="en-US" sz="3600" b="1" dirty="0">
              <a:solidFill>
                <a:srgbClr val="002060"/>
              </a:solidFill>
              <a:cs typeface="Calibri" panose="020F0502020204030204" pitchFamily="34" charset="0"/>
              <a:sym typeface="Arial"/>
            </a:endParaRPr>
          </a:p>
        </p:txBody>
      </p:sp>
      <p:sp>
        <p:nvSpPr>
          <p:cNvPr id="18" name="Rectangle 17">
            <a:extLst>
              <a:ext uri="{FF2B5EF4-FFF2-40B4-BE49-F238E27FC236}">
                <a16:creationId xmlns:a16="http://schemas.microsoft.com/office/drawing/2014/main" id="{B0ED3F8D-D3CB-F1BD-9461-A7FBEC7B1779}"/>
              </a:ext>
            </a:extLst>
          </p:cNvPr>
          <p:cNvSpPr/>
          <p:nvPr/>
        </p:nvSpPr>
        <p:spPr>
          <a:xfrm>
            <a:off x="1995471" y="3166530"/>
            <a:ext cx="1776448" cy="584775"/>
          </a:xfrm>
          <a:prstGeom prst="rect">
            <a:avLst/>
          </a:prstGeom>
        </p:spPr>
        <p:txBody>
          <a:bodyPr wrap="none">
            <a:spAutoFit/>
          </a:bodyPr>
          <a:lstStyle/>
          <a:p>
            <a:pPr>
              <a:buClr>
                <a:srgbClr val="000000"/>
              </a:buClr>
              <a:buFont typeface="Arial"/>
              <a:buNone/>
              <a:defRPr/>
            </a:pPr>
            <a:r>
              <a:rPr lang="en-US" altLang="zh-CN" sz="3200">
                <a:solidFill>
                  <a:srgbClr val="000000"/>
                </a:solidFill>
                <a:cs typeface="Calibri" panose="020F0502020204030204" pitchFamily="34" charset="0"/>
                <a:sym typeface="Arial"/>
              </a:rPr>
              <a:t>Đọc</a:t>
            </a:r>
            <a:r>
              <a:rPr lang="zh-CN" altLang="en-US" sz="3200">
                <a:solidFill>
                  <a:srgbClr val="000000"/>
                </a:solidFill>
                <a:cs typeface="Calibri" panose="020F0502020204030204" pitchFamily="34" charset="0"/>
                <a:sym typeface="Arial"/>
              </a:rPr>
              <a:t> </a:t>
            </a:r>
            <a:r>
              <a:rPr lang="en-US" altLang="zh-CN" sz="3200">
                <a:solidFill>
                  <a:srgbClr val="000000"/>
                </a:solidFill>
                <a:cs typeface="Calibri" panose="020F0502020204030204" pitchFamily="34" charset="0"/>
                <a:sym typeface="Arial"/>
              </a:rPr>
              <a:t>đúng</a:t>
            </a:r>
            <a:endParaRPr lang="zh-CN" altLang="en-US" sz="3200">
              <a:solidFill>
                <a:srgbClr val="000000"/>
              </a:solidFill>
              <a:cs typeface="Calibri" panose="020F0502020204030204" pitchFamily="34" charset="0"/>
              <a:sym typeface="Arial"/>
            </a:endParaRPr>
          </a:p>
        </p:txBody>
      </p:sp>
      <p:sp>
        <p:nvSpPr>
          <p:cNvPr id="19" name="Oval 18">
            <a:extLst>
              <a:ext uri="{FF2B5EF4-FFF2-40B4-BE49-F238E27FC236}">
                <a16:creationId xmlns:a16="http://schemas.microsoft.com/office/drawing/2014/main" id="{8EC090FD-B582-3E25-7A99-C22FAF54228F}"/>
              </a:ext>
            </a:extLst>
          </p:cNvPr>
          <p:cNvSpPr/>
          <p:nvPr/>
        </p:nvSpPr>
        <p:spPr>
          <a:xfrm>
            <a:off x="1353718" y="3280714"/>
            <a:ext cx="432000" cy="432000"/>
          </a:xfrm>
          <a:prstGeom prst="ellipse">
            <a:avLst/>
          </a:prstGeom>
          <a:solidFill>
            <a:srgbClr val="93E3FF"/>
          </a:solidFill>
          <a:ln w="12700" cap="flat" cmpd="sng" algn="ctr">
            <a:solidFill>
              <a:srgbClr val="00B0F0"/>
            </a:solidFill>
            <a:prstDash val="solid"/>
            <a:miter lim="800000"/>
          </a:ln>
          <a:effectLst/>
        </p:spPr>
        <p:txBody>
          <a:bodyPr rtlCol="0" anchor="ctr"/>
          <a:lstStyle/>
          <a:p>
            <a:pPr algn="ctr">
              <a:buClr>
                <a:srgbClr val="000000"/>
              </a:buClr>
              <a:buFont typeface="Arial"/>
              <a:buNone/>
              <a:defRPr/>
            </a:pPr>
            <a:r>
              <a:rPr lang="en-US" sz="3200" b="1" kern="0" dirty="0">
                <a:solidFill>
                  <a:srgbClr val="0070C0"/>
                </a:solidFill>
                <a:ea typeface="inpin heiti" charset="-122"/>
                <a:cs typeface="Calibri" panose="020F0502020204030204" pitchFamily="34" charset="0"/>
                <a:sym typeface="Arial"/>
              </a:rPr>
              <a:t>1</a:t>
            </a:r>
            <a:endParaRPr lang="en-US" sz="2800" kern="0" dirty="0">
              <a:solidFill>
                <a:prstClr val="white"/>
              </a:solidFill>
              <a:cs typeface="Calibri" panose="020F0502020204030204" pitchFamily="34" charset="0"/>
              <a:sym typeface="Arial"/>
            </a:endParaRPr>
          </a:p>
        </p:txBody>
      </p:sp>
      <p:grpSp>
        <p:nvGrpSpPr>
          <p:cNvPr id="33" name="Group 32">
            <a:extLst>
              <a:ext uri="{FF2B5EF4-FFF2-40B4-BE49-F238E27FC236}">
                <a16:creationId xmlns:a16="http://schemas.microsoft.com/office/drawing/2014/main" id="{B0E9E4B0-8B14-795E-04B3-36B5A8BCAB8F}"/>
              </a:ext>
            </a:extLst>
          </p:cNvPr>
          <p:cNvGrpSpPr/>
          <p:nvPr/>
        </p:nvGrpSpPr>
        <p:grpSpPr>
          <a:xfrm>
            <a:off x="1261405" y="3855714"/>
            <a:ext cx="3645680" cy="643894"/>
            <a:chOff x="1717199" y="4363552"/>
            <a:chExt cx="3645680" cy="643894"/>
          </a:xfrm>
        </p:grpSpPr>
        <p:sp>
          <p:nvSpPr>
            <p:cNvPr id="34" name="Rounded Rectangle 36">
              <a:extLst>
                <a:ext uri="{FF2B5EF4-FFF2-40B4-BE49-F238E27FC236}">
                  <a16:creationId xmlns:a16="http://schemas.microsoft.com/office/drawing/2014/main" id="{6862CBE2-A776-80EE-A572-B4ADA827B925}"/>
                </a:ext>
              </a:extLst>
            </p:cNvPr>
            <p:cNvSpPr/>
            <p:nvPr/>
          </p:nvSpPr>
          <p:spPr>
            <a:xfrm>
              <a:off x="1717199" y="4407610"/>
              <a:ext cx="3645680" cy="563049"/>
            </a:xfrm>
            <a:prstGeom prst="roundRect">
              <a:avLst>
                <a:gd name="adj" fmla="val 50000"/>
              </a:avLst>
            </a:prstGeom>
            <a:solidFill>
              <a:srgbClr val="FFF09D"/>
            </a:solidFill>
            <a:ln w="12700" cap="flat" cmpd="sng" algn="ctr">
              <a:solidFill>
                <a:srgbClr val="FFC000">
                  <a:lumMod val="75000"/>
                </a:srgbClr>
              </a:solidFill>
              <a:prstDash val="solid"/>
              <a:miter lim="800000"/>
            </a:ln>
            <a:effectLst/>
          </p:spPr>
          <p:txBody>
            <a:bodyPr rtlCol="0" anchor="ctr"/>
            <a:lstStyle/>
            <a:p>
              <a:pPr algn="ctr">
                <a:buClr>
                  <a:srgbClr val="000000"/>
                </a:buClr>
                <a:buFont typeface="Arial"/>
                <a:buNone/>
                <a:defRPr/>
              </a:pPr>
              <a:endParaRPr lang="en-US" sz="1867" kern="0">
                <a:solidFill>
                  <a:prstClr val="white"/>
                </a:solidFill>
                <a:cs typeface="Calibri" panose="020F0502020204030204" pitchFamily="34" charset="0"/>
                <a:sym typeface="Arial"/>
              </a:endParaRPr>
            </a:p>
          </p:txBody>
        </p:sp>
        <p:sp>
          <p:nvSpPr>
            <p:cNvPr id="35" name="Rectangle 34">
              <a:extLst>
                <a:ext uri="{FF2B5EF4-FFF2-40B4-BE49-F238E27FC236}">
                  <a16:creationId xmlns:a16="http://schemas.microsoft.com/office/drawing/2014/main" id="{53D64194-74DD-F05C-B17C-EB46F6840DA0}"/>
                </a:ext>
              </a:extLst>
            </p:cNvPr>
            <p:cNvSpPr/>
            <p:nvPr/>
          </p:nvSpPr>
          <p:spPr>
            <a:xfrm>
              <a:off x="2451265" y="4363552"/>
              <a:ext cx="1832553" cy="643894"/>
            </a:xfrm>
            <a:prstGeom prst="rect">
              <a:avLst/>
            </a:prstGeom>
          </p:spPr>
          <p:txBody>
            <a:bodyPr wrap="none">
              <a:spAutoFit/>
            </a:bodyPr>
            <a:lstStyle/>
            <a:p>
              <a:pPr>
                <a:lnSpc>
                  <a:spcPct val="112000"/>
                </a:lnSpc>
                <a:buFont typeface="Arial"/>
                <a:buNone/>
                <a:defRPr/>
              </a:pPr>
              <a:r>
                <a:rPr lang="en-US" altLang="zh-CN" sz="3200" kern="0" dirty="0" err="1">
                  <a:solidFill>
                    <a:srgbClr val="000000"/>
                  </a:solidFill>
                  <a:cs typeface="Calibri" panose="020F0502020204030204" pitchFamily="34" charset="0"/>
                  <a:sym typeface="Arial"/>
                </a:rPr>
                <a:t>Đọc</a:t>
              </a:r>
              <a:r>
                <a:rPr lang="zh-CN" altLang="en-US" sz="3200" kern="0" dirty="0">
                  <a:solidFill>
                    <a:srgbClr val="000000"/>
                  </a:solidFill>
                  <a:cs typeface="Calibri" panose="020F0502020204030204" pitchFamily="34" charset="0"/>
                  <a:sym typeface="Arial"/>
                </a:rPr>
                <a:t> </a:t>
              </a:r>
              <a:r>
                <a:rPr lang="en-US" altLang="zh-CN" sz="3200" kern="0" dirty="0">
                  <a:solidFill>
                    <a:srgbClr val="000000"/>
                  </a:solidFill>
                  <a:cs typeface="Calibri" panose="020F0502020204030204" pitchFamily="34" charset="0"/>
                  <a:sym typeface="Arial"/>
                </a:rPr>
                <a:t>to, </a:t>
              </a:r>
              <a:r>
                <a:rPr lang="en-US" altLang="zh-CN" sz="3200" kern="0" dirty="0" err="1">
                  <a:solidFill>
                    <a:srgbClr val="000000"/>
                  </a:solidFill>
                  <a:cs typeface="Calibri" panose="020F0502020204030204" pitchFamily="34" charset="0"/>
                  <a:sym typeface="Arial"/>
                </a:rPr>
                <a:t>rõ</a:t>
              </a:r>
              <a:endParaRPr lang="zh-CN" altLang="en-US" sz="3200" kern="0" dirty="0">
                <a:solidFill>
                  <a:srgbClr val="000000"/>
                </a:solidFill>
                <a:cs typeface="Calibri" panose="020F0502020204030204" pitchFamily="34" charset="0"/>
                <a:sym typeface="Arial"/>
              </a:endParaRPr>
            </a:p>
          </p:txBody>
        </p:sp>
        <p:sp>
          <p:nvSpPr>
            <p:cNvPr id="36" name="Oval 35">
              <a:extLst>
                <a:ext uri="{FF2B5EF4-FFF2-40B4-BE49-F238E27FC236}">
                  <a16:creationId xmlns:a16="http://schemas.microsoft.com/office/drawing/2014/main" id="{BAD40342-9E98-16E4-DE91-15CCD8A4D566}"/>
                </a:ext>
              </a:extLst>
            </p:cNvPr>
            <p:cNvSpPr/>
            <p:nvPr/>
          </p:nvSpPr>
          <p:spPr>
            <a:xfrm>
              <a:off x="1824062" y="4469499"/>
              <a:ext cx="432000" cy="432000"/>
            </a:xfrm>
            <a:prstGeom prst="ellipse">
              <a:avLst/>
            </a:prstGeom>
            <a:solidFill>
              <a:srgbClr val="FFE443"/>
            </a:solidFill>
            <a:ln w="12700" cap="flat" cmpd="sng" algn="ctr">
              <a:solidFill>
                <a:srgbClr val="FFC000">
                  <a:lumMod val="75000"/>
                </a:srgbClr>
              </a:solidFill>
              <a:prstDash val="solid"/>
              <a:miter lim="800000"/>
            </a:ln>
            <a:effectLst/>
          </p:spPr>
          <p:txBody>
            <a:bodyPr rtlCol="0" anchor="ctr"/>
            <a:lstStyle/>
            <a:p>
              <a:pPr algn="ctr">
                <a:buClr>
                  <a:srgbClr val="000000"/>
                </a:buClr>
                <a:buFont typeface="Arial"/>
                <a:buNone/>
                <a:defRPr/>
              </a:pPr>
              <a:r>
                <a:rPr lang="en-US" sz="3200" kern="0" dirty="0">
                  <a:solidFill>
                    <a:prstClr val="black"/>
                  </a:solidFill>
                  <a:ea typeface="inpin heiti" charset="-122"/>
                  <a:cs typeface="Calibri" panose="020F0502020204030204" pitchFamily="34" charset="0"/>
                  <a:sym typeface="Arial"/>
                </a:rPr>
                <a:t>2</a:t>
              </a:r>
              <a:endParaRPr lang="en-US" sz="2800" kern="0" dirty="0">
                <a:solidFill>
                  <a:prstClr val="black"/>
                </a:solidFill>
                <a:cs typeface="Calibri" panose="020F0502020204030204" pitchFamily="34" charset="0"/>
                <a:sym typeface="Arial"/>
              </a:endParaRPr>
            </a:p>
          </p:txBody>
        </p:sp>
      </p:grpSp>
      <p:grpSp>
        <p:nvGrpSpPr>
          <p:cNvPr id="37" name="Group 36">
            <a:extLst>
              <a:ext uri="{FF2B5EF4-FFF2-40B4-BE49-F238E27FC236}">
                <a16:creationId xmlns:a16="http://schemas.microsoft.com/office/drawing/2014/main" id="{E4C9DC9D-89B0-F3DC-D535-65F569063A79}"/>
              </a:ext>
            </a:extLst>
          </p:cNvPr>
          <p:cNvGrpSpPr/>
          <p:nvPr/>
        </p:nvGrpSpPr>
        <p:grpSpPr>
          <a:xfrm>
            <a:off x="1261405" y="4594182"/>
            <a:ext cx="5119273" cy="643894"/>
            <a:chOff x="1717199" y="5199333"/>
            <a:chExt cx="5119273" cy="643894"/>
          </a:xfrm>
        </p:grpSpPr>
        <p:sp>
          <p:nvSpPr>
            <p:cNvPr id="38" name="Rounded Rectangle 40">
              <a:extLst>
                <a:ext uri="{FF2B5EF4-FFF2-40B4-BE49-F238E27FC236}">
                  <a16:creationId xmlns:a16="http://schemas.microsoft.com/office/drawing/2014/main" id="{7C1DB808-7C89-DFE7-9529-6FF85A2F6C3F}"/>
                </a:ext>
              </a:extLst>
            </p:cNvPr>
            <p:cNvSpPr/>
            <p:nvPr/>
          </p:nvSpPr>
          <p:spPr>
            <a:xfrm>
              <a:off x="1717199" y="5206535"/>
              <a:ext cx="5119273" cy="584583"/>
            </a:xfrm>
            <a:prstGeom prst="roundRect">
              <a:avLst>
                <a:gd name="adj" fmla="val 50000"/>
              </a:avLst>
            </a:prstGeom>
            <a:solidFill>
              <a:srgbClr val="FFD1C5"/>
            </a:solidFill>
            <a:ln w="12700" cap="flat" cmpd="sng" algn="ctr">
              <a:solidFill>
                <a:srgbClr val="FF5A2D"/>
              </a:solidFill>
              <a:prstDash val="solid"/>
              <a:miter lim="800000"/>
            </a:ln>
            <a:effectLst/>
          </p:spPr>
          <p:txBody>
            <a:bodyPr rtlCol="0" anchor="ctr"/>
            <a:lstStyle/>
            <a:p>
              <a:pPr algn="ctr">
                <a:buClr>
                  <a:srgbClr val="000000"/>
                </a:buClr>
                <a:buFont typeface="Arial"/>
                <a:buNone/>
                <a:defRPr/>
              </a:pPr>
              <a:endParaRPr lang="en-US" sz="1867" kern="0">
                <a:solidFill>
                  <a:prstClr val="white"/>
                </a:solidFill>
                <a:cs typeface="Calibri" panose="020F0502020204030204" pitchFamily="34" charset="0"/>
                <a:sym typeface="Arial"/>
              </a:endParaRPr>
            </a:p>
          </p:txBody>
        </p:sp>
        <p:sp>
          <p:nvSpPr>
            <p:cNvPr id="39" name="Rectangle 38">
              <a:extLst>
                <a:ext uri="{FF2B5EF4-FFF2-40B4-BE49-F238E27FC236}">
                  <a16:creationId xmlns:a16="http://schemas.microsoft.com/office/drawing/2014/main" id="{CE272EEF-2075-D2C3-33BD-D670B6B5B62D}"/>
                </a:ext>
              </a:extLst>
            </p:cNvPr>
            <p:cNvSpPr/>
            <p:nvPr/>
          </p:nvSpPr>
          <p:spPr>
            <a:xfrm>
              <a:off x="2451265" y="5199333"/>
              <a:ext cx="3437159" cy="643894"/>
            </a:xfrm>
            <a:prstGeom prst="rect">
              <a:avLst/>
            </a:prstGeom>
          </p:spPr>
          <p:txBody>
            <a:bodyPr wrap="none">
              <a:spAutoFit/>
            </a:bodyPr>
            <a:lstStyle/>
            <a:p>
              <a:pPr>
                <a:lnSpc>
                  <a:spcPct val="112000"/>
                </a:lnSpc>
                <a:buFont typeface="Arial"/>
                <a:buNone/>
                <a:defRPr/>
              </a:pPr>
              <a:r>
                <a:rPr lang="en-US" altLang="zh-CN" sz="3200" kern="0" dirty="0" err="1">
                  <a:solidFill>
                    <a:srgbClr val="000000"/>
                  </a:solidFill>
                  <a:cs typeface="Calibri" panose="020F0502020204030204" pitchFamily="34" charset="0"/>
                  <a:sym typeface="Arial"/>
                </a:rPr>
                <a:t>Ngắt</a:t>
              </a:r>
              <a:r>
                <a:rPr lang="zh-CN" altLang="en-US" sz="3200" kern="0" dirty="0">
                  <a:solidFill>
                    <a:srgbClr val="000000"/>
                  </a:solidFill>
                  <a:cs typeface="Calibri" panose="020F0502020204030204" pitchFamily="34" charset="0"/>
                  <a:sym typeface="Arial"/>
                </a:rPr>
                <a:t> </a:t>
              </a:r>
              <a:r>
                <a:rPr lang="en-US" altLang="zh-CN" sz="3200" kern="0" dirty="0" err="1">
                  <a:solidFill>
                    <a:srgbClr val="000000"/>
                  </a:solidFill>
                  <a:cs typeface="Calibri" panose="020F0502020204030204" pitchFamily="34" charset="0"/>
                  <a:sym typeface="Arial"/>
                </a:rPr>
                <a:t>nghỉ</a:t>
              </a:r>
              <a:r>
                <a:rPr lang="zh-CN" altLang="en-US" sz="3200" kern="0" dirty="0">
                  <a:solidFill>
                    <a:srgbClr val="000000"/>
                  </a:solidFill>
                  <a:cs typeface="Calibri" panose="020F0502020204030204" pitchFamily="34" charset="0"/>
                  <a:sym typeface="Arial"/>
                </a:rPr>
                <a:t> </a:t>
              </a:r>
              <a:r>
                <a:rPr lang="en-US" altLang="zh-CN" sz="3200" kern="0" dirty="0" err="1">
                  <a:solidFill>
                    <a:srgbClr val="000000"/>
                  </a:solidFill>
                  <a:cs typeface="Calibri" panose="020F0502020204030204" pitchFamily="34" charset="0"/>
                  <a:sym typeface="Arial"/>
                </a:rPr>
                <a:t>đúng</a:t>
              </a:r>
              <a:r>
                <a:rPr lang="zh-CN" altLang="en-US" sz="3200" kern="0" dirty="0">
                  <a:solidFill>
                    <a:srgbClr val="000000"/>
                  </a:solidFill>
                  <a:cs typeface="Calibri" panose="020F0502020204030204" pitchFamily="34" charset="0"/>
                  <a:sym typeface="Arial"/>
                </a:rPr>
                <a:t> </a:t>
              </a:r>
              <a:r>
                <a:rPr lang="en-US" altLang="zh-CN" sz="3200" kern="0" dirty="0" err="1">
                  <a:solidFill>
                    <a:srgbClr val="000000"/>
                  </a:solidFill>
                  <a:cs typeface="Calibri" panose="020F0502020204030204" pitchFamily="34" charset="0"/>
                  <a:sym typeface="Arial"/>
                </a:rPr>
                <a:t>chỗ</a:t>
              </a:r>
              <a:endParaRPr lang="zh-CN" altLang="en-US" sz="3200" kern="0" dirty="0">
                <a:solidFill>
                  <a:srgbClr val="000000"/>
                </a:solidFill>
                <a:cs typeface="Calibri" panose="020F0502020204030204" pitchFamily="34" charset="0"/>
                <a:sym typeface="Arial"/>
              </a:endParaRPr>
            </a:p>
          </p:txBody>
        </p:sp>
        <p:sp>
          <p:nvSpPr>
            <p:cNvPr id="40" name="Oval 39">
              <a:extLst>
                <a:ext uri="{FF2B5EF4-FFF2-40B4-BE49-F238E27FC236}">
                  <a16:creationId xmlns:a16="http://schemas.microsoft.com/office/drawing/2014/main" id="{C4CF764A-2EDA-8991-D8D1-C0EC71984D41}"/>
                </a:ext>
              </a:extLst>
            </p:cNvPr>
            <p:cNvSpPr/>
            <p:nvPr/>
          </p:nvSpPr>
          <p:spPr>
            <a:xfrm>
              <a:off x="1859964" y="5282826"/>
              <a:ext cx="432000" cy="432000"/>
            </a:xfrm>
            <a:prstGeom prst="ellipse">
              <a:avLst/>
            </a:prstGeom>
            <a:solidFill>
              <a:srgbClr val="FFB7A3"/>
            </a:solidFill>
            <a:ln w="12700" cap="flat" cmpd="sng" algn="ctr">
              <a:solidFill>
                <a:srgbClr val="FF5A2D"/>
              </a:solidFill>
              <a:prstDash val="solid"/>
              <a:miter lim="800000"/>
            </a:ln>
            <a:effectLst/>
          </p:spPr>
          <p:txBody>
            <a:bodyPr rtlCol="0" anchor="ctr"/>
            <a:lstStyle/>
            <a:p>
              <a:pPr algn="ctr">
                <a:buClr>
                  <a:srgbClr val="000000"/>
                </a:buClr>
                <a:buFont typeface="Arial"/>
                <a:buNone/>
                <a:defRPr/>
              </a:pPr>
              <a:r>
                <a:rPr lang="en-US" sz="3200" kern="0" dirty="0">
                  <a:solidFill>
                    <a:prstClr val="black"/>
                  </a:solidFill>
                  <a:ea typeface="inpin heiti" charset="-122"/>
                  <a:cs typeface="Calibri" panose="020F0502020204030204" pitchFamily="34" charset="0"/>
                  <a:sym typeface="Arial"/>
                </a:rPr>
                <a:t>3</a:t>
              </a:r>
              <a:endParaRPr lang="en-US" sz="2800" kern="0" dirty="0">
                <a:solidFill>
                  <a:prstClr val="black"/>
                </a:solidFill>
                <a:cs typeface="Calibri" panose="020F0502020204030204" pitchFamily="34" charset="0"/>
                <a:sym typeface="Arial"/>
              </a:endParaRPr>
            </a:p>
          </p:txBody>
        </p:sp>
      </p:grpSp>
      <p:pic>
        <p:nvPicPr>
          <p:cNvPr id="41" name="Picture 2" descr="Star Cartoon Images, Stock Photos &amp;amp; Vectors | Shutterstock">
            <a:extLst>
              <a:ext uri="{FF2B5EF4-FFF2-40B4-BE49-F238E27FC236}">
                <a16:creationId xmlns:a16="http://schemas.microsoft.com/office/drawing/2014/main" id="{67C2E130-1942-F478-AD31-727B8ACDB0D6}"/>
              </a:ext>
            </a:extLst>
          </p:cNvPr>
          <p:cNvPicPr>
            <a:picLocks noChangeAspect="1" noChangeArrowheads="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4999398" y="3234922"/>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Star Cartoon Images, Stock Photos &amp;amp; Vectors | Shutterstock">
            <a:extLst>
              <a:ext uri="{FF2B5EF4-FFF2-40B4-BE49-F238E27FC236}">
                <a16:creationId xmlns:a16="http://schemas.microsoft.com/office/drawing/2014/main" id="{4B0A524F-998B-CD8E-E788-4195255FD06E}"/>
              </a:ext>
            </a:extLst>
          </p:cNvPr>
          <p:cNvPicPr>
            <a:picLocks noChangeAspect="1" noChangeArrowheads="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5052659" y="3883803"/>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Star Cartoon Images, Stock Photos &amp;amp; Vectors | Shutterstock">
            <a:extLst>
              <a:ext uri="{FF2B5EF4-FFF2-40B4-BE49-F238E27FC236}">
                <a16:creationId xmlns:a16="http://schemas.microsoft.com/office/drawing/2014/main" id="{E8BE69C1-0680-BE7F-5B45-CE09CB48DEF6}"/>
              </a:ext>
            </a:extLst>
          </p:cNvPr>
          <p:cNvPicPr>
            <a:picLocks noChangeAspect="1" noChangeArrowheads="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380678" y="4631174"/>
            <a:ext cx="1841154" cy="525002"/>
          </a:xfrm>
          <a:prstGeom prst="rect">
            <a:avLst/>
          </a:prstGeom>
          <a:noFill/>
          <a:extLst>
            <a:ext uri="{909E8E84-426E-40DD-AFC4-6F175D3DCCD1}">
              <a14:hiddenFill xmlns:a14="http://schemas.microsoft.com/office/drawing/2010/main">
                <a:solidFill>
                  <a:srgbClr val="FFFFFF"/>
                </a:solidFill>
              </a14:hiddenFill>
            </a:ext>
          </a:extLst>
        </p:spPr>
      </p:pic>
      <p:grpSp>
        <p:nvGrpSpPr>
          <p:cNvPr id="44" name="Group 43">
            <a:extLst>
              <a:ext uri="{FF2B5EF4-FFF2-40B4-BE49-F238E27FC236}">
                <a16:creationId xmlns:a16="http://schemas.microsoft.com/office/drawing/2014/main" id="{D2BE7BF3-244B-86F3-4453-129E68B34856}"/>
              </a:ext>
            </a:extLst>
          </p:cNvPr>
          <p:cNvGrpSpPr/>
          <p:nvPr/>
        </p:nvGrpSpPr>
        <p:grpSpPr>
          <a:xfrm>
            <a:off x="1261405" y="5281954"/>
            <a:ext cx="8097635" cy="643894"/>
            <a:chOff x="1717199" y="5199333"/>
            <a:chExt cx="8097635" cy="643894"/>
          </a:xfrm>
        </p:grpSpPr>
        <p:sp>
          <p:nvSpPr>
            <p:cNvPr id="45" name="Rounded Rectangle 47">
              <a:extLst>
                <a:ext uri="{FF2B5EF4-FFF2-40B4-BE49-F238E27FC236}">
                  <a16:creationId xmlns:a16="http://schemas.microsoft.com/office/drawing/2014/main" id="{8BBB5CC8-C3E4-89B8-6517-8AC2E4C8944E}"/>
                </a:ext>
              </a:extLst>
            </p:cNvPr>
            <p:cNvSpPr/>
            <p:nvPr/>
          </p:nvSpPr>
          <p:spPr>
            <a:xfrm>
              <a:off x="1717199" y="5206535"/>
              <a:ext cx="8097635" cy="584583"/>
            </a:xfrm>
            <a:prstGeom prst="roundRect">
              <a:avLst>
                <a:gd name="adj" fmla="val 50000"/>
              </a:avLst>
            </a:prstGeom>
            <a:solidFill>
              <a:srgbClr val="70AD47">
                <a:lumMod val="40000"/>
                <a:lumOff val="60000"/>
              </a:srgbClr>
            </a:solidFill>
            <a:ln w="12700" cap="flat" cmpd="sng" algn="ctr">
              <a:solidFill>
                <a:srgbClr val="00B050"/>
              </a:solidFill>
              <a:prstDash val="solid"/>
              <a:miter lim="800000"/>
            </a:ln>
            <a:effectLst/>
          </p:spPr>
          <p:txBody>
            <a:bodyPr rtlCol="0" anchor="ctr"/>
            <a:lstStyle/>
            <a:p>
              <a:pPr algn="ctr">
                <a:buClr>
                  <a:srgbClr val="000000"/>
                </a:buClr>
                <a:buFont typeface="Arial"/>
                <a:buNone/>
                <a:defRPr/>
              </a:pPr>
              <a:endParaRPr lang="en-US" sz="1867" kern="0">
                <a:solidFill>
                  <a:prstClr val="white"/>
                </a:solidFill>
                <a:cs typeface="Calibri" panose="020F0502020204030204" pitchFamily="34" charset="0"/>
                <a:sym typeface="Arial"/>
              </a:endParaRPr>
            </a:p>
          </p:txBody>
        </p:sp>
        <p:sp>
          <p:nvSpPr>
            <p:cNvPr id="46" name="Rectangle 45">
              <a:extLst>
                <a:ext uri="{FF2B5EF4-FFF2-40B4-BE49-F238E27FC236}">
                  <a16:creationId xmlns:a16="http://schemas.microsoft.com/office/drawing/2014/main" id="{265C04AA-1167-5A1B-68CD-6397EFD3D312}"/>
                </a:ext>
              </a:extLst>
            </p:cNvPr>
            <p:cNvSpPr/>
            <p:nvPr/>
          </p:nvSpPr>
          <p:spPr>
            <a:xfrm>
              <a:off x="2414689" y="5199333"/>
              <a:ext cx="5803192" cy="643894"/>
            </a:xfrm>
            <a:prstGeom prst="rect">
              <a:avLst/>
            </a:prstGeom>
          </p:spPr>
          <p:txBody>
            <a:bodyPr wrap="none">
              <a:spAutoFit/>
            </a:bodyPr>
            <a:lstStyle/>
            <a:p>
              <a:pPr>
                <a:lnSpc>
                  <a:spcPct val="112000"/>
                </a:lnSpc>
                <a:buFont typeface="Arial"/>
                <a:buNone/>
                <a:defRPr/>
              </a:pPr>
              <a:r>
                <a:rPr lang="en-US" altLang="zh-CN" sz="3200" kern="0" dirty="0" err="1">
                  <a:solidFill>
                    <a:srgbClr val="000000"/>
                  </a:solidFill>
                  <a:cs typeface="Calibri" panose="020F0502020204030204" pitchFamily="34" charset="0"/>
                  <a:sym typeface="Arial"/>
                </a:rPr>
                <a:t>Giọng</a:t>
              </a:r>
              <a:r>
                <a:rPr lang="zh-CN" altLang="en-US" sz="3200" kern="0" dirty="0">
                  <a:solidFill>
                    <a:srgbClr val="000000"/>
                  </a:solidFill>
                  <a:cs typeface="Calibri" panose="020F0502020204030204" pitchFamily="34" charset="0"/>
                  <a:sym typeface="Arial"/>
                </a:rPr>
                <a:t> </a:t>
              </a:r>
              <a:r>
                <a:rPr lang="en-US" altLang="zh-CN" sz="3200" kern="0" dirty="0" err="1">
                  <a:solidFill>
                    <a:srgbClr val="000000"/>
                  </a:solidFill>
                  <a:cs typeface="Calibri" panose="020F0502020204030204" pitchFamily="34" charset="0"/>
                  <a:sym typeface="Arial"/>
                </a:rPr>
                <a:t>đọc</a:t>
              </a:r>
              <a:r>
                <a:rPr lang="zh-CN" altLang="en-US" sz="3200" kern="0" dirty="0">
                  <a:solidFill>
                    <a:srgbClr val="000000"/>
                  </a:solidFill>
                  <a:cs typeface="Calibri" panose="020F0502020204030204" pitchFamily="34" charset="0"/>
                  <a:sym typeface="Arial"/>
                </a:rPr>
                <a:t> </a:t>
              </a:r>
              <a:r>
                <a:rPr lang="en-US" altLang="zh-CN" sz="3200" kern="0" dirty="0" err="1">
                  <a:solidFill>
                    <a:srgbClr val="000000"/>
                  </a:solidFill>
                  <a:cs typeface="Calibri" panose="020F0502020204030204" pitchFamily="34" charset="0"/>
                  <a:sym typeface="Arial"/>
                </a:rPr>
                <a:t>và</a:t>
              </a:r>
              <a:r>
                <a:rPr lang="zh-CN" altLang="en-US" sz="3200" kern="0" dirty="0">
                  <a:solidFill>
                    <a:srgbClr val="000000"/>
                  </a:solidFill>
                  <a:cs typeface="Calibri" panose="020F0502020204030204" pitchFamily="34" charset="0"/>
                  <a:sym typeface="Arial"/>
                </a:rPr>
                <a:t> </a:t>
              </a:r>
              <a:r>
                <a:rPr lang="en-US" altLang="zh-CN" sz="3200" kern="0" dirty="0" err="1">
                  <a:solidFill>
                    <a:srgbClr val="000000"/>
                  </a:solidFill>
                  <a:cs typeface="Calibri" panose="020F0502020204030204" pitchFamily="34" charset="0"/>
                  <a:sym typeface="Arial"/>
                </a:rPr>
                <a:t>nhấn</a:t>
              </a:r>
              <a:r>
                <a:rPr lang="zh-CN" altLang="en-US" sz="3200" kern="0" dirty="0">
                  <a:solidFill>
                    <a:srgbClr val="000000"/>
                  </a:solidFill>
                  <a:cs typeface="Calibri" panose="020F0502020204030204" pitchFamily="34" charset="0"/>
                  <a:sym typeface="Arial"/>
                </a:rPr>
                <a:t> </a:t>
              </a:r>
              <a:r>
                <a:rPr lang="en-US" altLang="zh-CN" sz="3200" kern="0" dirty="0" err="1">
                  <a:solidFill>
                    <a:srgbClr val="000000"/>
                  </a:solidFill>
                  <a:cs typeface="Calibri" panose="020F0502020204030204" pitchFamily="34" charset="0"/>
                  <a:sym typeface="Arial"/>
                </a:rPr>
                <a:t>giọng</a:t>
              </a:r>
              <a:r>
                <a:rPr lang="zh-CN" altLang="en-US" sz="3200" kern="0" dirty="0">
                  <a:solidFill>
                    <a:srgbClr val="000000"/>
                  </a:solidFill>
                  <a:cs typeface="Calibri" panose="020F0502020204030204" pitchFamily="34" charset="0"/>
                  <a:sym typeface="Arial"/>
                </a:rPr>
                <a:t> </a:t>
              </a:r>
              <a:r>
                <a:rPr lang="en-US" altLang="zh-CN" sz="3200" kern="0" dirty="0" err="1">
                  <a:solidFill>
                    <a:srgbClr val="000000"/>
                  </a:solidFill>
                  <a:cs typeface="Calibri" panose="020F0502020204030204" pitchFamily="34" charset="0"/>
                  <a:sym typeface="Arial"/>
                </a:rPr>
                <a:t>phù</a:t>
              </a:r>
              <a:r>
                <a:rPr lang="zh-CN" altLang="en-US" sz="3200" kern="0" dirty="0">
                  <a:solidFill>
                    <a:srgbClr val="000000"/>
                  </a:solidFill>
                  <a:cs typeface="Calibri" panose="020F0502020204030204" pitchFamily="34" charset="0"/>
                  <a:sym typeface="Arial"/>
                </a:rPr>
                <a:t> </a:t>
              </a:r>
              <a:r>
                <a:rPr lang="en-US" altLang="zh-CN" sz="3200" kern="0" dirty="0" err="1">
                  <a:solidFill>
                    <a:srgbClr val="000000"/>
                  </a:solidFill>
                  <a:cs typeface="Calibri" panose="020F0502020204030204" pitchFamily="34" charset="0"/>
                  <a:sym typeface="Arial"/>
                </a:rPr>
                <a:t>hợp</a:t>
              </a:r>
              <a:endParaRPr lang="zh-CN" altLang="en-US" sz="3200" kern="0" dirty="0">
                <a:solidFill>
                  <a:srgbClr val="000000"/>
                </a:solidFill>
                <a:cs typeface="Calibri" panose="020F0502020204030204" pitchFamily="34" charset="0"/>
                <a:sym typeface="Arial"/>
              </a:endParaRPr>
            </a:p>
          </p:txBody>
        </p:sp>
        <p:sp>
          <p:nvSpPr>
            <p:cNvPr id="47" name="Oval 46">
              <a:extLst>
                <a:ext uri="{FF2B5EF4-FFF2-40B4-BE49-F238E27FC236}">
                  <a16:creationId xmlns:a16="http://schemas.microsoft.com/office/drawing/2014/main" id="{251ADA4E-972C-88A0-240B-2DF0E233C37E}"/>
                </a:ext>
              </a:extLst>
            </p:cNvPr>
            <p:cNvSpPr/>
            <p:nvPr/>
          </p:nvSpPr>
          <p:spPr>
            <a:xfrm>
              <a:off x="1859964" y="5282826"/>
              <a:ext cx="432000" cy="432000"/>
            </a:xfrm>
            <a:prstGeom prst="ellipse">
              <a:avLst/>
            </a:prstGeom>
            <a:solidFill>
              <a:srgbClr val="70AD47">
                <a:lumMod val="60000"/>
                <a:lumOff val="40000"/>
              </a:srgbClr>
            </a:solidFill>
            <a:ln w="12700" cap="flat" cmpd="sng" algn="ctr">
              <a:solidFill>
                <a:srgbClr val="00B050"/>
              </a:solidFill>
              <a:prstDash val="solid"/>
              <a:miter lim="800000"/>
            </a:ln>
            <a:effectLst/>
          </p:spPr>
          <p:txBody>
            <a:bodyPr rtlCol="0" anchor="ctr"/>
            <a:lstStyle/>
            <a:p>
              <a:pPr algn="ctr">
                <a:buClr>
                  <a:srgbClr val="000000"/>
                </a:buClr>
                <a:buFont typeface="Arial"/>
                <a:buNone/>
                <a:defRPr/>
              </a:pPr>
              <a:r>
                <a:rPr lang="en-US" sz="3200" kern="0" dirty="0">
                  <a:solidFill>
                    <a:prstClr val="black"/>
                  </a:solidFill>
                  <a:ea typeface="inpin heiti" charset="-122"/>
                  <a:cs typeface="Calibri" panose="020F0502020204030204" pitchFamily="34" charset="0"/>
                  <a:sym typeface="Arial"/>
                </a:rPr>
                <a:t>4</a:t>
              </a:r>
              <a:endParaRPr lang="en-US" sz="2800" kern="0" dirty="0">
                <a:solidFill>
                  <a:prstClr val="black"/>
                </a:solidFill>
                <a:cs typeface="Calibri" panose="020F0502020204030204" pitchFamily="34" charset="0"/>
                <a:sym typeface="Arial"/>
              </a:endParaRPr>
            </a:p>
          </p:txBody>
        </p:sp>
      </p:grpSp>
      <p:pic>
        <p:nvPicPr>
          <p:cNvPr id="48" name="Picture 2" descr="Star Cartoon Images, Stock Photos &amp;amp; Vectors | Shutterstock">
            <a:extLst>
              <a:ext uri="{FF2B5EF4-FFF2-40B4-BE49-F238E27FC236}">
                <a16:creationId xmlns:a16="http://schemas.microsoft.com/office/drawing/2014/main" id="{FE87F5F2-D1AB-A672-8515-80A0D327E67A}"/>
              </a:ext>
            </a:extLst>
          </p:cNvPr>
          <p:cNvPicPr>
            <a:picLocks noChangeAspect="1" noChangeArrowheads="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9501805" y="5318946"/>
            <a:ext cx="1841154" cy="525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57742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down)">
                                      <p:cBhvr>
                                        <p:cTn id="13" dur="500"/>
                                        <p:tgtEl>
                                          <p:spTgt spid="1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down)">
                                      <p:cBhvr>
                                        <p:cTn id="16" dur="500"/>
                                        <p:tgtEl>
                                          <p:spTgt spid="1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down)">
                                      <p:cBhvr>
                                        <p:cTn id="19" dur="500"/>
                                        <p:tgtEl>
                                          <p:spTgt spid="1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par>
                                <p:cTn id="23" presetID="22" presetClass="entr" presetSubtype="4"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wipe(down)">
                                      <p:cBhvr>
                                        <p:cTn id="25" dur="500"/>
                                        <p:tgtEl>
                                          <p:spTgt spid="33"/>
                                        </p:tgtEl>
                                      </p:cBhvr>
                                    </p:animEffect>
                                  </p:childTnLst>
                                </p:cTn>
                              </p:par>
                              <p:par>
                                <p:cTn id="26" presetID="22" presetClass="entr" presetSubtype="4" fill="hold"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wipe(down)">
                                      <p:cBhvr>
                                        <p:cTn id="28" dur="500"/>
                                        <p:tgtEl>
                                          <p:spTgt spid="37"/>
                                        </p:tgtEl>
                                      </p:cBhvr>
                                    </p:animEffect>
                                  </p:childTnLst>
                                </p:cTn>
                              </p:par>
                              <p:par>
                                <p:cTn id="29" presetID="22" presetClass="entr" presetSubtype="4" fill="hold" nodeType="with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down)">
                                      <p:cBhvr>
                                        <p:cTn id="31" dur="500"/>
                                        <p:tgtEl>
                                          <p:spTgt spid="41"/>
                                        </p:tgtEl>
                                      </p:cBhvr>
                                    </p:animEffect>
                                  </p:childTnLst>
                                </p:cTn>
                              </p:par>
                              <p:par>
                                <p:cTn id="32" presetID="22" presetClass="entr" presetSubtype="4" fill="hold" nodeType="with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down)">
                                      <p:cBhvr>
                                        <p:cTn id="34" dur="500"/>
                                        <p:tgtEl>
                                          <p:spTgt spid="42"/>
                                        </p:tgtEl>
                                      </p:cBhvr>
                                    </p:animEffect>
                                  </p:childTnLst>
                                </p:cTn>
                              </p:par>
                              <p:par>
                                <p:cTn id="35" presetID="22" presetClass="entr" presetSubtype="4" fill="hold"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down)">
                                      <p:cBhvr>
                                        <p:cTn id="37" dur="500"/>
                                        <p:tgtEl>
                                          <p:spTgt spid="43"/>
                                        </p:tgtEl>
                                      </p:cBhvr>
                                    </p:animEffect>
                                  </p:childTnLst>
                                </p:cTn>
                              </p:par>
                              <p:par>
                                <p:cTn id="38" presetID="22" presetClass="entr" presetSubtype="4" fill="hold" nodeType="with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wipe(down)">
                                      <p:cBhvr>
                                        <p:cTn id="40" dur="500"/>
                                        <p:tgtEl>
                                          <p:spTgt spid="44"/>
                                        </p:tgtEl>
                                      </p:cBhvr>
                                    </p:animEffect>
                                  </p:childTnLst>
                                </p:cTn>
                              </p:par>
                              <p:par>
                                <p:cTn id="41" presetID="22" presetClass="entr" presetSubtype="4" fill="hold" nodeType="with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down)">
                                      <p:cBhvr>
                                        <p:cTn id="43"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C300F2E-F011-0913-D845-2ADEE13CEEC0}"/>
              </a:ext>
            </a:extLst>
          </p:cNvPr>
          <p:cNvPicPr>
            <a:picLocks noChangeAspect="1"/>
          </p:cNvPicPr>
          <p:nvPr/>
        </p:nvPicPr>
        <p:blipFill>
          <a:blip r:embed="rId3"/>
          <a:stretch>
            <a:fillRect/>
          </a:stretch>
        </p:blipFill>
        <p:spPr>
          <a:xfrm flipH="1">
            <a:off x="493960" y="1566001"/>
            <a:ext cx="4139099" cy="5292000"/>
          </a:xfrm>
          <a:prstGeom prst="rect">
            <a:avLst/>
          </a:prstGeom>
        </p:spPr>
      </p:pic>
      <p:sp>
        <p:nvSpPr>
          <p:cNvPr id="3" name="Speech Bubble: Rectangle with Corners Rounded 2">
            <a:extLst>
              <a:ext uri="{FF2B5EF4-FFF2-40B4-BE49-F238E27FC236}">
                <a16:creationId xmlns:a16="http://schemas.microsoft.com/office/drawing/2014/main" id="{BF433212-19F2-42CF-0350-E5BA5997FC78}"/>
              </a:ext>
            </a:extLst>
          </p:cNvPr>
          <p:cNvSpPr/>
          <p:nvPr/>
        </p:nvSpPr>
        <p:spPr>
          <a:xfrm>
            <a:off x="5127018" y="1565999"/>
            <a:ext cx="5883881" cy="2284710"/>
          </a:xfrm>
          <a:custGeom>
            <a:avLst/>
            <a:gdLst>
              <a:gd name="connsiteX0" fmla="*/ 0 w 5883881"/>
              <a:gd name="connsiteY0" fmla="*/ 380793 h 2284710"/>
              <a:gd name="connsiteX1" fmla="*/ 380793 w 5883881"/>
              <a:gd name="connsiteY1" fmla="*/ 0 h 2284710"/>
              <a:gd name="connsiteX2" fmla="*/ 980647 w 5883881"/>
              <a:gd name="connsiteY2" fmla="*/ 0 h 2284710"/>
              <a:gd name="connsiteX3" fmla="*/ 980647 w 5883881"/>
              <a:gd name="connsiteY3" fmla="*/ 0 h 2284710"/>
              <a:gd name="connsiteX4" fmla="*/ 1456261 w 5883881"/>
              <a:gd name="connsiteY4" fmla="*/ 0 h 2284710"/>
              <a:gd name="connsiteX5" fmla="*/ 1961294 w 5883881"/>
              <a:gd name="connsiteY5" fmla="*/ 0 h 2284710"/>
              <a:gd name="connsiteX6" fmla="*/ 2451617 w 5883881"/>
              <a:gd name="connsiteY6" fmla="*/ 0 h 2284710"/>
              <a:gd name="connsiteX7" fmla="*/ 3000882 w 5883881"/>
              <a:gd name="connsiteY7" fmla="*/ 0 h 2284710"/>
              <a:gd name="connsiteX8" fmla="*/ 3672205 w 5883881"/>
              <a:gd name="connsiteY8" fmla="*/ 0 h 2284710"/>
              <a:gd name="connsiteX9" fmla="*/ 4343529 w 5883881"/>
              <a:gd name="connsiteY9" fmla="*/ 0 h 2284710"/>
              <a:gd name="connsiteX10" fmla="*/ 4892794 w 5883881"/>
              <a:gd name="connsiteY10" fmla="*/ 0 h 2284710"/>
              <a:gd name="connsiteX11" fmla="*/ 5503088 w 5883881"/>
              <a:gd name="connsiteY11" fmla="*/ 0 h 2284710"/>
              <a:gd name="connsiteX12" fmla="*/ 5883881 w 5883881"/>
              <a:gd name="connsiteY12" fmla="*/ 380793 h 2284710"/>
              <a:gd name="connsiteX13" fmla="*/ 5883881 w 5883881"/>
              <a:gd name="connsiteY13" fmla="*/ 856771 h 2284710"/>
              <a:gd name="connsiteX14" fmla="*/ 5883881 w 5883881"/>
              <a:gd name="connsiteY14" fmla="*/ 1332748 h 2284710"/>
              <a:gd name="connsiteX15" fmla="*/ 5883881 w 5883881"/>
              <a:gd name="connsiteY15" fmla="*/ 1332748 h 2284710"/>
              <a:gd name="connsiteX16" fmla="*/ 5883881 w 5883881"/>
              <a:gd name="connsiteY16" fmla="*/ 1903925 h 2284710"/>
              <a:gd name="connsiteX17" fmla="*/ 5883881 w 5883881"/>
              <a:gd name="connsiteY17" fmla="*/ 1903917 h 2284710"/>
              <a:gd name="connsiteX18" fmla="*/ 5503088 w 5883881"/>
              <a:gd name="connsiteY18" fmla="*/ 2284710 h 2284710"/>
              <a:gd name="connsiteX19" fmla="*/ 4984338 w 5883881"/>
              <a:gd name="connsiteY19" fmla="*/ 2284710 h 2284710"/>
              <a:gd name="connsiteX20" fmla="*/ 4404558 w 5883881"/>
              <a:gd name="connsiteY20" fmla="*/ 2284710 h 2284710"/>
              <a:gd name="connsiteX21" fmla="*/ 3763750 w 5883881"/>
              <a:gd name="connsiteY21" fmla="*/ 2284710 h 2284710"/>
              <a:gd name="connsiteX22" fmla="*/ 3214485 w 5883881"/>
              <a:gd name="connsiteY22" fmla="*/ 2284710 h 2284710"/>
              <a:gd name="connsiteX23" fmla="*/ 2451617 w 5883881"/>
              <a:gd name="connsiteY23" fmla="*/ 2284710 h 2284710"/>
              <a:gd name="connsiteX24" fmla="*/ 1990713 w 5883881"/>
              <a:gd name="connsiteY24" fmla="*/ 2284710 h 2284710"/>
              <a:gd name="connsiteX25" fmla="*/ 1544519 w 5883881"/>
              <a:gd name="connsiteY25" fmla="*/ 2284710 h 2284710"/>
              <a:gd name="connsiteX26" fmla="*/ 980647 w 5883881"/>
              <a:gd name="connsiteY26" fmla="*/ 2284710 h 2284710"/>
              <a:gd name="connsiteX27" fmla="*/ 980647 w 5883881"/>
              <a:gd name="connsiteY27" fmla="*/ 2284710 h 2284710"/>
              <a:gd name="connsiteX28" fmla="*/ 380793 w 5883881"/>
              <a:gd name="connsiteY28" fmla="*/ 2284710 h 2284710"/>
              <a:gd name="connsiteX29" fmla="*/ 0 w 5883881"/>
              <a:gd name="connsiteY29" fmla="*/ 1903917 h 2284710"/>
              <a:gd name="connsiteX30" fmla="*/ 0 w 5883881"/>
              <a:gd name="connsiteY30" fmla="*/ 1903925 h 2284710"/>
              <a:gd name="connsiteX31" fmla="*/ -517546 w 5883881"/>
              <a:gd name="connsiteY31" fmla="*/ 1986304 h 2284710"/>
              <a:gd name="connsiteX32" fmla="*/ -269124 w 5883881"/>
              <a:gd name="connsiteY32" fmla="*/ 1672597 h 2284710"/>
              <a:gd name="connsiteX33" fmla="*/ 0 w 5883881"/>
              <a:gd name="connsiteY33" fmla="*/ 1332748 h 2284710"/>
              <a:gd name="connsiteX34" fmla="*/ 0 w 5883881"/>
              <a:gd name="connsiteY34" fmla="*/ 866290 h 2284710"/>
              <a:gd name="connsiteX35" fmla="*/ 0 w 5883881"/>
              <a:gd name="connsiteY35" fmla="*/ 380793 h 2284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883881" h="2284710" fill="none" extrusionOk="0">
                <a:moveTo>
                  <a:pt x="0" y="380793"/>
                </a:moveTo>
                <a:cubicBezTo>
                  <a:pt x="51634" y="171767"/>
                  <a:pt x="175152" y="-17435"/>
                  <a:pt x="380793" y="0"/>
                </a:cubicBezTo>
                <a:cubicBezTo>
                  <a:pt x="511568" y="4269"/>
                  <a:pt x="848610" y="-18994"/>
                  <a:pt x="980647" y="0"/>
                </a:cubicBezTo>
                <a:lnTo>
                  <a:pt x="980647" y="0"/>
                </a:lnTo>
                <a:cubicBezTo>
                  <a:pt x="1151377" y="4888"/>
                  <a:pt x="1230742" y="20323"/>
                  <a:pt x="1456261" y="0"/>
                </a:cubicBezTo>
                <a:cubicBezTo>
                  <a:pt x="1681780" y="-20323"/>
                  <a:pt x="1844267" y="-5121"/>
                  <a:pt x="1961294" y="0"/>
                </a:cubicBezTo>
                <a:cubicBezTo>
                  <a:pt x="2078321" y="5121"/>
                  <a:pt x="2302760" y="20060"/>
                  <a:pt x="2451617" y="0"/>
                </a:cubicBezTo>
                <a:cubicBezTo>
                  <a:pt x="2716984" y="9086"/>
                  <a:pt x="2762162" y="24812"/>
                  <a:pt x="3000882" y="0"/>
                </a:cubicBezTo>
                <a:cubicBezTo>
                  <a:pt x="3239603" y="-24812"/>
                  <a:pt x="3462894" y="2"/>
                  <a:pt x="3672205" y="0"/>
                </a:cubicBezTo>
                <a:cubicBezTo>
                  <a:pt x="3881516" y="-2"/>
                  <a:pt x="4130557" y="-1426"/>
                  <a:pt x="4343529" y="0"/>
                </a:cubicBezTo>
                <a:cubicBezTo>
                  <a:pt x="4556501" y="1426"/>
                  <a:pt x="4674110" y="14846"/>
                  <a:pt x="4892794" y="0"/>
                </a:cubicBezTo>
                <a:cubicBezTo>
                  <a:pt x="5111479" y="-14846"/>
                  <a:pt x="5367848" y="3195"/>
                  <a:pt x="5503088" y="0"/>
                </a:cubicBezTo>
                <a:cubicBezTo>
                  <a:pt x="5732819" y="-23905"/>
                  <a:pt x="5869183" y="174812"/>
                  <a:pt x="5883881" y="380793"/>
                </a:cubicBezTo>
                <a:cubicBezTo>
                  <a:pt x="5902347" y="536941"/>
                  <a:pt x="5894051" y="686178"/>
                  <a:pt x="5883881" y="856771"/>
                </a:cubicBezTo>
                <a:cubicBezTo>
                  <a:pt x="5873711" y="1027364"/>
                  <a:pt x="5873472" y="1200983"/>
                  <a:pt x="5883881" y="1332748"/>
                </a:cubicBezTo>
                <a:lnTo>
                  <a:pt x="5883881" y="1332748"/>
                </a:lnTo>
                <a:cubicBezTo>
                  <a:pt x="5908974" y="1594324"/>
                  <a:pt x="5902869" y="1781134"/>
                  <a:pt x="5883881" y="1903925"/>
                </a:cubicBezTo>
                <a:lnTo>
                  <a:pt x="5883881" y="1903917"/>
                </a:lnTo>
                <a:cubicBezTo>
                  <a:pt x="5885011" y="2120126"/>
                  <a:pt x="5706719" y="2331860"/>
                  <a:pt x="5503088" y="2284710"/>
                </a:cubicBezTo>
                <a:cubicBezTo>
                  <a:pt x="5356622" y="2287721"/>
                  <a:pt x="5170548" y="2259258"/>
                  <a:pt x="4984338" y="2284710"/>
                </a:cubicBezTo>
                <a:cubicBezTo>
                  <a:pt x="4798128" y="2310163"/>
                  <a:pt x="4560734" y="2259431"/>
                  <a:pt x="4404558" y="2284710"/>
                </a:cubicBezTo>
                <a:cubicBezTo>
                  <a:pt x="4248382" y="2309989"/>
                  <a:pt x="3944353" y="2273660"/>
                  <a:pt x="3763750" y="2284710"/>
                </a:cubicBezTo>
                <a:cubicBezTo>
                  <a:pt x="3583147" y="2295760"/>
                  <a:pt x="3434693" y="2286523"/>
                  <a:pt x="3214485" y="2284710"/>
                </a:cubicBezTo>
                <a:cubicBezTo>
                  <a:pt x="2994278" y="2282897"/>
                  <a:pt x="2665381" y="2267145"/>
                  <a:pt x="2451617" y="2284710"/>
                </a:cubicBezTo>
                <a:cubicBezTo>
                  <a:pt x="2298275" y="2262551"/>
                  <a:pt x="2218417" y="2302556"/>
                  <a:pt x="1990713" y="2284710"/>
                </a:cubicBezTo>
                <a:cubicBezTo>
                  <a:pt x="1763009" y="2266864"/>
                  <a:pt x="1688447" y="2306637"/>
                  <a:pt x="1544519" y="2284710"/>
                </a:cubicBezTo>
                <a:cubicBezTo>
                  <a:pt x="1400591" y="2262783"/>
                  <a:pt x="1248215" y="2290988"/>
                  <a:pt x="980647" y="2284710"/>
                </a:cubicBezTo>
                <a:lnTo>
                  <a:pt x="980647" y="2284710"/>
                </a:lnTo>
                <a:cubicBezTo>
                  <a:pt x="691305" y="2256766"/>
                  <a:pt x="666856" y="2256353"/>
                  <a:pt x="380793" y="2284710"/>
                </a:cubicBezTo>
                <a:cubicBezTo>
                  <a:pt x="170596" y="2263172"/>
                  <a:pt x="15701" y="2131295"/>
                  <a:pt x="0" y="1903917"/>
                </a:cubicBezTo>
                <a:lnTo>
                  <a:pt x="0" y="1903925"/>
                </a:lnTo>
                <a:cubicBezTo>
                  <a:pt x="-217983" y="1952788"/>
                  <a:pt x="-348820" y="1938804"/>
                  <a:pt x="-517546" y="1986304"/>
                </a:cubicBezTo>
                <a:cubicBezTo>
                  <a:pt x="-452925" y="1932141"/>
                  <a:pt x="-349526" y="1774811"/>
                  <a:pt x="-269124" y="1672597"/>
                </a:cubicBezTo>
                <a:cubicBezTo>
                  <a:pt x="-188722" y="1570383"/>
                  <a:pt x="-63312" y="1418022"/>
                  <a:pt x="0" y="1332748"/>
                </a:cubicBezTo>
                <a:cubicBezTo>
                  <a:pt x="-22536" y="1232841"/>
                  <a:pt x="8458" y="963218"/>
                  <a:pt x="0" y="866290"/>
                </a:cubicBezTo>
                <a:cubicBezTo>
                  <a:pt x="-8458" y="769362"/>
                  <a:pt x="10434" y="616626"/>
                  <a:pt x="0" y="380793"/>
                </a:cubicBezTo>
                <a:close/>
              </a:path>
              <a:path w="5883881" h="2284710" stroke="0" extrusionOk="0">
                <a:moveTo>
                  <a:pt x="0" y="380793"/>
                </a:moveTo>
                <a:cubicBezTo>
                  <a:pt x="13444" y="126733"/>
                  <a:pt x="146084" y="25162"/>
                  <a:pt x="380793" y="0"/>
                </a:cubicBezTo>
                <a:cubicBezTo>
                  <a:pt x="587452" y="18243"/>
                  <a:pt x="727223" y="-21512"/>
                  <a:pt x="980647" y="0"/>
                </a:cubicBezTo>
                <a:lnTo>
                  <a:pt x="980647" y="0"/>
                </a:lnTo>
                <a:cubicBezTo>
                  <a:pt x="1164065" y="-11488"/>
                  <a:pt x="1283227" y="-15133"/>
                  <a:pt x="1426841" y="0"/>
                </a:cubicBezTo>
                <a:cubicBezTo>
                  <a:pt x="1570455" y="15133"/>
                  <a:pt x="1722677" y="471"/>
                  <a:pt x="1902455" y="0"/>
                </a:cubicBezTo>
                <a:cubicBezTo>
                  <a:pt x="2082233" y="-471"/>
                  <a:pt x="2308309" y="-20665"/>
                  <a:pt x="2451617" y="0"/>
                </a:cubicBezTo>
                <a:cubicBezTo>
                  <a:pt x="2668183" y="-10310"/>
                  <a:pt x="2828959" y="-30679"/>
                  <a:pt x="3122941" y="0"/>
                </a:cubicBezTo>
                <a:cubicBezTo>
                  <a:pt x="3416923" y="30679"/>
                  <a:pt x="3520035" y="-24415"/>
                  <a:pt x="3702720" y="0"/>
                </a:cubicBezTo>
                <a:cubicBezTo>
                  <a:pt x="3885405" y="24415"/>
                  <a:pt x="4096329" y="14284"/>
                  <a:pt x="4282500" y="0"/>
                </a:cubicBezTo>
                <a:cubicBezTo>
                  <a:pt x="4468671" y="-14284"/>
                  <a:pt x="4735280" y="-5283"/>
                  <a:pt x="4862279" y="0"/>
                </a:cubicBezTo>
                <a:cubicBezTo>
                  <a:pt x="4989278" y="5283"/>
                  <a:pt x="5253882" y="-13834"/>
                  <a:pt x="5503088" y="0"/>
                </a:cubicBezTo>
                <a:cubicBezTo>
                  <a:pt x="5708310" y="-9162"/>
                  <a:pt x="5855060" y="137714"/>
                  <a:pt x="5883881" y="380793"/>
                </a:cubicBezTo>
                <a:cubicBezTo>
                  <a:pt x="5890064" y="609806"/>
                  <a:pt x="5879932" y="627550"/>
                  <a:pt x="5883881" y="847251"/>
                </a:cubicBezTo>
                <a:cubicBezTo>
                  <a:pt x="5887830" y="1066952"/>
                  <a:pt x="5887241" y="1142814"/>
                  <a:pt x="5883881" y="1332748"/>
                </a:cubicBezTo>
                <a:lnTo>
                  <a:pt x="5883881" y="1332748"/>
                </a:lnTo>
                <a:cubicBezTo>
                  <a:pt x="5859765" y="1520210"/>
                  <a:pt x="5895776" y="1709185"/>
                  <a:pt x="5883881" y="1903925"/>
                </a:cubicBezTo>
                <a:lnTo>
                  <a:pt x="5883881" y="1903917"/>
                </a:lnTo>
                <a:cubicBezTo>
                  <a:pt x="5889494" y="2145803"/>
                  <a:pt x="5722509" y="2248590"/>
                  <a:pt x="5503088" y="2284710"/>
                </a:cubicBezTo>
                <a:cubicBezTo>
                  <a:pt x="5230836" y="2309199"/>
                  <a:pt x="5091978" y="2262790"/>
                  <a:pt x="4831764" y="2284710"/>
                </a:cubicBezTo>
                <a:cubicBezTo>
                  <a:pt x="4571550" y="2306630"/>
                  <a:pt x="4427377" y="2266411"/>
                  <a:pt x="4160441" y="2284710"/>
                </a:cubicBezTo>
                <a:cubicBezTo>
                  <a:pt x="3893505" y="2303009"/>
                  <a:pt x="3762488" y="2262624"/>
                  <a:pt x="3580661" y="2284710"/>
                </a:cubicBezTo>
                <a:cubicBezTo>
                  <a:pt x="3398834" y="2306796"/>
                  <a:pt x="2703712" y="2301496"/>
                  <a:pt x="2451617" y="2284710"/>
                </a:cubicBezTo>
                <a:cubicBezTo>
                  <a:pt x="2239045" y="2278597"/>
                  <a:pt x="2168344" y="2284499"/>
                  <a:pt x="1946584" y="2284710"/>
                </a:cubicBezTo>
                <a:cubicBezTo>
                  <a:pt x="1724824" y="2284921"/>
                  <a:pt x="1561704" y="2270530"/>
                  <a:pt x="1456261" y="2284710"/>
                </a:cubicBezTo>
                <a:cubicBezTo>
                  <a:pt x="1350818" y="2298890"/>
                  <a:pt x="1079201" y="2277070"/>
                  <a:pt x="980647" y="2284710"/>
                </a:cubicBezTo>
                <a:lnTo>
                  <a:pt x="980647" y="2284710"/>
                </a:lnTo>
                <a:cubicBezTo>
                  <a:pt x="748374" y="2278771"/>
                  <a:pt x="507297" y="2272077"/>
                  <a:pt x="380793" y="2284710"/>
                </a:cubicBezTo>
                <a:cubicBezTo>
                  <a:pt x="180880" y="2310261"/>
                  <a:pt x="-43221" y="2092305"/>
                  <a:pt x="0" y="1903917"/>
                </a:cubicBezTo>
                <a:lnTo>
                  <a:pt x="0" y="1903925"/>
                </a:lnTo>
                <a:cubicBezTo>
                  <a:pt x="-257351" y="1935725"/>
                  <a:pt x="-398160" y="1954780"/>
                  <a:pt x="-517546" y="1986304"/>
                </a:cubicBezTo>
                <a:cubicBezTo>
                  <a:pt x="-458318" y="1929934"/>
                  <a:pt x="-345660" y="1738416"/>
                  <a:pt x="-274299" y="1679133"/>
                </a:cubicBezTo>
                <a:cubicBezTo>
                  <a:pt x="-202938" y="1619850"/>
                  <a:pt x="-118981" y="1486232"/>
                  <a:pt x="0" y="1332748"/>
                </a:cubicBezTo>
                <a:cubicBezTo>
                  <a:pt x="20575" y="1152590"/>
                  <a:pt x="-17814" y="1040697"/>
                  <a:pt x="0" y="885329"/>
                </a:cubicBezTo>
                <a:cubicBezTo>
                  <a:pt x="17814" y="729961"/>
                  <a:pt x="13003" y="519054"/>
                  <a:pt x="0" y="380793"/>
                </a:cubicBezTo>
                <a:close/>
              </a:path>
            </a:pathLst>
          </a:custGeom>
          <a:solidFill>
            <a:srgbClr val="FFFF66"/>
          </a:solidFill>
          <a:ln w="38100">
            <a:solidFill>
              <a:srgbClr val="FFC000"/>
            </a:solidFill>
            <a:prstDash val="sysDash"/>
            <a:extLst>
              <a:ext uri="{C807C97D-BFC1-408E-A445-0C87EB9F89A2}">
                <ask:lineSketchStyleProps xmlns:ask="http://schemas.microsoft.com/office/drawing/2018/sketchyshapes" xmlns="" sd="3244475365">
                  <a:prstGeom prst="wedgeRoundRectCallout">
                    <a:avLst>
                      <a:gd name="adj1" fmla="val -58796"/>
                      <a:gd name="adj2" fmla="val 36939"/>
                      <a:gd name="adj3" fmla="val 16667"/>
                    </a:avLst>
                  </a:prstGeom>
                  <ask:type>
                    <ask:lineSketchFreehand/>
                  </ask:type>
                </ask:lineSketchStyleProps>
              </a:ext>
            </a:extLst>
          </a:ln>
          <a:effectLst>
            <a:outerShdw blurRad="225425" dist="50800" dir="5220000" algn="ctr">
              <a:srgbClr val="000000">
                <a:alpha val="3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Trong bài đọc </a:t>
            </a:r>
            <a:r>
              <a:rPr kumimoji="0" lang="en-US" sz="4000" b="1" i="1" u="none" strike="noStrike" kern="120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Hai </a:t>
            </a:r>
            <a:r>
              <a:rPr kumimoji="0" lang="en-US" sz="4000" b="1" i="1" u="none" strike="noStrike" kern="1200" cap="none" spc="0" normalizeH="0" baseline="0" noProof="0" dirty="0" err="1">
                <a:ln>
                  <a:noFill/>
                </a:ln>
                <a:solidFill>
                  <a:srgbClr val="002060"/>
                </a:solidFill>
                <a:effectLst/>
                <a:uLnTx/>
                <a:uFillTx/>
                <a:latin typeface="Calibri" panose="020F0502020204030204" pitchFamily="34" charset="0"/>
                <a:ea typeface="微软雅黑"/>
                <a:cs typeface="Calibri" panose="020F0502020204030204" pitchFamily="34" charset="0"/>
              </a:rPr>
              <a:t>Bà</a:t>
            </a:r>
            <a:r>
              <a:rPr kumimoji="0" lang="en-US" sz="4000" b="1" i="1" u="none" strike="noStrike" kern="1200" cap="none" spc="0" normalizeH="0" noProof="0" dirty="0">
                <a:ln>
                  <a:noFill/>
                </a:ln>
                <a:solidFill>
                  <a:srgbClr val="002060"/>
                </a:solidFill>
                <a:effectLst/>
                <a:uLnTx/>
                <a:uFillTx/>
                <a:latin typeface="Calibri" panose="020F0502020204030204" pitchFamily="34" charset="0"/>
                <a:ea typeface="微软雅黑"/>
                <a:cs typeface="Calibri" panose="020F0502020204030204" pitchFamily="34" charset="0"/>
              </a:rPr>
              <a:t> </a:t>
            </a:r>
            <a:r>
              <a:rPr kumimoji="0" lang="en-US" sz="4000" b="1" i="1" u="none" strike="noStrike" kern="1200" cap="none" spc="0" normalizeH="0" noProof="0" dirty="0" err="1">
                <a:ln>
                  <a:noFill/>
                </a:ln>
                <a:solidFill>
                  <a:srgbClr val="002060"/>
                </a:solidFill>
                <a:effectLst/>
                <a:uLnTx/>
                <a:uFillTx/>
                <a:latin typeface="Calibri" panose="020F0502020204030204" pitchFamily="34" charset="0"/>
                <a:ea typeface="微软雅黑"/>
                <a:cs typeface="Calibri" panose="020F0502020204030204" pitchFamily="34" charset="0"/>
              </a:rPr>
              <a:t>Trưng</a:t>
            </a:r>
            <a:r>
              <a:rPr kumimoji="0" lang="vi-VN" sz="4000" b="0" i="0" u="none" strike="noStrike" kern="120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 có từ nào em chưa hiểu nghĩa? </a:t>
            </a:r>
          </a:p>
        </p:txBody>
      </p:sp>
    </p:spTree>
    <p:extLst>
      <p:ext uri="{BB962C8B-B14F-4D97-AF65-F5344CB8AC3E}">
        <p14:creationId xmlns:p14="http://schemas.microsoft.com/office/powerpoint/2010/main" val="404665515"/>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667">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6667">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66667">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32" presetClass="emph" presetSubtype="0" fill="hold" nodeType="withEffect">
                                      <p:stCondLst>
                                        <p:cond delay="0"/>
                                      </p:stCondLst>
                                      <p:childTnLst>
                                        <p:animRot by="120000">
                                          <p:cBhvr>
                                            <p:cTn id="10" dur="100" fill="hold">
                                              <p:stCondLst>
                                                <p:cond delay="0"/>
                                              </p:stCondLst>
                                            </p:cTn>
                                            <p:tgtEl>
                                              <p:spTgt spid="2"/>
                                            </p:tgtEl>
                                            <p:attrNameLst>
                                              <p:attrName>r</p:attrName>
                                            </p:attrNameLst>
                                          </p:cBhvr>
                                        </p:animRot>
                                        <p:animRot by="-240000">
                                          <p:cBhvr>
                                            <p:cTn id="11" dur="200" fill="hold">
                                              <p:stCondLst>
                                                <p:cond delay="200"/>
                                              </p:stCondLst>
                                            </p:cTn>
                                            <p:tgtEl>
                                              <p:spTgt spid="2"/>
                                            </p:tgtEl>
                                            <p:attrNameLst>
                                              <p:attrName>r</p:attrName>
                                            </p:attrNameLst>
                                          </p:cBhvr>
                                        </p:animRot>
                                        <p:animRot by="240000">
                                          <p:cBhvr>
                                            <p:cTn id="12" dur="200" fill="hold">
                                              <p:stCondLst>
                                                <p:cond delay="400"/>
                                              </p:stCondLst>
                                            </p:cTn>
                                            <p:tgtEl>
                                              <p:spTgt spid="2"/>
                                            </p:tgtEl>
                                            <p:attrNameLst>
                                              <p:attrName>r</p:attrName>
                                            </p:attrNameLst>
                                          </p:cBhvr>
                                        </p:animRot>
                                        <p:animRot by="-240000">
                                          <p:cBhvr>
                                            <p:cTn id="13" dur="200" fill="hold">
                                              <p:stCondLst>
                                                <p:cond delay="600"/>
                                              </p:stCondLst>
                                            </p:cTn>
                                            <p:tgtEl>
                                              <p:spTgt spid="2"/>
                                            </p:tgtEl>
                                            <p:attrNameLst>
                                              <p:attrName>r</p:attrName>
                                            </p:attrNameLst>
                                          </p:cBhvr>
                                        </p:animRot>
                                        <p:animRot by="120000">
                                          <p:cBhvr>
                                            <p:cTn id="14" dur="200" fill="hold">
                                              <p:stCondLst>
                                                <p:cond delay="800"/>
                                              </p:stCondLst>
                                            </p:cTn>
                                            <p:tgtEl>
                                              <p:spTgt spid="2"/>
                                            </p:tgtEl>
                                            <p:attrNameLst>
                                              <p:attrName>r</p:attrName>
                                            </p:attrNameLst>
                                          </p:cBhvr>
                                        </p:animRot>
                                      </p:childTnLst>
                                    </p:cTn>
                                  </p:par>
                                  <p:par>
                                    <p:cTn id="15" presetID="2" presetClass="entr" presetSubtype="4" fill="hold" grpId="0" nodeType="withEffect" p14:presetBounceEnd="66000">
                                      <p:stCondLst>
                                        <p:cond delay="1000"/>
                                      </p:stCondLst>
                                      <p:childTnLst>
                                        <p:set>
                                          <p:cBhvr>
                                            <p:cTn id="16" dur="1" fill="hold">
                                              <p:stCondLst>
                                                <p:cond delay="0"/>
                                              </p:stCondLst>
                                            </p:cTn>
                                            <p:tgtEl>
                                              <p:spTgt spid="3"/>
                                            </p:tgtEl>
                                            <p:attrNameLst>
                                              <p:attrName>style.visibility</p:attrName>
                                            </p:attrNameLst>
                                          </p:cBhvr>
                                          <p:to>
                                            <p:strVal val="visible"/>
                                          </p:to>
                                        </p:set>
                                        <p:anim calcmode="lin" valueType="num" p14:bounceEnd="66000">
                                          <p:cBhvr additive="base">
                                            <p:cTn id="17" dur="1000" fill="hold"/>
                                            <p:tgtEl>
                                              <p:spTgt spid="3"/>
                                            </p:tgtEl>
                                            <p:attrNameLst>
                                              <p:attrName>ppt_x</p:attrName>
                                            </p:attrNameLst>
                                          </p:cBhvr>
                                          <p:tavLst>
                                            <p:tav tm="0">
                                              <p:val>
                                                <p:strVal val="#ppt_x"/>
                                              </p:val>
                                            </p:tav>
                                            <p:tav tm="100000">
                                              <p:val>
                                                <p:strVal val="#ppt_x"/>
                                              </p:val>
                                            </p:tav>
                                          </p:tavLst>
                                        </p:anim>
                                        <p:anim calcmode="lin" valueType="num" p14:bounceEnd="66000">
                                          <p:cBhvr additive="base">
                                            <p:cTn id="18"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32" presetClass="emph" presetSubtype="0" fill="hold" nodeType="withEffect">
                                      <p:stCondLst>
                                        <p:cond delay="0"/>
                                      </p:stCondLst>
                                      <p:childTnLst>
                                        <p:animRot by="120000">
                                          <p:cBhvr>
                                            <p:cTn id="10" dur="100" fill="hold">
                                              <p:stCondLst>
                                                <p:cond delay="0"/>
                                              </p:stCondLst>
                                            </p:cTn>
                                            <p:tgtEl>
                                              <p:spTgt spid="2"/>
                                            </p:tgtEl>
                                            <p:attrNameLst>
                                              <p:attrName>r</p:attrName>
                                            </p:attrNameLst>
                                          </p:cBhvr>
                                        </p:animRot>
                                        <p:animRot by="-240000">
                                          <p:cBhvr>
                                            <p:cTn id="11" dur="200" fill="hold">
                                              <p:stCondLst>
                                                <p:cond delay="200"/>
                                              </p:stCondLst>
                                            </p:cTn>
                                            <p:tgtEl>
                                              <p:spTgt spid="2"/>
                                            </p:tgtEl>
                                            <p:attrNameLst>
                                              <p:attrName>r</p:attrName>
                                            </p:attrNameLst>
                                          </p:cBhvr>
                                        </p:animRot>
                                        <p:animRot by="240000">
                                          <p:cBhvr>
                                            <p:cTn id="12" dur="200" fill="hold">
                                              <p:stCondLst>
                                                <p:cond delay="400"/>
                                              </p:stCondLst>
                                            </p:cTn>
                                            <p:tgtEl>
                                              <p:spTgt spid="2"/>
                                            </p:tgtEl>
                                            <p:attrNameLst>
                                              <p:attrName>r</p:attrName>
                                            </p:attrNameLst>
                                          </p:cBhvr>
                                        </p:animRot>
                                        <p:animRot by="-240000">
                                          <p:cBhvr>
                                            <p:cTn id="13" dur="200" fill="hold">
                                              <p:stCondLst>
                                                <p:cond delay="600"/>
                                              </p:stCondLst>
                                            </p:cTn>
                                            <p:tgtEl>
                                              <p:spTgt spid="2"/>
                                            </p:tgtEl>
                                            <p:attrNameLst>
                                              <p:attrName>r</p:attrName>
                                            </p:attrNameLst>
                                          </p:cBhvr>
                                        </p:animRot>
                                        <p:animRot by="120000">
                                          <p:cBhvr>
                                            <p:cTn id="14" dur="200" fill="hold">
                                              <p:stCondLst>
                                                <p:cond delay="800"/>
                                              </p:stCondLst>
                                            </p:cTn>
                                            <p:tgtEl>
                                              <p:spTgt spid="2"/>
                                            </p:tgtEl>
                                            <p:attrNameLst>
                                              <p:attrName>r</p:attrName>
                                            </p:attrNameLst>
                                          </p:cBhvr>
                                        </p:animRot>
                                      </p:childTnLst>
                                    </p:cTn>
                                  </p:par>
                                  <p:par>
                                    <p:cTn id="15" presetID="2" presetClass="entr" presetSubtype="4" fill="hold" grpId="0" nodeType="withEffect">
                                      <p:stCondLst>
                                        <p:cond delay="100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1000" fill="hold"/>
                                            <p:tgtEl>
                                              <p:spTgt spid="3"/>
                                            </p:tgtEl>
                                            <p:attrNameLst>
                                              <p:attrName>ppt_x</p:attrName>
                                            </p:attrNameLst>
                                          </p:cBhvr>
                                          <p:tavLst>
                                            <p:tav tm="0">
                                              <p:val>
                                                <p:strVal val="#ppt_x"/>
                                              </p:val>
                                            </p:tav>
                                            <p:tav tm="100000">
                                              <p:val>
                                                <p:strVal val="#ppt_x"/>
                                              </p:val>
                                            </p:tav>
                                          </p:tavLst>
                                        </p:anim>
                                        <p:anim calcmode="lin" valueType="num">
                                          <p:cBhvr additive="base">
                                            <p:cTn id="18"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C23F78C1-6631-BAC0-F459-BAED50310F11}"/>
              </a:ext>
            </a:extLst>
          </p:cNvPr>
          <p:cNvSpPr/>
          <p:nvPr/>
        </p:nvSpPr>
        <p:spPr>
          <a:xfrm>
            <a:off x="491115" y="483604"/>
            <a:ext cx="10992047" cy="1444207"/>
          </a:xfrm>
          <a:custGeom>
            <a:avLst/>
            <a:gdLst>
              <a:gd name="connsiteX0" fmla="*/ 0 w 10992047"/>
              <a:gd name="connsiteY0" fmla="*/ 352690 h 1444207"/>
              <a:gd name="connsiteX1" fmla="*/ 352690 w 10992047"/>
              <a:gd name="connsiteY1" fmla="*/ 0 h 1444207"/>
              <a:gd name="connsiteX2" fmla="*/ 10639357 w 10992047"/>
              <a:gd name="connsiteY2" fmla="*/ 0 h 1444207"/>
              <a:gd name="connsiteX3" fmla="*/ 10992047 w 10992047"/>
              <a:gd name="connsiteY3" fmla="*/ 352690 h 1444207"/>
              <a:gd name="connsiteX4" fmla="*/ 10992047 w 10992047"/>
              <a:gd name="connsiteY4" fmla="*/ 1091517 h 1444207"/>
              <a:gd name="connsiteX5" fmla="*/ 10639357 w 10992047"/>
              <a:gd name="connsiteY5" fmla="*/ 1444207 h 1444207"/>
              <a:gd name="connsiteX6" fmla="*/ 352690 w 10992047"/>
              <a:gd name="connsiteY6" fmla="*/ 1444207 h 1444207"/>
              <a:gd name="connsiteX7" fmla="*/ 0 w 10992047"/>
              <a:gd name="connsiteY7" fmla="*/ 1091517 h 1444207"/>
              <a:gd name="connsiteX8" fmla="*/ 0 w 10992047"/>
              <a:gd name="connsiteY8" fmla="*/ 352690 h 1444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92047" h="1444207" fill="none" extrusionOk="0">
                <a:moveTo>
                  <a:pt x="0" y="352690"/>
                </a:moveTo>
                <a:cubicBezTo>
                  <a:pt x="-7234" y="183256"/>
                  <a:pt x="139493" y="-12373"/>
                  <a:pt x="352690" y="0"/>
                </a:cubicBezTo>
                <a:cubicBezTo>
                  <a:pt x="2918859" y="-35273"/>
                  <a:pt x="7910487" y="-144294"/>
                  <a:pt x="10639357" y="0"/>
                </a:cubicBezTo>
                <a:cubicBezTo>
                  <a:pt x="10846124" y="3647"/>
                  <a:pt x="10980025" y="147768"/>
                  <a:pt x="10992047" y="352690"/>
                </a:cubicBezTo>
                <a:cubicBezTo>
                  <a:pt x="11051570" y="703060"/>
                  <a:pt x="10968600" y="871745"/>
                  <a:pt x="10992047" y="1091517"/>
                </a:cubicBezTo>
                <a:cubicBezTo>
                  <a:pt x="11000655" y="1279793"/>
                  <a:pt x="10854035" y="1422641"/>
                  <a:pt x="10639357" y="1444207"/>
                </a:cubicBezTo>
                <a:cubicBezTo>
                  <a:pt x="5902666" y="1521732"/>
                  <a:pt x="4367313" y="1400504"/>
                  <a:pt x="352690" y="1444207"/>
                </a:cubicBezTo>
                <a:cubicBezTo>
                  <a:pt x="129259" y="1436270"/>
                  <a:pt x="-25553" y="1285953"/>
                  <a:pt x="0" y="1091517"/>
                </a:cubicBezTo>
                <a:cubicBezTo>
                  <a:pt x="-52136" y="896682"/>
                  <a:pt x="-65416" y="453854"/>
                  <a:pt x="0" y="352690"/>
                </a:cubicBezTo>
                <a:close/>
              </a:path>
              <a:path w="10992047" h="1444207" stroke="0" extrusionOk="0">
                <a:moveTo>
                  <a:pt x="0" y="352690"/>
                </a:moveTo>
                <a:cubicBezTo>
                  <a:pt x="-7303" y="132673"/>
                  <a:pt x="155865" y="1652"/>
                  <a:pt x="352690" y="0"/>
                </a:cubicBezTo>
                <a:cubicBezTo>
                  <a:pt x="4595352" y="-95379"/>
                  <a:pt x="7550412" y="58096"/>
                  <a:pt x="10639357" y="0"/>
                </a:cubicBezTo>
                <a:cubicBezTo>
                  <a:pt x="10817329" y="-11835"/>
                  <a:pt x="10982312" y="150909"/>
                  <a:pt x="10992047" y="352690"/>
                </a:cubicBezTo>
                <a:cubicBezTo>
                  <a:pt x="10987859" y="696301"/>
                  <a:pt x="11020034" y="995977"/>
                  <a:pt x="10992047" y="1091517"/>
                </a:cubicBezTo>
                <a:cubicBezTo>
                  <a:pt x="11008230" y="1267066"/>
                  <a:pt x="10807831" y="1417998"/>
                  <a:pt x="10639357" y="1444207"/>
                </a:cubicBezTo>
                <a:cubicBezTo>
                  <a:pt x="9170472" y="1384301"/>
                  <a:pt x="2400414" y="1526721"/>
                  <a:pt x="352690" y="1444207"/>
                </a:cubicBezTo>
                <a:cubicBezTo>
                  <a:pt x="131244" y="1450798"/>
                  <a:pt x="-9330" y="1295772"/>
                  <a:pt x="0" y="1091517"/>
                </a:cubicBezTo>
                <a:cubicBezTo>
                  <a:pt x="55710" y="907572"/>
                  <a:pt x="49081" y="569368"/>
                  <a:pt x="0" y="352690"/>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600" b="1" dirty="0">
                <a:solidFill>
                  <a:srgbClr val="002060"/>
                </a:solidFill>
                <a:latin typeface="Calibri" panose="020F0502020204030204" pitchFamily="34" charset="0"/>
                <a:cs typeface="Calibri" panose="020F0502020204030204" pitchFamily="34" charset="0"/>
              </a:rPr>
              <a:t>Nhà Hán: triều đại ở Trung Quốc, cách đây hơn 2000 năm.</a:t>
            </a:r>
          </a:p>
        </p:txBody>
      </p:sp>
      <p:pic>
        <p:nvPicPr>
          <p:cNvPr id="6" name="Picture 5">
            <a:extLst>
              <a:ext uri="{FF2B5EF4-FFF2-40B4-BE49-F238E27FC236}">
                <a16:creationId xmlns:a16="http://schemas.microsoft.com/office/drawing/2014/main" id="{2292D015-F645-B83E-28A0-A255C61432DF}"/>
              </a:ext>
            </a:extLst>
          </p:cNvPr>
          <p:cNvPicPr>
            <a:picLocks noChangeAspect="1"/>
          </p:cNvPicPr>
          <p:nvPr/>
        </p:nvPicPr>
        <p:blipFill>
          <a:blip r:embed="rId4"/>
          <a:stretch>
            <a:fillRect/>
          </a:stretch>
        </p:blipFill>
        <p:spPr>
          <a:xfrm>
            <a:off x="1638300" y="2362200"/>
            <a:ext cx="5715000" cy="3905250"/>
          </a:xfrm>
          <a:prstGeom prst="rect">
            <a:avLst/>
          </a:prstGeom>
        </p:spPr>
      </p:pic>
    </p:spTree>
    <p:extLst>
      <p:ext uri="{BB962C8B-B14F-4D97-AF65-F5344CB8AC3E}">
        <p14:creationId xmlns:p14="http://schemas.microsoft.com/office/powerpoint/2010/main" val="24606712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Trò-chơi-chíu.wav"/>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C23F78C1-6631-BAC0-F459-BAED50310F11}"/>
              </a:ext>
            </a:extLst>
          </p:cNvPr>
          <p:cNvSpPr/>
          <p:nvPr/>
        </p:nvSpPr>
        <p:spPr>
          <a:xfrm>
            <a:off x="2714625" y="1236079"/>
            <a:ext cx="6111062" cy="1444207"/>
          </a:xfrm>
          <a:custGeom>
            <a:avLst/>
            <a:gdLst>
              <a:gd name="connsiteX0" fmla="*/ 0 w 6111062"/>
              <a:gd name="connsiteY0" fmla="*/ 352690 h 1444207"/>
              <a:gd name="connsiteX1" fmla="*/ 352690 w 6111062"/>
              <a:gd name="connsiteY1" fmla="*/ 0 h 1444207"/>
              <a:gd name="connsiteX2" fmla="*/ 5758372 w 6111062"/>
              <a:gd name="connsiteY2" fmla="*/ 0 h 1444207"/>
              <a:gd name="connsiteX3" fmla="*/ 6111062 w 6111062"/>
              <a:gd name="connsiteY3" fmla="*/ 352690 h 1444207"/>
              <a:gd name="connsiteX4" fmla="*/ 6111062 w 6111062"/>
              <a:gd name="connsiteY4" fmla="*/ 1091517 h 1444207"/>
              <a:gd name="connsiteX5" fmla="*/ 5758372 w 6111062"/>
              <a:gd name="connsiteY5" fmla="*/ 1444207 h 1444207"/>
              <a:gd name="connsiteX6" fmla="*/ 352690 w 6111062"/>
              <a:gd name="connsiteY6" fmla="*/ 1444207 h 1444207"/>
              <a:gd name="connsiteX7" fmla="*/ 0 w 6111062"/>
              <a:gd name="connsiteY7" fmla="*/ 1091517 h 1444207"/>
              <a:gd name="connsiteX8" fmla="*/ 0 w 6111062"/>
              <a:gd name="connsiteY8" fmla="*/ 352690 h 1444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11062" h="1444207" fill="none" extrusionOk="0">
                <a:moveTo>
                  <a:pt x="0" y="352690"/>
                </a:moveTo>
                <a:cubicBezTo>
                  <a:pt x="-7234" y="183256"/>
                  <a:pt x="139493" y="-12373"/>
                  <a:pt x="352690" y="0"/>
                </a:cubicBezTo>
                <a:cubicBezTo>
                  <a:pt x="1342457" y="-35273"/>
                  <a:pt x="3557527" y="-144294"/>
                  <a:pt x="5758372" y="0"/>
                </a:cubicBezTo>
                <a:cubicBezTo>
                  <a:pt x="5965139" y="3647"/>
                  <a:pt x="6099040" y="147768"/>
                  <a:pt x="6111062" y="352690"/>
                </a:cubicBezTo>
                <a:cubicBezTo>
                  <a:pt x="6170585" y="703060"/>
                  <a:pt x="6087615" y="871745"/>
                  <a:pt x="6111062" y="1091517"/>
                </a:cubicBezTo>
                <a:cubicBezTo>
                  <a:pt x="6119670" y="1279793"/>
                  <a:pt x="5973050" y="1422641"/>
                  <a:pt x="5758372" y="1444207"/>
                </a:cubicBezTo>
                <a:cubicBezTo>
                  <a:pt x="3374127" y="1521732"/>
                  <a:pt x="2383441" y="1400504"/>
                  <a:pt x="352690" y="1444207"/>
                </a:cubicBezTo>
                <a:cubicBezTo>
                  <a:pt x="129259" y="1436270"/>
                  <a:pt x="-25553" y="1285953"/>
                  <a:pt x="0" y="1091517"/>
                </a:cubicBezTo>
                <a:cubicBezTo>
                  <a:pt x="-52136" y="896682"/>
                  <a:pt x="-65416" y="453854"/>
                  <a:pt x="0" y="352690"/>
                </a:cubicBezTo>
                <a:close/>
              </a:path>
              <a:path w="6111062" h="1444207" stroke="0" extrusionOk="0">
                <a:moveTo>
                  <a:pt x="0" y="352690"/>
                </a:moveTo>
                <a:cubicBezTo>
                  <a:pt x="-7303" y="132673"/>
                  <a:pt x="155865" y="1652"/>
                  <a:pt x="352690" y="0"/>
                </a:cubicBezTo>
                <a:cubicBezTo>
                  <a:pt x="1438196" y="-95379"/>
                  <a:pt x="3172881" y="58096"/>
                  <a:pt x="5758372" y="0"/>
                </a:cubicBezTo>
                <a:cubicBezTo>
                  <a:pt x="5936344" y="-11835"/>
                  <a:pt x="6101327" y="150909"/>
                  <a:pt x="6111062" y="352690"/>
                </a:cubicBezTo>
                <a:cubicBezTo>
                  <a:pt x="6106874" y="696301"/>
                  <a:pt x="6139049" y="995977"/>
                  <a:pt x="6111062" y="1091517"/>
                </a:cubicBezTo>
                <a:cubicBezTo>
                  <a:pt x="6127245" y="1267066"/>
                  <a:pt x="5926846" y="1417998"/>
                  <a:pt x="5758372" y="1444207"/>
                </a:cubicBezTo>
                <a:cubicBezTo>
                  <a:pt x="3175335" y="1384301"/>
                  <a:pt x="1715748" y="1526721"/>
                  <a:pt x="352690" y="1444207"/>
                </a:cubicBezTo>
                <a:cubicBezTo>
                  <a:pt x="131244" y="1450798"/>
                  <a:pt x="-9330" y="1295772"/>
                  <a:pt x="0" y="1091517"/>
                </a:cubicBezTo>
                <a:cubicBezTo>
                  <a:pt x="55710" y="907572"/>
                  <a:pt x="49081" y="569368"/>
                  <a:pt x="0" y="352690"/>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600" b="1" dirty="0">
                <a:solidFill>
                  <a:srgbClr val="002060"/>
                </a:solidFill>
                <a:latin typeface="Calibri" panose="020F0502020204030204" pitchFamily="34" charset="0"/>
                <a:cs typeface="Calibri" panose="020F0502020204030204" pitchFamily="34" charset="0"/>
              </a:rPr>
              <a:t>Đô hộ: thống trị nước khác.</a:t>
            </a:r>
            <a:endParaRPr kumimoji="0" lang="vi-VN"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8922421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rò-chơi-chí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C23F78C1-6631-BAC0-F459-BAED50310F11}"/>
              </a:ext>
            </a:extLst>
          </p:cNvPr>
          <p:cNvSpPr/>
          <p:nvPr/>
        </p:nvSpPr>
        <p:spPr>
          <a:xfrm>
            <a:off x="491115" y="483604"/>
            <a:ext cx="10992047" cy="1444207"/>
          </a:xfrm>
          <a:custGeom>
            <a:avLst/>
            <a:gdLst>
              <a:gd name="connsiteX0" fmla="*/ 0 w 10992047"/>
              <a:gd name="connsiteY0" fmla="*/ 352690 h 1444207"/>
              <a:gd name="connsiteX1" fmla="*/ 352690 w 10992047"/>
              <a:gd name="connsiteY1" fmla="*/ 0 h 1444207"/>
              <a:gd name="connsiteX2" fmla="*/ 10639357 w 10992047"/>
              <a:gd name="connsiteY2" fmla="*/ 0 h 1444207"/>
              <a:gd name="connsiteX3" fmla="*/ 10992047 w 10992047"/>
              <a:gd name="connsiteY3" fmla="*/ 352690 h 1444207"/>
              <a:gd name="connsiteX4" fmla="*/ 10992047 w 10992047"/>
              <a:gd name="connsiteY4" fmla="*/ 1091517 h 1444207"/>
              <a:gd name="connsiteX5" fmla="*/ 10639357 w 10992047"/>
              <a:gd name="connsiteY5" fmla="*/ 1444207 h 1444207"/>
              <a:gd name="connsiteX6" fmla="*/ 352690 w 10992047"/>
              <a:gd name="connsiteY6" fmla="*/ 1444207 h 1444207"/>
              <a:gd name="connsiteX7" fmla="*/ 0 w 10992047"/>
              <a:gd name="connsiteY7" fmla="*/ 1091517 h 1444207"/>
              <a:gd name="connsiteX8" fmla="*/ 0 w 10992047"/>
              <a:gd name="connsiteY8" fmla="*/ 352690 h 1444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92047" h="1444207" fill="none" extrusionOk="0">
                <a:moveTo>
                  <a:pt x="0" y="352690"/>
                </a:moveTo>
                <a:cubicBezTo>
                  <a:pt x="-7234" y="183256"/>
                  <a:pt x="139493" y="-12373"/>
                  <a:pt x="352690" y="0"/>
                </a:cubicBezTo>
                <a:cubicBezTo>
                  <a:pt x="2918859" y="-35273"/>
                  <a:pt x="7910487" y="-144294"/>
                  <a:pt x="10639357" y="0"/>
                </a:cubicBezTo>
                <a:cubicBezTo>
                  <a:pt x="10846124" y="3647"/>
                  <a:pt x="10980025" y="147768"/>
                  <a:pt x="10992047" y="352690"/>
                </a:cubicBezTo>
                <a:cubicBezTo>
                  <a:pt x="11051570" y="703060"/>
                  <a:pt x="10968600" y="871745"/>
                  <a:pt x="10992047" y="1091517"/>
                </a:cubicBezTo>
                <a:cubicBezTo>
                  <a:pt x="11000655" y="1279793"/>
                  <a:pt x="10854035" y="1422641"/>
                  <a:pt x="10639357" y="1444207"/>
                </a:cubicBezTo>
                <a:cubicBezTo>
                  <a:pt x="5902666" y="1521732"/>
                  <a:pt x="4367313" y="1400504"/>
                  <a:pt x="352690" y="1444207"/>
                </a:cubicBezTo>
                <a:cubicBezTo>
                  <a:pt x="129259" y="1436270"/>
                  <a:pt x="-25553" y="1285953"/>
                  <a:pt x="0" y="1091517"/>
                </a:cubicBezTo>
                <a:cubicBezTo>
                  <a:pt x="-52136" y="896682"/>
                  <a:pt x="-65416" y="453854"/>
                  <a:pt x="0" y="352690"/>
                </a:cubicBezTo>
                <a:close/>
              </a:path>
              <a:path w="10992047" h="1444207" stroke="0" extrusionOk="0">
                <a:moveTo>
                  <a:pt x="0" y="352690"/>
                </a:moveTo>
                <a:cubicBezTo>
                  <a:pt x="-7303" y="132673"/>
                  <a:pt x="155865" y="1652"/>
                  <a:pt x="352690" y="0"/>
                </a:cubicBezTo>
                <a:cubicBezTo>
                  <a:pt x="4595352" y="-95379"/>
                  <a:pt x="7550412" y="58096"/>
                  <a:pt x="10639357" y="0"/>
                </a:cubicBezTo>
                <a:cubicBezTo>
                  <a:pt x="10817329" y="-11835"/>
                  <a:pt x="10982312" y="150909"/>
                  <a:pt x="10992047" y="352690"/>
                </a:cubicBezTo>
                <a:cubicBezTo>
                  <a:pt x="10987859" y="696301"/>
                  <a:pt x="11020034" y="995977"/>
                  <a:pt x="10992047" y="1091517"/>
                </a:cubicBezTo>
                <a:cubicBezTo>
                  <a:pt x="11008230" y="1267066"/>
                  <a:pt x="10807831" y="1417998"/>
                  <a:pt x="10639357" y="1444207"/>
                </a:cubicBezTo>
                <a:cubicBezTo>
                  <a:pt x="9170472" y="1384301"/>
                  <a:pt x="2400414" y="1526721"/>
                  <a:pt x="352690" y="1444207"/>
                </a:cubicBezTo>
                <a:cubicBezTo>
                  <a:pt x="131244" y="1450798"/>
                  <a:pt x="-9330" y="1295772"/>
                  <a:pt x="0" y="1091517"/>
                </a:cubicBezTo>
                <a:cubicBezTo>
                  <a:pt x="55710" y="907572"/>
                  <a:pt x="49081" y="569368"/>
                  <a:pt x="0" y="352690"/>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600" b="1" dirty="0">
                <a:solidFill>
                  <a:srgbClr val="002060"/>
                </a:solidFill>
                <a:latin typeface="Calibri" panose="020F0502020204030204" pitchFamily="34" charset="0"/>
                <a:cs typeface="Calibri" panose="020F0502020204030204" pitchFamily="34" charset="0"/>
              </a:rPr>
              <a:t>Luy Lâu: vùng đất thuộc huyện Thuận Thành, tỉnh Bắc Ninh ngày nay.</a:t>
            </a:r>
          </a:p>
        </p:txBody>
      </p:sp>
      <p:pic>
        <p:nvPicPr>
          <p:cNvPr id="2050" name="Picture 2" descr="Tôn tạo và tu bổ di tích thành cổ Luy Lâu">
            <a:extLst>
              <a:ext uri="{FF2B5EF4-FFF2-40B4-BE49-F238E27FC236}">
                <a16:creationId xmlns:a16="http://schemas.microsoft.com/office/drawing/2014/main" id="{5BD9F72E-65C9-AEF0-27AE-57F6EA88EE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4575" y="2271711"/>
            <a:ext cx="5391150" cy="4043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49703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rò-chơi-chíu.wav"/>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wipe(down)">
                                      <p:cBhvr>
                                        <p:cTn id="13"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C23F78C1-6631-BAC0-F459-BAED50310F11}"/>
              </a:ext>
            </a:extLst>
          </p:cNvPr>
          <p:cNvSpPr/>
          <p:nvPr/>
        </p:nvSpPr>
        <p:spPr>
          <a:xfrm>
            <a:off x="1619250" y="407404"/>
            <a:ext cx="6892112" cy="1030871"/>
          </a:xfrm>
          <a:custGeom>
            <a:avLst/>
            <a:gdLst>
              <a:gd name="connsiteX0" fmla="*/ 0 w 6892112"/>
              <a:gd name="connsiteY0" fmla="*/ 251749 h 1030871"/>
              <a:gd name="connsiteX1" fmla="*/ 251749 w 6892112"/>
              <a:gd name="connsiteY1" fmla="*/ 0 h 1030871"/>
              <a:gd name="connsiteX2" fmla="*/ 6640363 w 6892112"/>
              <a:gd name="connsiteY2" fmla="*/ 0 h 1030871"/>
              <a:gd name="connsiteX3" fmla="*/ 6892112 w 6892112"/>
              <a:gd name="connsiteY3" fmla="*/ 251749 h 1030871"/>
              <a:gd name="connsiteX4" fmla="*/ 6892112 w 6892112"/>
              <a:gd name="connsiteY4" fmla="*/ 779122 h 1030871"/>
              <a:gd name="connsiteX5" fmla="*/ 6640363 w 6892112"/>
              <a:gd name="connsiteY5" fmla="*/ 1030871 h 1030871"/>
              <a:gd name="connsiteX6" fmla="*/ 251749 w 6892112"/>
              <a:gd name="connsiteY6" fmla="*/ 1030871 h 1030871"/>
              <a:gd name="connsiteX7" fmla="*/ 0 w 6892112"/>
              <a:gd name="connsiteY7" fmla="*/ 779122 h 1030871"/>
              <a:gd name="connsiteX8" fmla="*/ 0 w 6892112"/>
              <a:gd name="connsiteY8" fmla="*/ 251749 h 103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92112" h="1030871" fill="none" extrusionOk="0">
                <a:moveTo>
                  <a:pt x="0" y="251749"/>
                </a:moveTo>
                <a:cubicBezTo>
                  <a:pt x="-3299" y="124272"/>
                  <a:pt x="97083" y="-10503"/>
                  <a:pt x="251749" y="0"/>
                </a:cubicBezTo>
                <a:cubicBezTo>
                  <a:pt x="2122623" y="-35273"/>
                  <a:pt x="5500964" y="-144294"/>
                  <a:pt x="6640363" y="0"/>
                </a:cubicBezTo>
                <a:cubicBezTo>
                  <a:pt x="6789073" y="2944"/>
                  <a:pt x="6878397" y="101149"/>
                  <a:pt x="6892112" y="251749"/>
                </a:cubicBezTo>
                <a:cubicBezTo>
                  <a:pt x="6854658" y="338079"/>
                  <a:pt x="6871782" y="519005"/>
                  <a:pt x="6892112" y="779122"/>
                </a:cubicBezTo>
                <a:cubicBezTo>
                  <a:pt x="6898731" y="913153"/>
                  <a:pt x="6788794" y="1020687"/>
                  <a:pt x="6640363" y="1030871"/>
                </a:cubicBezTo>
                <a:cubicBezTo>
                  <a:pt x="3768890" y="1108396"/>
                  <a:pt x="3216234" y="987168"/>
                  <a:pt x="251749" y="1030871"/>
                </a:cubicBezTo>
                <a:cubicBezTo>
                  <a:pt x="109686" y="1030032"/>
                  <a:pt x="-10127" y="918021"/>
                  <a:pt x="0" y="779122"/>
                </a:cubicBezTo>
                <a:cubicBezTo>
                  <a:pt x="-17320" y="605801"/>
                  <a:pt x="-9203" y="486675"/>
                  <a:pt x="0" y="251749"/>
                </a:cubicBezTo>
                <a:close/>
              </a:path>
              <a:path w="6892112" h="1030871" stroke="0" extrusionOk="0">
                <a:moveTo>
                  <a:pt x="0" y="251749"/>
                </a:moveTo>
                <a:cubicBezTo>
                  <a:pt x="-7237" y="87708"/>
                  <a:pt x="92364" y="16480"/>
                  <a:pt x="251749" y="0"/>
                </a:cubicBezTo>
                <a:cubicBezTo>
                  <a:pt x="2792756" y="-95379"/>
                  <a:pt x="5316613" y="58096"/>
                  <a:pt x="6640363" y="0"/>
                </a:cubicBezTo>
                <a:cubicBezTo>
                  <a:pt x="6775634" y="-2651"/>
                  <a:pt x="6884559" y="107284"/>
                  <a:pt x="6892112" y="251749"/>
                </a:cubicBezTo>
                <a:cubicBezTo>
                  <a:pt x="6915727" y="469822"/>
                  <a:pt x="6886320" y="679935"/>
                  <a:pt x="6892112" y="779122"/>
                </a:cubicBezTo>
                <a:cubicBezTo>
                  <a:pt x="6895119" y="914584"/>
                  <a:pt x="6773728" y="1025221"/>
                  <a:pt x="6640363" y="1030871"/>
                </a:cubicBezTo>
                <a:cubicBezTo>
                  <a:pt x="5363924" y="970965"/>
                  <a:pt x="3315460" y="1113385"/>
                  <a:pt x="251749" y="1030871"/>
                </a:cubicBezTo>
                <a:cubicBezTo>
                  <a:pt x="90330" y="1036404"/>
                  <a:pt x="-15831" y="934227"/>
                  <a:pt x="0" y="779122"/>
                </a:cubicBezTo>
                <a:cubicBezTo>
                  <a:pt x="36085" y="623304"/>
                  <a:pt x="-15721" y="429208"/>
                  <a:pt x="0" y="251749"/>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600" b="1" dirty="0">
                <a:solidFill>
                  <a:srgbClr val="002060"/>
                </a:solidFill>
                <a:latin typeface="Calibri" panose="020F0502020204030204" pitchFamily="34" charset="0"/>
                <a:cs typeface="Calibri" panose="020F0502020204030204" pitchFamily="34" charset="0"/>
              </a:rPr>
              <a:t>Trẩy quân: đoàn quân lên đường.</a:t>
            </a:r>
            <a:endParaRPr kumimoji="0" lang="vi-VN"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3074" name="Picture 2" descr="Nội dung của bài &quot;Hai Bà Trưng&quot; là gì ? Đọc truyện Hai Bà T">
            <a:extLst>
              <a:ext uri="{FF2B5EF4-FFF2-40B4-BE49-F238E27FC236}">
                <a16:creationId xmlns:a16="http://schemas.microsoft.com/office/drawing/2014/main" id="{8E2ACB46-F90B-14DE-2382-DD1C11C953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7424" y="1643063"/>
            <a:ext cx="5324475" cy="4175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14603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rò-chơi-chíu.wav"/>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wipe(down)">
                                      <p:cBhvr>
                                        <p:cTn id="13"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C23F78C1-6631-BAC0-F459-BAED50310F11}"/>
              </a:ext>
            </a:extLst>
          </p:cNvPr>
          <p:cNvSpPr/>
          <p:nvPr/>
        </p:nvSpPr>
        <p:spPr>
          <a:xfrm>
            <a:off x="491115" y="483604"/>
            <a:ext cx="10992047" cy="1444207"/>
          </a:xfrm>
          <a:custGeom>
            <a:avLst/>
            <a:gdLst>
              <a:gd name="connsiteX0" fmla="*/ 0 w 10992047"/>
              <a:gd name="connsiteY0" fmla="*/ 352690 h 1444207"/>
              <a:gd name="connsiteX1" fmla="*/ 352690 w 10992047"/>
              <a:gd name="connsiteY1" fmla="*/ 0 h 1444207"/>
              <a:gd name="connsiteX2" fmla="*/ 10639357 w 10992047"/>
              <a:gd name="connsiteY2" fmla="*/ 0 h 1444207"/>
              <a:gd name="connsiteX3" fmla="*/ 10992047 w 10992047"/>
              <a:gd name="connsiteY3" fmla="*/ 352690 h 1444207"/>
              <a:gd name="connsiteX4" fmla="*/ 10992047 w 10992047"/>
              <a:gd name="connsiteY4" fmla="*/ 1091517 h 1444207"/>
              <a:gd name="connsiteX5" fmla="*/ 10639357 w 10992047"/>
              <a:gd name="connsiteY5" fmla="*/ 1444207 h 1444207"/>
              <a:gd name="connsiteX6" fmla="*/ 352690 w 10992047"/>
              <a:gd name="connsiteY6" fmla="*/ 1444207 h 1444207"/>
              <a:gd name="connsiteX7" fmla="*/ 0 w 10992047"/>
              <a:gd name="connsiteY7" fmla="*/ 1091517 h 1444207"/>
              <a:gd name="connsiteX8" fmla="*/ 0 w 10992047"/>
              <a:gd name="connsiteY8" fmla="*/ 352690 h 1444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92047" h="1444207" fill="none" extrusionOk="0">
                <a:moveTo>
                  <a:pt x="0" y="352690"/>
                </a:moveTo>
                <a:cubicBezTo>
                  <a:pt x="-7234" y="183256"/>
                  <a:pt x="139493" y="-12373"/>
                  <a:pt x="352690" y="0"/>
                </a:cubicBezTo>
                <a:cubicBezTo>
                  <a:pt x="2918859" y="-35273"/>
                  <a:pt x="7910487" y="-144294"/>
                  <a:pt x="10639357" y="0"/>
                </a:cubicBezTo>
                <a:cubicBezTo>
                  <a:pt x="10846124" y="3647"/>
                  <a:pt x="10980025" y="147768"/>
                  <a:pt x="10992047" y="352690"/>
                </a:cubicBezTo>
                <a:cubicBezTo>
                  <a:pt x="11051570" y="703060"/>
                  <a:pt x="10968600" y="871745"/>
                  <a:pt x="10992047" y="1091517"/>
                </a:cubicBezTo>
                <a:cubicBezTo>
                  <a:pt x="11000655" y="1279793"/>
                  <a:pt x="10854035" y="1422641"/>
                  <a:pt x="10639357" y="1444207"/>
                </a:cubicBezTo>
                <a:cubicBezTo>
                  <a:pt x="5902666" y="1521732"/>
                  <a:pt x="4367313" y="1400504"/>
                  <a:pt x="352690" y="1444207"/>
                </a:cubicBezTo>
                <a:cubicBezTo>
                  <a:pt x="129259" y="1436270"/>
                  <a:pt x="-25553" y="1285953"/>
                  <a:pt x="0" y="1091517"/>
                </a:cubicBezTo>
                <a:cubicBezTo>
                  <a:pt x="-52136" y="896682"/>
                  <a:pt x="-65416" y="453854"/>
                  <a:pt x="0" y="352690"/>
                </a:cubicBezTo>
                <a:close/>
              </a:path>
              <a:path w="10992047" h="1444207" stroke="0" extrusionOk="0">
                <a:moveTo>
                  <a:pt x="0" y="352690"/>
                </a:moveTo>
                <a:cubicBezTo>
                  <a:pt x="-7303" y="132673"/>
                  <a:pt x="155865" y="1652"/>
                  <a:pt x="352690" y="0"/>
                </a:cubicBezTo>
                <a:cubicBezTo>
                  <a:pt x="4595352" y="-95379"/>
                  <a:pt x="7550412" y="58096"/>
                  <a:pt x="10639357" y="0"/>
                </a:cubicBezTo>
                <a:cubicBezTo>
                  <a:pt x="10817329" y="-11835"/>
                  <a:pt x="10982312" y="150909"/>
                  <a:pt x="10992047" y="352690"/>
                </a:cubicBezTo>
                <a:cubicBezTo>
                  <a:pt x="10987859" y="696301"/>
                  <a:pt x="11020034" y="995977"/>
                  <a:pt x="10992047" y="1091517"/>
                </a:cubicBezTo>
                <a:cubicBezTo>
                  <a:pt x="11008230" y="1267066"/>
                  <a:pt x="10807831" y="1417998"/>
                  <a:pt x="10639357" y="1444207"/>
                </a:cubicBezTo>
                <a:cubicBezTo>
                  <a:pt x="9170472" y="1384301"/>
                  <a:pt x="2400414" y="1526721"/>
                  <a:pt x="352690" y="1444207"/>
                </a:cubicBezTo>
                <a:cubicBezTo>
                  <a:pt x="131244" y="1450798"/>
                  <a:pt x="-9330" y="1295772"/>
                  <a:pt x="0" y="1091517"/>
                </a:cubicBezTo>
                <a:cubicBezTo>
                  <a:pt x="55710" y="907572"/>
                  <a:pt x="49081" y="569368"/>
                  <a:pt x="0" y="352690"/>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600" b="1" dirty="0">
                <a:solidFill>
                  <a:srgbClr val="002060"/>
                </a:solidFill>
                <a:latin typeface="Calibri" panose="020F0502020204030204" pitchFamily="34" charset="0"/>
                <a:cs typeface="Calibri" panose="020F0502020204030204" pitchFamily="34" charset="0"/>
              </a:rPr>
              <a:t>Giáp phục: đồ bằng da (hoặc kim loại) mặc khi ra trận để che đỡ, bảo vệ thân thể.</a:t>
            </a:r>
          </a:p>
        </p:txBody>
      </p:sp>
      <p:pic>
        <p:nvPicPr>
          <p:cNvPr id="4098" name="Picture 2" descr="Trang Phục Áo Giáp Tướng Quân - Đồ chơi hóa trang | CuaHangBimSua.com">
            <a:extLst>
              <a:ext uri="{FF2B5EF4-FFF2-40B4-BE49-F238E27FC236}">
                <a16:creationId xmlns:a16="http://schemas.microsoft.com/office/drawing/2014/main" id="{FD1539AC-979C-2595-DBCC-E14DB851A1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0425" y="2352675"/>
            <a:ext cx="4381500" cy="438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52609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rò-chơi-chíu.wav"/>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4098"/>
                                        </p:tgtEl>
                                        <p:attrNameLst>
                                          <p:attrName>style.visibility</p:attrName>
                                        </p:attrNameLst>
                                      </p:cBhvr>
                                      <p:to>
                                        <p:strVal val="visible"/>
                                      </p:to>
                                    </p:set>
                                    <p:animEffect transition="in" filter="wipe(down)">
                                      <p:cBhvr>
                                        <p:cTn id="13"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C23F78C1-6631-BAC0-F459-BAED50310F11}"/>
              </a:ext>
            </a:extLst>
          </p:cNvPr>
          <p:cNvSpPr/>
          <p:nvPr/>
        </p:nvSpPr>
        <p:spPr>
          <a:xfrm>
            <a:off x="1285875" y="1236079"/>
            <a:ext cx="7539812" cy="1444207"/>
          </a:xfrm>
          <a:custGeom>
            <a:avLst/>
            <a:gdLst>
              <a:gd name="connsiteX0" fmla="*/ 0 w 7539812"/>
              <a:gd name="connsiteY0" fmla="*/ 352690 h 1444207"/>
              <a:gd name="connsiteX1" fmla="*/ 352690 w 7539812"/>
              <a:gd name="connsiteY1" fmla="*/ 0 h 1444207"/>
              <a:gd name="connsiteX2" fmla="*/ 7187122 w 7539812"/>
              <a:gd name="connsiteY2" fmla="*/ 0 h 1444207"/>
              <a:gd name="connsiteX3" fmla="*/ 7539812 w 7539812"/>
              <a:gd name="connsiteY3" fmla="*/ 352690 h 1444207"/>
              <a:gd name="connsiteX4" fmla="*/ 7539812 w 7539812"/>
              <a:gd name="connsiteY4" fmla="*/ 1091517 h 1444207"/>
              <a:gd name="connsiteX5" fmla="*/ 7187122 w 7539812"/>
              <a:gd name="connsiteY5" fmla="*/ 1444207 h 1444207"/>
              <a:gd name="connsiteX6" fmla="*/ 352690 w 7539812"/>
              <a:gd name="connsiteY6" fmla="*/ 1444207 h 1444207"/>
              <a:gd name="connsiteX7" fmla="*/ 0 w 7539812"/>
              <a:gd name="connsiteY7" fmla="*/ 1091517 h 1444207"/>
              <a:gd name="connsiteX8" fmla="*/ 0 w 7539812"/>
              <a:gd name="connsiteY8" fmla="*/ 352690 h 1444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39812" h="1444207" fill="none" extrusionOk="0">
                <a:moveTo>
                  <a:pt x="0" y="352690"/>
                </a:moveTo>
                <a:cubicBezTo>
                  <a:pt x="-7234" y="183256"/>
                  <a:pt x="139493" y="-12373"/>
                  <a:pt x="352690" y="0"/>
                </a:cubicBezTo>
                <a:cubicBezTo>
                  <a:pt x="2145224" y="-35273"/>
                  <a:pt x="6039519" y="-144294"/>
                  <a:pt x="7187122" y="0"/>
                </a:cubicBezTo>
                <a:cubicBezTo>
                  <a:pt x="7393889" y="3647"/>
                  <a:pt x="7527790" y="147768"/>
                  <a:pt x="7539812" y="352690"/>
                </a:cubicBezTo>
                <a:cubicBezTo>
                  <a:pt x="7599335" y="703060"/>
                  <a:pt x="7516365" y="871745"/>
                  <a:pt x="7539812" y="1091517"/>
                </a:cubicBezTo>
                <a:cubicBezTo>
                  <a:pt x="7548420" y="1279793"/>
                  <a:pt x="7401800" y="1422641"/>
                  <a:pt x="7187122" y="1444207"/>
                </a:cubicBezTo>
                <a:cubicBezTo>
                  <a:pt x="5761740" y="1521732"/>
                  <a:pt x="3003320" y="1400504"/>
                  <a:pt x="352690" y="1444207"/>
                </a:cubicBezTo>
                <a:cubicBezTo>
                  <a:pt x="129259" y="1436270"/>
                  <a:pt x="-25553" y="1285953"/>
                  <a:pt x="0" y="1091517"/>
                </a:cubicBezTo>
                <a:cubicBezTo>
                  <a:pt x="-52136" y="896682"/>
                  <a:pt x="-65416" y="453854"/>
                  <a:pt x="0" y="352690"/>
                </a:cubicBezTo>
                <a:close/>
              </a:path>
              <a:path w="7539812" h="1444207" stroke="0" extrusionOk="0">
                <a:moveTo>
                  <a:pt x="0" y="352690"/>
                </a:moveTo>
                <a:cubicBezTo>
                  <a:pt x="-7303" y="132673"/>
                  <a:pt x="155865" y="1652"/>
                  <a:pt x="352690" y="0"/>
                </a:cubicBezTo>
                <a:cubicBezTo>
                  <a:pt x="2500272" y="-95379"/>
                  <a:pt x="4670934" y="58096"/>
                  <a:pt x="7187122" y="0"/>
                </a:cubicBezTo>
                <a:cubicBezTo>
                  <a:pt x="7365094" y="-11835"/>
                  <a:pt x="7530077" y="150909"/>
                  <a:pt x="7539812" y="352690"/>
                </a:cubicBezTo>
                <a:cubicBezTo>
                  <a:pt x="7535624" y="696301"/>
                  <a:pt x="7567799" y="995977"/>
                  <a:pt x="7539812" y="1091517"/>
                </a:cubicBezTo>
                <a:cubicBezTo>
                  <a:pt x="7555995" y="1267066"/>
                  <a:pt x="7355596" y="1417998"/>
                  <a:pt x="7187122" y="1444207"/>
                </a:cubicBezTo>
                <a:cubicBezTo>
                  <a:pt x="5067927" y="1384301"/>
                  <a:pt x="2188423" y="1526721"/>
                  <a:pt x="352690" y="1444207"/>
                </a:cubicBezTo>
                <a:cubicBezTo>
                  <a:pt x="131244" y="1450798"/>
                  <a:pt x="-9330" y="1295772"/>
                  <a:pt x="0" y="1091517"/>
                </a:cubicBezTo>
                <a:cubicBezTo>
                  <a:pt x="55710" y="907572"/>
                  <a:pt x="49081" y="569368"/>
                  <a:pt x="0" y="352690"/>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600" b="1" dirty="0">
                <a:solidFill>
                  <a:srgbClr val="002060"/>
                </a:solidFill>
                <a:latin typeface="Calibri" panose="020F0502020204030204" pitchFamily="34" charset="0"/>
                <a:cs typeface="Calibri" panose="020F0502020204030204" pitchFamily="34" charset="0"/>
              </a:rPr>
              <a:t>Lưu danh: để lại tên tuổi và tiếng tốt.</a:t>
            </a:r>
          </a:p>
        </p:txBody>
      </p:sp>
    </p:spTree>
    <p:extLst>
      <p:ext uri="{BB962C8B-B14F-4D97-AF65-F5344CB8AC3E}">
        <p14:creationId xmlns:p14="http://schemas.microsoft.com/office/powerpoint/2010/main" val="12127646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rò-chơi-chí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4"/>
          <p:cNvGrpSpPr/>
          <p:nvPr/>
        </p:nvGrpSpPr>
        <p:grpSpPr>
          <a:xfrm>
            <a:off x="1" y="0"/>
            <a:ext cx="11506200" cy="6858000"/>
            <a:chOff x="0" y="0"/>
            <a:chExt cx="2042243" cy="2709333"/>
          </a:xfrm>
        </p:grpSpPr>
        <p:sp>
          <p:nvSpPr>
            <p:cNvPr id="15" name="Freeform 15"/>
            <p:cNvSpPr/>
            <p:nvPr/>
          </p:nvSpPr>
          <p:spPr>
            <a:xfrm>
              <a:off x="0" y="0"/>
              <a:ext cx="2042243" cy="2709333"/>
            </a:xfrm>
            <a:custGeom>
              <a:avLst/>
              <a:gdLst/>
              <a:ahLst/>
              <a:cxnLst/>
              <a:rect l="l" t="t" r="r" b="b"/>
              <a:pathLst>
                <a:path w="2042243" h="2709333">
                  <a:moveTo>
                    <a:pt x="0" y="0"/>
                  </a:moveTo>
                  <a:lnTo>
                    <a:pt x="2042243" y="0"/>
                  </a:lnTo>
                  <a:lnTo>
                    <a:pt x="2042243" y="2709333"/>
                  </a:lnTo>
                  <a:lnTo>
                    <a:pt x="0" y="2709333"/>
                  </a:lnTo>
                  <a:close/>
                </a:path>
              </a:pathLst>
            </a:custGeom>
            <a:solidFill>
              <a:srgbClr val="FBDB90"/>
            </a:solidFill>
          </p:spPr>
        </p:sp>
        <p:sp>
          <p:nvSpPr>
            <p:cNvPr id="16" name="TextBox 16"/>
            <p:cNvSpPr txBox="1"/>
            <p:nvPr/>
          </p:nvSpPr>
          <p:spPr>
            <a:xfrm>
              <a:off x="0" y="-38100"/>
              <a:ext cx="812800" cy="850900"/>
            </a:xfrm>
            <a:prstGeom prst="rect">
              <a:avLst/>
            </a:prstGeom>
          </p:spPr>
          <p:txBody>
            <a:bodyPr lIns="33867" tIns="33867" rIns="33867" bIns="33867" rtlCol="0" anchor="ctr"/>
            <a:lstStyle/>
            <a:p>
              <a:pPr algn="ctr" defTabSz="609630">
                <a:lnSpc>
                  <a:spcPts val="1773"/>
                </a:lnSpc>
              </a:pPr>
              <a:endParaRPr sz="1200">
                <a:solidFill>
                  <a:prstClr val="black"/>
                </a:solidFill>
              </a:endParaRPr>
            </a:p>
          </p:txBody>
        </p:sp>
      </p:grpSp>
      <p:grpSp>
        <p:nvGrpSpPr>
          <p:cNvPr id="18" name="Group 17">
            <a:extLst>
              <a:ext uri="{FF2B5EF4-FFF2-40B4-BE49-F238E27FC236}">
                <a16:creationId xmlns:a16="http://schemas.microsoft.com/office/drawing/2014/main" id="{E3CF6524-9CA4-B6EC-75FB-D9F94E6C823E}"/>
              </a:ext>
            </a:extLst>
          </p:cNvPr>
          <p:cNvGrpSpPr/>
          <p:nvPr/>
        </p:nvGrpSpPr>
        <p:grpSpPr>
          <a:xfrm>
            <a:off x="1645684" y="128337"/>
            <a:ext cx="8534636" cy="1034679"/>
            <a:chOff x="2941084" y="273579"/>
            <a:chExt cx="6309828" cy="1034679"/>
          </a:xfrm>
        </p:grpSpPr>
        <p:sp>
          <p:nvSpPr>
            <p:cNvPr id="19" name="TextBox 18">
              <a:extLst>
                <a:ext uri="{FF2B5EF4-FFF2-40B4-BE49-F238E27FC236}">
                  <a16:creationId xmlns:a16="http://schemas.microsoft.com/office/drawing/2014/main" id="{5876E680-B171-BF28-68FD-EBEF838EEFCA}"/>
                </a:ext>
              </a:extLst>
            </p:cNvPr>
            <p:cNvSpPr txBox="1"/>
            <p:nvPr/>
          </p:nvSpPr>
          <p:spPr>
            <a:xfrm>
              <a:off x="2941085" y="292595"/>
              <a:ext cx="6309827" cy="1015663"/>
            </a:xfrm>
            <a:prstGeom prst="rect">
              <a:avLst/>
            </a:prstGeom>
            <a:noFill/>
          </p:spPr>
          <p:txBody>
            <a:bodyPr wrap="square" rtlCol="0">
              <a:spAutoFit/>
            </a:bodyPr>
            <a:lstStyle/>
            <a:p>
              <a:pPr algn="ctr"/>
              <a:r>
                <a:rPr lang="en-US" sz="6000" b="1" dirty="0" err="1">
                  <a:ln w="190500">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Times New Roman" panose="02020603050405020304" pitchFamily="18" charset="0"/>
                </a:rPr>
                <a:t>Cùng</a:t>
              </a:r>
              <a:r>
                <a:rPr lang="en-US" sz="6000" b="1" dirty="0">
                  <a:ln w="190500">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Times New Roman" panose="02020603050405020304" pitchFamily="18" charset="0"/>
                </a:rPr>
                <a:t> </a:t>
              </a:r>
              <a:r>
                <a:rPr lang="en-US" sz="6000" b="1" dirty="0" err="1">
                  <a:ln w="190500">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Times New Roman" panose="02020603050405020304" pitchFamily="18" charset="0"/>
                </a:rPr>
                <a:t>Tìm</a:t>
              </a:r>
              <a:r>
                <a:rPr lang="en-US" sz="6000" b="1" dirty="0">
                  <a:ln w="190500">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Times New Roman" panose="02020603050405020304" pitchFamily="18" charset="0"/>
                </a:rPr>
                <a:t> </a:t>
              </a:r>
              <a:r>
                <a:rPr lang="en-US" sz="6000" b="1" dirty="0" err="1">
                  <a:ln w="190500">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Times New Roman" panose="02020603050405020304" pitchFamily="18" charset="0"/>
                </a:rPr>
                <a:t>Hiểu</a:t>
              </a:r>
              <a:r>
                <a:rPr lang="en-US" sz="6000" b="1" dirty="0">
                  <a:ln w="190500">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Times New Roman" panose="02020603050405020304" pitchFamily="18" charset="0"/>
                </a:rPr>
                <a:t> </a:t>
              </a:r>
              <a:r>
                <a:rPr lang="en-US" sz="6000" b="1" dirty="0" err="1">
                  <a:ln w="190500">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Times New Roman" panose="02020603050405020304" pitchFamily="18" charset="0"/>
                </a:rPr>
                <a:t>Bài</a:t>
              </a:r>
              <a:endParaRPr lang="en-US" sz="6000" b="1" dirty="0">
                <a:ln w="190500">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Times New Roman" panose="02020603050405020304" pitchFamily="18" charset="0"/>
              </a:endParaRPr>
            </a:p>
          </p:txBody>
        </p:sp>
        <p:sp>
          <p:nvSpPr>
            <p:cNvPr id="20" name="TextBox 19">
              <a:extLst>
                <a:ext uri="{FF2B5EF4-FFF2-40B4-BE49-F238E27FC236}">
                  <a16:creationId xmlns:a16="http://schemas.microsoft.com/office/drawing/2014/main" id="{142EAF9F-B079-ADB8-6C8E-029BFF39C379}"/>
                </a:ext>
              </a:extLst>
            </p:cNvPr>
            <p:cNvSpPr txBox="1"/>
            <p:nvPr/>
          </p:nvSpPr>
          <p:spPr>
            <a:xfrm>
              <a:off x="2941084" y="273579"/>
              <a:ext cx="6309827" cy="1015663"/>
            </a:xfrm>
            <a:prstGeom prst="rect">
              <a:avLst/>
            </a:prstGeom>
            <a:noFill/>
          </p:spPr>
          <p:txBody>
            <a:bodyPr wrap="square" rtlCol="0">
              <a:spAutoFit/>
            </a:bodyPr>
            <a:lstStyle/>
            <a:p>
              <a:pPr algn="ctr"/>
              <a:r>
                <a:rPr lang="en-US" sz="6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Times New Roman" panose="02020603050405020304" pitchFamily="18" charset="0"/>
                </a:rPr>
                <a:t>Cùng</a:t>
              </a:r>
              <a:r>
                <a:rPr lang="en-US" sz="6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Times New Roman" panose="02020603050405020304" pitchFamily="18" charset="0"/>
                </a:rPr>
                <a:t> </a:t>
              </a:r>
              <a:r>
                <a:rPr lang="en-US" sz="6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Times New Roman" panose="02020603050405020304" pitchFamily="18" charset="0"/>
                </a:rPr>
                <a:t>Tìm</a:t>
              </a:r>
              <a:r>
                <a:rPr lang="en-US" sz="6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Times New Roman" panose="02020603050405020304" pitchFamily="18" charset="0"/>
                </a:rPr>
                <a:t> </a:t>
              </a:r>
              <a:r>
                <a:rPr lang="en-US" sz="6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Times New Roman" panose="02020603050405020304" pitchFamily="18" charset="0"/>
                </a:rPr>
                <a:t>Hiểu</a:t>
              </a:r>
              <a:r>
                <a:rPr lang="en-US" sz="6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Times New Roman" panose="02020603050405020304" pitchFamily="18" charset="0"/>
                </a:rPr>
                <a:t> </a:t>
              </a:r>
              <a:r>
                <a:rPr lang="en-US" sz="6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Times New Roman" panose="02020603050405020304" pitchFamily="18" charset="0"/>
                </a:rPr>
                <a:t>Bài</a:t>
              </a:r>
              <a:endParaRPr lang="en-US" sz="6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Times New Roman" panose="02020603050405020304" pitchFamily="18" charset="0"/>
              </a:endParaRPr>
            </a:p>
          </p:txBody>
        </p:sp>
      </p:grpSp>
      <p:grpSp>
        <p:nvGrpSpPr>
          <p:cNvPr id="21" name="Group 20">
            <a:extLst>
              <a:ext uri="{FF2B5EF4-FFF2-40B4-BE49-F238E27FC236}">
                <a16:creationId xmlns:a16="http://schemas.microsoft.com/office/drawing/2014/main" id="{3091BBED-B00C-3649-A008-51C3DB08F3E5}"/>
              </a:ext>
            </a:extLst>
          </p:cNvPr>
          <p:cNvGrpSpPr/>
          <p:nvPr/>
        </p:nvGrpSpPr>
        <p:grpSpPr>
          <a:xfrm>
            <a:off x="466864" y="812141"/>
            <a:ext cx="8343761" cy="1169059"/>
            <a:chOff x="55488" y="1751609"/>
            <a:chExt cx="8343761" cy="1169059"/>
          </a:xfrm>
        </p:grpSpPr>
        <p:sp>
          <p:nvSpPr>
            <p:cNvPr id="22" name="Rectangle: Rounded Corners 21">
              <a:extLst>
                <a:ext uri="{FF2B5EF4-FFF2-40B4-BE49-F238E27FC236}">
                  <a16:creationId xmlns:a16="http://schemas.microsoft.com/office/drawing/2014/main" id="{FD54BB0F-006B-2FBE-0F41-DAABC91A2D51}"/>
                </a:ext>
              </a:extLst>
            </p:cNvPr>
            <p:cNvSpPr/>
            <p:nvPr/>
          </p:nvSpPr>
          <p:spPr>
            <a:xfrm>
              <a:off x="268099" y="2230780"/>
              <a:ext cx="8131150" cy="689888"/>
            </a:xfrm>
            <a:custGeom>
              <a:avLst/>
              <a:gdLst>
                <a:gd name="connsiteX0" fmla="*/ 0 w 8131150"/>
                <a:gd name="connsiteY0" fmla="*/ 168478 h 689888"/>
                <a:gd name="connsiteX1" fmla="*/ 168478 w 8131150"/>
                <a:gd name="connsiteY1" fmla="*/ 0 h 689888"/>
                <a:gd name="connsiteX2" fmla="*/ 7962672 w 8131150"/>
                <a:gd name="connsiteY2" fmla="*/ 0 h 689888"/>
                <a:gd name="connsiteX3" fmla="*/ 8131150 w 8131150"/>
                <a:gd name="connsiteY3" fmla="*/ 168478 h 689888"/>
                <a:gd name="connsiteX4" fmla="*/ 8131150 w 8131150"/>
                <a:gd name="connsiteY4" fmla="*/ 521410 h 689888"/>
                <a:gd name="connsiteX5" fmla="*/ 7962672 w 8131150"/>
                <a:gd name="connsiteY5" fmla="*/ 689888 h 689888"/>
                <a:gd name="connsiteX6" fmla="*/ 168478 w 8131150"/>
                <a:gd name="connsiteY6" fmla="*/ 689888 h 689888"/>
                <a:gd name="connsiteX7" fmla="*/ 0 w 8131150"/>
                <a:gd name="connsiteY7" fmla="*/ 521410 h 689888"/>
                <a:gd name="connsiteX8" fmla="*/ 0 w 8131150"/>
                <a:gd name="connsiteY8" fmla="*/ 168478 h 68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31150" h="689888" fill="none" extrusionOk="0">
                  <a:moveTo>
                    <a:pt x="0" y="168478"/>
                  </a:moveTo>
                  <a:cubicBezTo>
                    <a:pt x="-1152" y="79466"/>
                    <a:pt x="69333" y="-4097"/>
                    <a:pt x="168478" y="0"/>
                  </a:cubicBezTo>
                  <a:cubicBezTo>
                    <a:pt x="3812426" y="-35273"/>
                    <a:pt x="4979145" y="-144294"/>
                    <a:pt x="7962672" y="0"/>
                  </a:cubicBezTo>
                  <a:cubicBezTo>
                    <a:pt x="8061665" y="1809"/>
                    <a:pt x="8121914" y="67643"/>
                    <a:pt x="8131150" y="168478"/>
                  </a:cubicBezTo>
                  <a:cubicBezTo>
                    <a:pt x="8101320" y="281014"/>
                    <a:pt x="8128263" y="360606"/>
                    <a:pt x="8131150" y="521410"/>
                  </a:cubicBezTo>
                  <a:cubicBezTo>
                    <a:pt x="8137653" y="609541"/>
                    <a:pt x="8064797" y="680048"/>
                    <a:pt x="7962672" y="689888"/>
                  </a:cubicBezTo>
                  <a:cubicBezTo>
                    <a:pt x="6896425" y="767413"/>
                    <a:pt x="3571419" y="646185"/>
                    <a:pt x="168478" y="689888"/>
                  </a:cubicBezTo>
                  <a:cubicBezTo>
                    <a:pt x="61322" y="685979"/>
                    <a:pt x="-8203" y="614346"/>
                    <a:pt x="0" y="521410"/>
                  </a:cubicBezTo>
                  <a:cubicBezTo>
                    <a:pt x="-3389" y="386882"/>
                    <a:pt x="-11842" y="214672"/>
                    <a:pt x="0" y="168478"/>
                  </a:cubicBezTo>
                  <a:close/>
                </a:path>
                <a:path w="8131150" h="689888" stroke="0" extrusionOk="0">
                  <a:moveTo>
                    <a:pt x="0" y="168478"/>
                  </a:moveTo>
                  <a:cubicBezTo>
                    <a:pt x="-4372" y="60322"/>
                    <a:pt x="66161" y="7508"/>
                    <a:pt x="168478" y="0"/>
                  </a:cubicBezTo>
                  <a:cubicBezTo>
                    <a:pt x="1300576" y="-95379"/>
                    <a:pt x="4542456" y="58096"/>
                    <a:pt x="7962672" y="0"/>
                  </a:cubicBezTo>
                  <a:cubicBezTo>
                    <a:pt x="8043252" y="-8777"/>
                    <a:pt x="8123790" y="70140"/>
                    <a:pt x="8131150" y="168478"/>
                  </a:cubicBezTo>
                  <a:cubicBezTo>
                    <a:pt x="8119056" y="240522"/>
                    <a:pt x="8106350" y="356984"/>
                    <a:pt x="8131150" y="521410"/>
                  </a:cubicBezTo>
                  <a:cubicBezTo>
                    <a:pt x="8141409" y="602264"/>
                    <a:pt x="8051896" y="686078"/>
                    <a:pt x="7962672" y="689888"/>
                  </a:cubicBezTo>
                  <a:cubicBezTo>
                    <a:pt x="4372863" y="629982"/>
                    <a:pt x="1354038" y="772402"/>
                    <a:pt x="168478" y="689888"/>
                  </a:cubicBezTo>
                  <a:cubicBezTo>
                    <a:pt x="61205" y="693405"/>
                    <a:pt x="-5959" y="620506"/>
                    <a:pt x="0" y="521410"/>
                  </a:cubicBezTo>
                  <a:cubicBezTo>
                    <a:pt x="25867" y="412618"/>
                    <a:pt x="21633" y="271954"/>
                    <a:pt x="0" y="168478"/>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1.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Tìm</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những</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chi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tiết</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cho</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thấy</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tội</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ác</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của</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giặc</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ngoại</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xâm</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p>
          </p:txBody>
        </p:sp>
        <p:pic>
          <p:nvPicPr>
            <p:cNvPr id="23" name="Picture 22">
              <a:extLst>
                <a:ext uri="{FF2B5EF4-FFF2-40B4-BE49-F238E27FC236}">
                  <a16:creationId xmlns:a16="http://schemas.microsoft.com/office/drawing/2014/main" id="{DD64B08D-1B0D-6487-C86D-2DA884F9F6F7}"/>
                </a:ext>
              </a:extLst>
            </p:cNvPr>
            <p:cNvPicPr>
              <a:picLocks noChangeAspect="1"/>
            </p:cNvPicPr>
            <p:nvPr/>
          </p:nvPicPr>
          <p:blipFill>
            <a:blip r:embed="rId2"/>
            <a:stretch>
              <a:fillRect/>
            </a:stretch>
          </p:blipFill>
          <p:spPr>
            <a:xfrm>
              <a:off x="55488" y="1751609"/>
              <a:ext cx="1001601" cy="1001601"/>
            </a:xfrm>
            <a:prstGeom prst="rect">
              <a:avLst/>
            </a:prstGeom>
          </p:spPr>
        </p:pic>
      </p:grpSp>
      <p:grpSp>
        <p:nvGrpSpPr>
          <p:cNvPr id="31" name="Group 30">
            <a:extLst>
              <a:ext uri="{FF2B5EF4-FFF2-40B4-BE49-F238E27FC236}">
                <a16:creationId xmlns:a16="http://schemas.microsoft.com/office/drawing/2014/main" id="{A0BB5A55-EBA6-744D-67C6-0573DCAA0F96}"/>
              </a:ext>
            </a:extLst>
          </p:cNvPr>
          <p:cNvGrpSpPr/>
          <p:nvPr/>
        </p:nvGrpSpPr>
        <p:grpSpPr>
          <a:xfrm>
            <a:off x="409714" y="1993241"/>
            <a:ext cx="8343761" cy="1169059"/>
            <a:chOff x="55488" y="1751609"/>
            <a:chExt cx="8343761" cy="1169059"/>
          </a:xfrm>
        </p:grpSpPr>
        <p:sp>
          <p:nvSpPr>
            <p:cNvPr id="32" name="Rectangle: Rounded Corners 31">
              <a:extLst>
                <a:ext uri="{FF2B5EF4-FFF2-40B4-BE49-F238E27FC236}">
                  <a16:creationId xmlns:a16="http://schemas.microsoft.com/office/drawing/2014/main" id="{6CD44845-104A-C258-08BC-5F71E47F56D6}"/>
                </a:ext>
              </a:extLst>
            </p:cNvPr>
            <p:cNvSpPr/>
            <p:nvPr/>
          </p:nvSpPr>
          <p:spPr>
            <a:xfrm>
              <a:off x="268099" y="2230780"/>
              <a:ext cx="8131150" cy="689888"/>
            </a:xfrm>
            <a:custGeom>
              <a:avLst/>
              <a:gdLst>
                <a:gd name="connsiteX0" fmla="*/ 0 w 8131150"/>
                <a:gd name="connsiteY0" fmla="*/ 168478 h 689888"/>
                <a:gd name="connsiteX1" fmla="*/ 168478 w 8131150"/>
                <a:gd name="connsiteY1" fmla="*/ 0 h 689888"/>
                <a:gd name="connsiteX2" fmla="*/ 7962672 w 8131150"/>
                <a:gd name="connsiteY2" fmla="*/ 0 h 689888"/>
                <a:gd name="connsiteX3" fmla="*/ 8131150 w 8131150"/>
                <a:gd name="connsiteY3" fmla="*/ 168478 h 689888"/>
                <a:gd name="connsiteX4" fmla="*/ 8131150 w 8131150"/>
                <a:gd name="connsiteY4" fmla="*/ 521410 h 689888"/>
                <a:gd name="connsiteX5" fmla="*/ 7962672 w 8131150"/>
                <a:gd name="connsiteY5" fmla="*/ 689888 h 689888"/>
                <a:gd name="connsiteX6" fmla="*/ 168478 w 8131150"/>
                <a:gd name="connsiteY6" fmla="*/ 689888 h 689888"/>
                <a:gd name="connsiteX7" fmla="*/ 0 w 8131150"/>
                <a:gd name="connsiteY7" fmla="*/ 521410 h 689888"/>
                <a:gd name="connsiteX8" fmla="*/ 0 w 8131150"/>
                <a:gd name="connsiteY8" fmla="*/ 168478 h 68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31150" h="689888" fill="none" extrusionOk="0">
                  <a:moveTo>
                    <a:pt x="0" y="168478"/>
                  </a:moveTo>
                  <a:cubicBezTo>
                    <a:pt x="-1152" y="79466"/>
                    <a:pt x="69333" y="-4097"/>
                    <a:pt x="168478" y="0"/>
                  </a:cubicBezTo>
                  <a:cubicBezTo>
                    <a:pt x="3812426" y="-35273"/>
                    <a:pt x="4979145" y="-144294"/>
                    <a:pt x="7962672" y="0"/>
                  </a:cubicBezTo>
                  <a:cubicBezTo>
                    <a:pt x="8061665" y="1809"/>
                    <a:pt x="8121914" y="67643"/>
                    <a:pt x="8131150" y="168478"/>
                  </a:cubicBezTo>
                  <a:cubicBezTo>
                    <a:pt x="8101320" y="281014"/>
                    <a:pt x="8128263" y="360606"/>
                    <a:pt x="8131150" y="521410"/>
                  </a:cubicBezTo>
                  <a:cubicBezTo>
                    <a:pt x="8137653" y="609541"/>
                    <a:pt x="8064797" y="680048"/>
                    <a:pt x="7962672" y="689888"/>
                  </a:cubicBezTo>
                  <a:cubicBezTo>
                    <a:pt x="6896425" y="767413"/>
                    <a:pt x="3571419" y="646185"/>
                    <a:pt x="168478" y="689888"/>
                  </a:cubicBezTo>
                  <a:cubicBezTo>
                    <a:pt x="61322" y="685979"/>
                    <a:pt x="-8203" y="614346"/>
                    <a:pt x="0" y="521410"/>
                  </a:cubicBezTo>
                  <a:cubicBezTo>
                    <a:pt x="-3389" y="386882"/>
                    <a:pt x="-11842" y="214672"/>
                    <a:pt x="0" y="168478"/>
                  </a:cubicBezTo>
                  <a:close/>
                </a:path>
                <a:path w="8131150" h="689888" stroke="0" extrusionOk="0">
                  <a:moveTo>
                    <a:pt x="0" y="168478"/>
                  </a:moveTo>
                  <a:cubicBezTo>
                    <a:pt x="-4372" y="60322"/>
                    <a:pt x="66161" y="7508"/>
                    <a:pt x="168478" y="0"/>
                  </a:cubicBezTo>
                  <a:cubicBezTo>
                    <a:pt x="1300576" y="-95379"/>
                    <a:pt x="4542456" y="58096"/>
                    <a:pt x="7962672" y="0"/>
                  </a:cubicBezTo>
                  <a:cubicBezTo>
                    <a:pt x="8043252" y="-8777"/>
                    <a:pt x="8123790" y="70140"/>
                    <a:pt x="8131150" y="168478"/>
                  </a:cubicBezTo>
                  <a:cubicBezTo>
                    <a:pt x="8119056" y="240522"/>
                    <a:pt x="8106350" y="356984"/>
                    <a:pt x="8131150" y="521410"/>
                  </a:cubicBezTo>
                  <a:cubicBezTo>
                    <a:pt x="8141409" y="602264"/>
                    <a:pt x="8051896" y="686078"/>
                    <a:pt x="7962672" y="689888"/>
                  </a:cubicBezTo>
                  <a:cubicBezTo>
                    <a:pt x="4372863" y="629982"/>
                    <a:pt x="1354038" y="772402"/>
                    <a:pt x="168478" y="689888"/>
                  </a:cubicBezTo>
                  <a:cubicBezTo>
                    <a:pt x="61205" y="693405"/>
                    <a:pt x="-5959" y="620506"/>
                    <a:pt x="0" y="521410"/>
                  </a:cubicBezTo>
                  <a:cubicBezTo>
                    <a:pt x="25867" y="412618"/>
                    <a:pt x="21633" y="271954"/>
                    <a:pt x="0" y="168478"/>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2.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Hãy</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giới</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thiệu</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về</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Hai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Bà</a:t>
              </a:r>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Trưng</a:t>
              </a:r>
              <a:endPar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3" name="Picture 32">
              <a:extLst>
                <a:ext uri="{FF2B5EF4-FFF2-40B4-BE49-F238E27FC236}">
                  <a16:creationId xmlns:a16="http://schemas.microsoft.com/office/drawing/2014/main" id="{366CA439-ACF5-B845-C62E-927C5B261016}"/>
                </a:ext>
              </a:extLst>
            </p:cNvPr>
            <p:cNvPicPr>
              <a:picLocks noChangeAspect="1"/>
            </p:cNvPicPr>
            <p:nvPr/>
          </p:nvPicPr>
          <p:blipFill>
            <a:blip r:embed="rId2"/>
            <a:stretch>
              <a:fillRect/>
            </a:stretch>
          </p:blipFill>
          <p:spPr>
            <a:xfrm>
              <a:off x="55488" y="1751609"/>
              <a:ext cx="1001601" cy="1001601"/>
            </a:xfrm>
            <a:prstGeom prst="rect">
              <a:avLst/>
            </a:prstGeom>
          </p:spPr>
        </p:pic>
      </p:grpSp>
      <p:grpSp>
        <p:nvGrpSpPr>
          <p:cNvPr id="36" name="Group 35">
            <a:extLst>
              <a:ext uri="{FF2B5EF4-FFF2-40B4-BE49-F238E27FC236}">
                <a16:creationId xmlns:a16="http://schemas.microsoft.com/office/drawing/2014/main" id="{AD728714-14F8-520C-E93E-1B110F31E1B2}"/>
              </a:ext>
            </a:extLst>
          </p:cNvPr>
          <p:cNvGrpSpPr/>
          <p:nvPr/>
        </p:nvGrpSpPr>
        <p:grpSpPr>
          <a:xfrm>
            <a:off x="295414" y="3117191"/>
            <a:ext cx="8734285" cy="1169059"/>
            <a:chOff x="55488" y="1751609"/>
            <a:chExt cx="8734285" cy="1169059"/>
          </a:xfrm>
        </p:grpSpPr>
        <p:sp>
          <p:nvSpPr>
            <p:cNvPr id="37" name="Rectangle: Rounded Corners 36">
              <a:extLst>
                <a:ext uri="{FF2B5EF4-FFF2-40B4-BE49-F238E27FC236}">
                  <a16:creationId xmlns:a16="http://schemas.microsoft.com/office/drawing/2014/main" id="{4B5BDB2A-FD82-0208-2726-A64BF72CA081}"/>
                </a:ext>
              </a:extLst>
            </p:cNvPr>
            <p:cNvSpPr/>
            <p:nvPr/>
          </p:nvSpPr>
          <p:spPr>
            <a:xfrm>
              <a:off x="268098" y="2230780"/>
              <a:ext cx="8521675" cy="689888"/>
            </a:xfrm>
            <a:custGeom>
              <a:avLst/>
              <a:gdLst>
                <a:gd name="connsiteX0" fmla="*/ 0 w 8521675"/>
                <a:gd name="connsiteY0" fmla="*/ 168478 h 689888"/>
                <a:gd name="connsiteX1" fmla="*/ 168478 w 8521675"/>
                <a:gd name="connsiteY1" fmla="*/ 0 h 689888"/>
                <a:gd name="connsiteX2" fmla="*/ 8353197 w 8521675"/>
                <a:gd name="connsiteY2" fmla="*/ 0 h 689888"/>
                <a:gd name="connsiteX3" fmla="*/ 8521675 w 8521675"/>
                <a:gd name="connsiteY3" fmla="*/ 168478 h 689888"/>
                <a:gd name="connsiteX4" fmla="*/ 8521675 w 8521675"/>
                <a:gd name="connsiteY4" fmla="*/ 521410 h 689888"/>
                <a:gd name="connsiteX5" fmla="*/ 8353197 w 8521675"/>
                <a:gd name="connsiteY5" fmla="*/ 689888 h 689888"/>
                <a:gd name="connsiteX6" fmla="*/ 168478 w 8521675"/>
                <a:gd name="connsiteY6" fmla="*/ 689888 h 689888"/>
                <a:gd name="connsiteX7" fmla="*/ 0 w 8521675"/>
                <a:gd name="connsiteY7" fmla="*/ 521410 h 689888"/>
                <a:gd name="connsiteX8" fmla="*/ 0 w 8521675"/>
                <a:gd name="connsiteY8" fmla="*/ 168478 h 68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21675" h="689888" fill="none" extrusionOk="0">
                  <a:moveTo>
                    <a:pt x="0" y="168478"/>
                  </a:moveTo>
                  <a:cubicBezTo>
                    <a:pt x="-1152" y="79466"/>
                    <a:pt x="69333" y="-4097"/>
                    <a:pt x="168478" y="0"/>
                  </a:cubicBezTo>
                  <a:cubicBezTo>
                    <a:pt x="3200552" y="-35273"/>
                    <a:pt x="5330314" y="-144294"/>
                    <a:pt x="8353197" y="0"/>
                  </a:cubicBezTo>
                  <a:cubicBezTo>
                    <a:pt x="8452190" y="1809"/>
                    <a:pt x="8512439" y="67643"/>
                    <a:pt x="8521675" y="168478"/>
                  </a:cubicBezTo>
                  <a:cubicBezTo>
                    <a:pt x="8491845" y="281014"/>
                    <a:pt x="8518788" y="360606"/>
                    <a:pt x="8521675" y="521410"/>
                  </a:cubicBezTo>
                  <a:cubicBezTo>
                    <a:pt x="8528178" y="609541"/>
                    <a:pt x="8455322" y="680048"/>
                    <a:pt x="8353197" y="689888"/>
                  </a:cubicBezTo>
                  <a:cubicBezTo>
                    <a:pt x="4475246" y="767413"/>
                    <a:pt x="3220706" y="646185"/>
                    <a:pt x="168478" y="689888"/>
                  </a:cubicBezTo>
                  <a:cubicBezTo>
                    <a:pt x="61322" y="685979"/>
                    <a:pt x="-8203" y="614346"/>
                    <a:pt x="0" y="521410"/>
                  </a:cubicBezTo>
                  <a:cubicBezTo>
                    <a:pt x="-3389" y="386882"/>
                    <a:pt x="-11842" y="214672"/>
                    <a:pt x="0" y="168478"/>
                  </a:cubicBezTo>
                  <a:close/>
                </a:path>
                <a:path w="8521675" h="689888" stroke="0" extrusionOk="0">
                  <a:moveTo>
                    <a:pt x="0" y="168478"/>
                  </a:moveTo>
                  <a:cubicBezTo>
                    <a:pt x="-4372" y="60322"/>
                    <a:pt x="66161" y="7508"/>
                    <a:pt x="168478" y="0"/>
                  </a:cubicBezTo>
                  <a:cubicBezTo>
                    <a:pt x="1658267" y="-95379"/>
                    <a:pt x="6638020" y="58096"/>
                    <a:pt x="8353197" y="0"/>
                  </a:cubicBezTo>
                  <a:cubicBezTo>
                    <a:pt x="8433777" y="-8777"/>
                    <a:pt x="8514315" y="70140"/>
                    <a:pt x="8521675" y="168478"/>
                  </a:cubicBezTo>
                  <a:cubicBezTo>
                    <a:pt x="8509581" y="240522"/>
                    <a:pt x="8496875" y="356984"/>
                    <a:pt x="8521675" y="521410"/>
                  </a:cubicBezTo>
                  <a:cubicBezTo>
                    <a:pt x="8531934" y="602264"/>
                    <a:pt x="8442421" y="686078"/>
                    <a:pt x="8353197" y="689888"/>
                  </a:cubicBezTo>
                  <a:cubicBezTo>
                    <a:pt x="5265004" y="629982"/>
                    <a:pt x="2252701" y="772402"/>
                    <a:pt x="168478" y="689888"/>
                  </a:cubicBezTo>
                  <a:cubicBezTo>
                    <a:pt x="61205" y="693405"/>
                    <a:pt x="-5959" y="620506"/>
                    <a:pt x="0" y="521410"/>
                  </a:cubicBezTo>
                  <a:cubicBezTo>
                    <a:pt x="25867" y="412618"/>
                    <a:pt x="21633" y="271954"/>
                    <a:pt x="0" y="168478"/>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3. </a:t>
              </a:r>
              <a:r>
                <a:rPr lang="vi-VN"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Theo em, vì sao Hai Bà Trưng phất cờ khởi nghĩa? </a:t>
              </a:r>
            </a:p>
          </p:txBody>
        </p:sp>
        <p:pic>
          <p:nvPicPr>
            <p:cNvPr id="38" name="Picture 37">
              <a:extLst>
                <a:ext uri="{FF2B5EF4-FFF2-40B4-BE49-F238E27FC236}">
                  <a16:creationId xmlns:a16="http://schemas.microsoft.com/office/drawing/2014/main" id="{43C61B07-E3DE-F9EE-E98B-B8288A1F97D7}"/>
                </a:ext>
              </a:extLst>
            </p:cNvPr>
            <p:cNvPicPr>
              <a:picLocks noChangeAspect="1"/>
            </p:cNvPicPr>
            <p:nvPr/>
          </p:nvPicPr>
          <p:blipFill>
            <a:blip r:embed="rId2"/>
            <a:stretch>
              <a:fillRect/>
            </a:stretch>
          </p:blipFill>
          <p:spPr>
            <a:xfrm>
              <a:off x="55488" y="1751609"/>
              <a:ext cx="1001601" cy="1001601"/>
            </a:xfrm>
            <a:prstGeom prst="rect">
              <a:avLst/>
            </a:prstGeom>
          </p:spPr>
        </p:pic>
      </p:grpSp>
      <p:grpSp>
        <p:nvGrpSpPr>
          <p:cNvPr id="39" name="Group 38">
            <a:extLst>
              <a:ext uri="{FF2B5EF4-FFF2-40B4-BE49-F238E27FC236}">
                <a16:creationId xmlns:a16="http://schemas.microsoft.com/office/drawing/2014/main" id="{E5FF3526-C92D-62C2-5232-8C426F295E4A}"/>
              </a:ext>
            </a:extLst>
          </p:cNvPr>
          <p:cNvGrpSpPr/>
          <p:nvPr/>
        </p:nvGrpSpPr>
        <p:grpSpPr>
          <a:xfrm>
            <a:off x="238264" y="4174466"/>
            <a:ext cx="8791435" cy="1254784"/>
            <a:chOff x="-1662" y="1665884"/>
            <a:chExt cx="8791435" cy="1254784"/>
          </a:xfrm>
        </p:grpSpPr>
        <p:sp>
          <p:nvSpPr>
            <p:cNvPr id="40" name="Rectangle: Rounded Corners 39">
              <a:extLst>
                <a:ext uri="{FF2B5EF4-FFF2-40B4-BE49-F238E27FC236}">
                  <a16:creationId xmlns:a16="http://schemas.microsoft.com/office/drawing/2014/main" id="{841E9973-5189-0195-15C3-A3D46818F71C}"/>
                </a:ext>
              </a:extLst>
            </p:cNvPr>
            <p:cNvSpPr/>
            <p:nvPr/>
          </p:nvSpPr>
          <p:spPr>
            <a:xfrm>
              <a:off x="268098" y="2230780"/>
              <a:ext cx="8521675" cy="689888"/>
            </a:xfrm>
            <a:custGeom>
              <a:avLst/>
              <a:gdLst>
                <a:gd name="connsiteX0" fmla="*/ 0 w 8521675"/>
                <a:gd name="connsiteY0" fmla="*/ 168478 h 689888"/>
                <a:gd name="connsiteX1" fmla="*/ 168478 w 8521675"/>
                <a:gd name="connsiteY1" fmla="*/ 0 h 689888"/>
                <a:gd name="connsiteX2" fmla="*/ 8353197 w 8521675"/>
                <a:gd name="connsiteY2" fmla="*/ 0 h 689888"/>
                <a:gd name="connsiteX3" fmla="*/ 8521675 w 8521675"/>
                <a:gd name="connsiteY3" fmla="*/ 168478 h 689888"/>
                <a:gd name="connsiteX4" fmla="*/ 8521675 w 8521675"/>
                <a:gd name="connsiteY4" fmla="*/ 521410 h 689888"/>
                <a:gd name="connsiteX5" fmla="*/ 8353197 w 8521675"/>
                <a:gd name="connsiteY5" fmla="*/ 689888 h 689888"/>
                <a:gd name="connsiteX6" fmla="*/ 168478 w 8521675"/>
                <a:gd name="connsiteY6" fmla="*/ 689888 h 689888"/>
                <a:gd name="connsiteX7" fmla="*/ 0 w 8521675"/>
                <a:gd name="connsiteY7" fmla="*/ 521410 h 689888"/>
                <a:gd name="connsiteX8" fmla="*/ 0 w 8521675"/>
                <a:gd name="connsiteY8" fmla="*/ 168478 h 68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21675" h="689888" fill="none" extrusionOk="0">
                  <a:moveTo>
                    <a:pt x="0" y="168478"/>
                  </a:moveTo>
                  <a:cubicBezTo>
                    <a:pt x="-1152" y="79466"/>
                    <a:pt x="69333" y="-4097"/>
                    <a:pt x="168478" y="0"/>
                  </a:cubicBezTo>
                  <a:cubicBezTo>
                    <a:pt x="3200552" y="-35273"/>
                    <a:pt x="5330314" y="-144294"/>
                    <a:pt x="8353197" y="0"/>
                  </a:cubicBezTo>
                  <a:cubicBezTo>
                    <a:pt x="8452190" y="1809"/>
                    <a:pt x="8512439" y="67643"/>
                    <a:pt x="8521675" y="168478"/>
                  </a:cubicBezTo>
                  <a:cubicBezTo>
                    <a:pt x="8491845" y="281014"/>
                    <a:pt x="8518788" y="360606"/>
                    <a:pt x="8521675" y="521410"/>
                  </a:cubicBezTo>
                  <a:cubicBezTo>
                    <a:pt x="8528178" y="609541"/>
                    <a:pt x="8455322" y="680048"/>
                    <a:pt x="8353197" y="689888"/>
                  </a:cubicBezTo>
                  <a:cubicBezTo>
                    <a:pt x="4475246" y="767413"/>
                    <a:pt x="3220706" y="646185"/>
                    <a:pt x="168478" y="689888"/>
                  </a:cubicBezTo>
                  <a:cubicBezTo>
                    <a:pt x="61322" y="685979"/>
                    <a:pt x="-8203" y="614346"/>
                    <a:pt x="0" y="521410"/>
                  </a:cubicBezTo>
                  <a:cubicBezTo>
                    <a:pt x="-3389" y="386882"/>
                    <a:pt x="-11842" y="214672"/>
                    <a:pt x="0" y="168478"/>
                  </a:cubicBezTo>
                  <a:close/>
                </a:path>
                <a:path w="8521675" h="689888" stroke="0" extrusionOk="0">
                  <a:moveTo>
                    <a:pt x="0" y="168478"/>
                  </a:moveTo>
                  <a:cubicBezTo>
                    <a:pt x="-4372" y="60322"/>
                    <a:pt x="66161" y="7508"/>
                    <a:pt x="168478" y="0"/>
                  </a:cubicBezTo>
                  <a:cubicBezTo>
                    <a:pt x="1658267" y="-95379"/>
                    <a:pt x="6638020" y="58096"/>
                    <a:pt x="8353197" y="0"/>
                  </a:cubicBezTo>
                  <a:cubicBezTo>
                    <a:pt x="8433777" y="-8777"/>
                    <a:pt x="8514315" y="70140"/>
                    <a:pt x="8521675" y="168478"/>
                  </a:cubicBezTo>
                  <a:cubicBezTo>
                    <a:pt x="8509581" y="240522"/>
                    <a:pt x="8496875" y="356984"/>
                    <a:pt x="8521675" y="521410"/>
                  </a:cubicBezTo>
                  <a:cubicBezTo>
                    <a:pt x="8531934" y="602264"/>
                    <a:pt x="8442421" y="686078"/>
                    <a:pt x="8353197" y="689888"/>
                  </a:cubicBezTo>
                  <a:cubicBezTo>
                    <a:pt x="5265004" y="629982"/>
                    <a:pt x="2252701" y="772402"/>
                    <a:pt x="168478" y="689888"/>
                  </a:cubicBezTo>
                  <a:cubicBezTo>
                    <a:pt x="61205" y="693405"/>
                    <a:pt x="-5959" y="620506"/>
                    <a:pt x="0" y="521410"/>
                  </a:cubicBezTo>
                  <a:cubicBezTo>
                    <a:pt x="25867" y="412618"/>
                    <a:pt x="21633" y="271954"/>
                    <a:pt x="0" y="168478"/>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4. </a:t>
              </a:r>
              <a:r>
                <a:rPr lang="vi-VN"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Hình ảnh Hai Bà Trưng và đoàn quân ra trận được miêu tả hào hùng như thế nào?  </a:t>
              </a:r>
            </a:p>
          </p:txBody>
        </p:sp>
        <p:pic>
          <p:nvPicPr>
            <p:cNvPr id="41" name="Picture 40">
              <a:extLst>
                <a:ext uri="{FF2B5EF4-FFF2-40B4-BE49-F238E27FC236}">
                  <a16:creationId xmlns:a16="http://schemas.microsoft.com/office/drawing/2014/main" id="{28721E11-4FC9-019E-7462-13B08E4F57AC}"/>
                </a:ext>
              </a:extLst>
            </p:cNvPr>
            <p:cNvPicPr>
              <a:picLocks noChangeAspect="1"/>
            </p:cNvPicPr>
            <p:nvPr/>
          </p:nvPicPr>
          <p:blipFill>
            <a:blip r:embed="rId2"/>
            <a:stretch>
              <a:fillRect/>
            </a:stretch>
          </p:blipFill>
          <p:spPr>
            <a:xfrm>
              <a:off x="-1662" y="1665884"/>
              <a:ext cx="1001601" cy="1001601"/>
            </a:xfrm>
            <a:prstGeom prst="rect">
              <a:avLst/>
            </a:prstGeom>
          </p:spPr>
        </p:pic>
      </p:grpSp>
      <p:grpSp>
        <p:nvGrpSpPr>
          <p:cNvPr id="42" name="Group 41">
            <a:extLst>
              <a:ext uri="{FF2B5EF4-FFF2-40B4-BE49-F238E27FC236}">
                <a16:creationId xmlns:a16="http://schemas.microsoft.com/office/drawing/2014/main" id="{FA6EFFB1-84BE-4581-152F-2CB16ECBE120}"/>
              </a:ext>
            </a:extLst>
          </p:cNvPr>
          <p:cNvGrpSpPr/>
          <p:nvPr/>
        </p:nvGrpSpPr>
        <p:grpSpPr>
          <a:xfrm>
            <a:off x="171589" y="5403191"/>
            <a:ext cx="8791435" cy="1254784"/>
            <a:chOff x="-1662" y="1665884"/>
            <a:chExt cx="8791435" cy="1254784"/>
          </a:xfrm>
        </p:grpSpPr>
        <p:sp>
          <p:nvSpPr>
            <p:cNvPr id="43" name="Rectangle: Rounded Corners 42">
              <a:extLst>
                <a:ext uri="{FF2B5EF4-FFF2-40B4-BE49-F238E27FC236}">
                  <a16:creationId xmlns:a16="http://schemas.microsoft.com/office/drawing/2014/main" id="{2D1E0019-8166-B37B-33A7-69142F72D30F}"/>
                </a:ext>
              </a:extLst>
            </p:cNvPr>
            <p:cNvSpPr/>
            <p:nvPr/>
          </p:nvSpPr>
          <p:spPr>
            <a:xfrm>
              <a:off x="268098" y="2230780"/>
              <a:ext cx="8521675" cy="689888"/>
            </a:xfrm>
            <a:custGeom>
              <a:avLst/>
              <a:gdLst>
                <a:gd name="connsiteX0" fmla="*/ 0 w 8521675"/>
                <a:gd name="connsiteY0" fmla="*/ 168478 h 689888"/>
                <a:gd name="connsiteX1" fmla="*/ 168478 w 8521675"/>
                <a:gd name="connsiteY1" fmla="*/ 0 h 689888"/>
                <a:gd name="connsiteX2" fmla="*/ 8353197 w 8521675"/>
                <a:gd name="connsiteY2" fmla="*/ 0 h 689888"/>
                <a:gd name="connsiteX3" fmla="*/ 8521675 w 8521675"/>
                <a:gd name="connsiteY3" fmla="*/ 168478 h 689888"/>
                <a:gd name="connsiteX4" fmla="*/ 8521675 w 8521675"/>
                <a:gd name="connsiteY4" fmla="*/ 521410 h 689888"/>
                <a:gd name="connsiteX5" fmla="*/ 8353197 w 8521675"/>
                <a:gd name="connsiteY5" fmla="*/ 689888 h 689888"/>
                <a:gd name="connsiteX6" fmla="*/ 168478 w 8521675"/>
                <a:gd name="connsiteY6" fmla="*/ 689888 h 689888"/>
                <a:gd name="connsiteX7" fmla="*/ 0 w 8521675"/>
                <a:gd name="connsiteY7" fmla="*/ 521410 h 689888"/>
                <a:gd name="connsiteX8" fmla="*/ 0 w 8521675"/>
                <a:gd name="connsiteY8" fmla="*/ 168478 h 68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21675" h="689888" fill="none" extrusionOk="0">
                  <a:moveTo>
                    <a:pt x="0" y="168478"/>
                  </a:moveTo>
                  <a:cubicBezTo>
                    <a:pt x="-1152" y="79466"/>
                    <a:pt x="69333" y="-4097"/>
                    <a:pt x="168478" y="0"/>
                  </a:cubicBezTo>
                  <a:cubicBezTo>
                    <a:pt x="3200552" y="-35273"/>
                    <a:pt x="5330314" y="-144294"/>
                    <a:pt x="8353197" y="0"/>
                  </a:cubicBezTo>
                  <a:cubicBezTo>
                    <a:pt x="8452190" y="1809"/>
                    <a:pt x="8512439" y="67643"/>
                    <a:pt x="8521675" y="168478"/>
                  </a:cubicBezTo>
                  <a:cubicBezTo>
                    <a:pt x="8491845" y="281014"/>
                    <a:pt x="8518788" y="360606"/>
                    <a:pt x="8521675" y="521410"/>
                  </a:cubicBezTo>
                  <a:cubicBezTo>
                    <a:pt x="8528178" y="609541"/>
                    <a:pt x="8455322" y="680048"/>
                    <a:pt x="8353197" y="689888"/>
                  </a:cubicBezTo>
                  <a:cubicBezTo>
                    <a:pt x="4475246" y="767413"/>
                    <a:pt x="3220706" y="646185"/>
                    <a:pt x="168478" y="689888"/>
                  </a:cubicBezTo>
                  <a:cubicBezTo>
                    <a:pt x="61322" y="685979"/>
                    <a:pt x="-8203" y="614346"/>
                    <a:pt x="0" y="521410"/>
                  </a:cubicBezTo>
                  <a:cubicBezTo>
                    <a:pt x="-3389" y="386882"/>
                    <a:pt x="-11842" y="214672"/>
                    <a:pt x="0" y="168478"/>
                  </a:cubicBezTo>
                  <a:close/>
                </a:path>
                <a:path w="8521675" h="689888" stroke="0" extrusionOk="0">
                  <a:moveTo>
                    <a:pt x="0" y="168478"/>
                  </a:moveTo>
                  <a:cubicBezTo>
                    <a:pt x="-4372" y="60322"/>
                    <a:pt x="66161" y="7508"/>
                    <a:pt x="168478" y="0"/>
                  </a:cubicBezTo>
                  <a:cubicBezTo>
                    <a:pt x="1658267" y="-95379"/>
                    <a:pt x="6638020" y="58096"/>
                    <a:pt x="8353197" y="0"/>
                  </a:cubicBezTo>
                  <a:cubicBezTo>
                    <a:pt x="8433777" y="-8777"/>
                    <a:pt x="8514315" y="70140"/>
                    <a:pt x="8521675" y="168478"/>
                  </a:cubicBezTo>
                  <a:cubicBezTo>
                    <a:pt x="8509581" y="240522"/>
                    <a:pt x="8496875" y="356984"/>
                    <a:pt x="8521675" y="521410"/>
                  </a:cubicBezTo>
                  <a:cubicBezTo>
                    <a:pt x="8531934" y="602264"/>
                    <a:pt x="8442421" y="686078"/>
                    <a:pt x="8353197" y="689888"/>
                  </a:cubicBezTo>
                  <a:cubicBezTo>
                    <a:pt x="5265004" y="629982"/>
                    <a:pt x="2252701" y="772402"/>
                    <a:pt x="168478" y="689888"/>
                  </a:cubicBezTo>
                  <a:cubicBezTo>
                    <a:pt x="61205" y="693405"/>
                    <a:pt x="-5959" y="620506"/>
                    <a:pt x="0" y="521410"/>
                  </a:cubicBezTo>
                  <a:cubicBezTo>
                    <a:pt x="25867" y="412618"/>
                    <a:pt x="21633" y="271954"/>
                    <a:pt x="0" y="168478"/>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r>
                <a:rPr lang="en-US"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5. </a:t>
              </a:r>
              <a:r>
                <a:rPr lang="vi-VN" sz="24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Nêu cảm nghĩ của em về hai vị anh hùng đầu tiên được lưu danh trong lịch sử nước nhà. </a:t>
              </a:r>
            </a:p>
          </p:txBody>
        </p:sp>
        <p:pic>
          <p:nvPicPr>
            <p:cNvPr id="44" name="Picture 43">
              <a:extLst>
                <a:ext uri="{FF2B5EF4-FFF2-40B4-BE49-F238E27FC236}">
                  <a16:creationId xmlns:a16="http://schemas.microsoft.com/office/drawing/2014/main" id="{97D961BC-6CF8-E71C-2D56-95B8D4075B05}"/>
                </a:ext>
              </a:extLst>
            </p:cNvPr>
            <p:cNvPicPr>
              <a:picLocks noChangeAspect="1"/>
            </p:cNvPicPr>
            <p:nvPr/>
          </p:nvPicPr>
          <p:blipFill>
            <a:blip r:embed="rId2"/>
            <a:stretch>
              <a:fillRect/>
            </a:stretch>
          </p:blipFill>
          <p:spPr>
            <a:xfrm>
              <a:off x="-1662" y="1665884"/>
              <a:ext cx="1001601" cy="1001601"/>
            </a:xfrm>
            <a:prstGeom prst="rect">
              <a:avLst/>
            </a:prstGeom>
          </p:spPr>
        </p:pic>
      </p:grpSp>
    </p:spTree>
  </p:cSld>
  <p:clrMapOvr>
    <a:masterClrMapping/>
  </p:clrMapOvr>
  <p:transition>
    <p:fad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par>
                              <p:cTn id="8" fill="hold">
                                <p:stCondLst>
                                  <p:cond delay="500"/>
                                </p:stCondLst>
                                <p:childTnLst>
                                  <p:par>
                                    <p:cTn id="9" presetID="2" presetClass="entr" presetSubtype="4" fill="hold" nodeType="afterEffect" p14:presetBounceEnd="66000">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14:bounceEnd="66000">
                                          <p:cBhvr additive="base">
                                            <p:cTn id="11" dur="1000" fill="hold"/>
                                            <p:tgtEl>
                                              <p:spTgt spid="21"/>
                                            </p:tgtEl>
                                            <p:attrNameLst>
                                              <p:attrName>ppt_x</p:attrName>
                                            </p:attrNameLst>
                                          </p:cBhvr>
                                          <p:tavLst>
                                            <p:tav tm="0">
                                              <p:val>
                                                <p:strVal val="#ppt_x"/>
                                              </p:val>
                                            </p:tav>
                                            <p:tav tm="100000">
                                              <p:val>
                                                <p:strVal val="#ppt_x"/>
                                              </p:val>
                                            </p:tav>
                                          </p:tavLst>
                                        </p:anim>
                                        <p:anim calcmode="lin" valueType="num" p14:bounceEnd="66000">
                                          <p:cBhvr additive="base">
                                            <p:cTn id="12" dur="1000" fill="hold"/>
                                            <p:tgtEl>
                                              <p:spTgt spid="2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14:presetBounceEnd="66000">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14:bounceEnd="66000">
                                          <p:cBhvr additive="base">
                                            <p:cTn id="16" dur="1000" fill="hold"/>
                                            <p:tgtEl>
                                              <p:spTgt spid="31"/>
                                            </p:tgtEl>
                                            <p:attrNameLst>
                                              <p:attrName>ppt_x</p:attrName>
                                            </p:attrNameLst>
                                          </p:cBhvr>
                                          <p:tavLst>
                                            <p:tav tm="0">
                                              <p:val>
                                                <p:strVal val="#ppt_x"/>
                                              </p:val>
                                            </p:tav>
                                            <p:tav tm="100000">
                                              <p:val>
                                                <p:strVal val="#ppt_x"/>
                                              </p:val>
                                            </p:tav>
                                          </p:tavLst>
                                        </p:anim>
                                        <p:anim calcmode="lin" valueType="num" p14:bounceEnd="66000">
                                          <p:cBhvr additive="base">
                                            <p:cTn id="17" dur="1000" fill="hold"/>
                                            <p:tgtEl>
                                              <p:spTgt spid="31"/>
                                            </p:tgtEl>
                                            <p:attrNameLst>
                                              <p:attrName>ppt_y</p:attrName>
                                            </p:attrNameLst>
                                          </p:cBhvr>
                                          <p:tavLst>
                                            <p:tav tm="0">
                                              <p:val>
                                                <p:strVal val="1+#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14:presetBounceEnd="66000">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14:bounceEnd="66000">
                                          <p:cBhvr additive="base">
                                            <p:cTn id="21" dur="1000" fill="hold"/>
                                            <p:tgtEl>
                                              <p:spTgt spid="36"/>
                                            </p:tgtEl>
                                            <p:attrNameLst>
                                              <p:attrName>ppt_x</p:attrName>
                                            </p:attrNameLst>
                                          </p:cBhvr>
                                          <p:tavLst>
                                            <p:tav tm="0">
                                              <p:val>
                                                <p:strVal val="#ppt_x"/>
                                              </p:val>
                                            </p:tav>
                                            <p:tav tm="100000">
                                              <p:val>
                                                <p:strVal val="#ppt_x"/>
                                              </p:val>
                                            </p:tav>
                                          </p:tavLst>
                                        </p:anim>
                                        <p:anim calcmode="lin" valueType="num" p14:bounceEnd="66000">
                                          <p:cBhvr additive="base">
                                            <p:cTn id="22" dur="1000" fill="hold"/>
                                            <p:tgtEl>
                                              <p:spTgt spid="36"/>
                                            </p:tgtEl>
                                            <p:attrNameLst>
                                              <p:attrName>ppt_y</p:attrName>
                                            </p:attrNameLst>
                                          </p:cBhvr>
                                          <p:tavLst>
                                            <p:tav tm="0">
                                              <p:val>
                                                <p:strVal val="1+#ppt_h/2"/>
                                              </p:val>
                                            </p:tav>
                                            <p:tav tm="100000">
                                              <p:val>
                                                <p:strVal val="#ppt_y"/>
                                              </p:val>
                                            </p:tav>
                                          </p:tavLst>
                                        </p:anim>
                                      </p:childTnLst>
                                    </p:cTn>
                                  </p:par>
                                </p:childTnLst>
                              </p:cTn>
                            </p:par>
                            <p:par>
                              <p:cTn id="23" fill="hold">
                                <p:stCondLst>
                                  <p:cond delay="3500"/>
                                </p:stCondLst>
                                <p:childTnLst>
                                  <p:par>
                                    <p:cTn id="24" presetID="2" presetClass="entr" presetSubtype="4" fill="hold" nodeType="afterEffect" p14:presetBounceEnd="66000">
                                      <p:stCondLst>
                                        <p:cond delay="0"/>
                                      </p:stCondLst>
                                      <p:childTnLst>
                                        <p:set>
                                          <p:cBhvr>
                                            <p:cTn id="25" dur="1" fill="hold">
                                              <p:stCondLst>
                                                <p:cond delay="0"/>
                                              </p:stCondLst>
                                            </p:cTn>
                                            <p:tgtEl>
                                              <p:spTgt spid="39"/>
                                            </p:tgtEl>
                                            <p:attrNameLst>
                                              <p:attrName>style.visibility</p:attrName>
                                            </p:attrNameLst>
                                          </p:cBhvr>
                                          <p:to>
                                            <p:strVal val="visible"/>
                                          </p:to>
                                        </p:set>
                                        <p:anim calcmode="lin" valueType="num" p14:bounceEnd="66000">
                                          <p:cBhvr additive="base">
                                            <p:cTn id="26" dur="1000" fill="hold"/>
                                            <p:tgtEl>
                                              <p:spTgt spid="39"/>
                                            </p:tgtEl>
                                            <p:attrNameLst>
                                              <p:attrName>ppt_x</p:attrName>
                                            </p:attrNameLst>
                                          </p:cBhvr>
                                          <p:tavLst>
                                            <p:tav tm="0">
                                              <p:val>
                                                <p:strVal val="#ppt_x"/>
                                              </p:val>
                                            </p:tav>
                                            <p:tav tm="100000">
                                              <p:val>
                                                <p:strVal val="#ppt_x"/>
                                              </p:val>
                                            </p:tav>
                                          </p:tavLst>
                                        </p:anim>
                                        <p:anim calcmode="lin" valueType="num" p14:bounceEnd="66000">
                                          <p:cBhvr additive="base">
                                            <p:cTn id="27" dur="1000" fill="hold"/>
                                            <p:tgtEl>
                                              <p:spTgt spid="39"/>
                                            </p:tgtEl>
                                            <p:attrNameLst>
                                              <p:attrName>ppt_y</p:attrName>
                                            </p:attrNameLst>
                                          </p:cBhvr>
                                          <p:tavLst>
                                            <p:tav tm="0">
                                              <p:val>
                                                <p:strVal val="1+#ppt_h/2"/>
                                              </p:val>
                                            </p:tav>
                                            <p:tav tm="100000">
                                              <p:val>
                                                <p:strVal val="#ppt_y"/>
                                              </p:val>
                                            </p:tav>
                                          </p:tavLst>
                                        </p:anim>
                                      </p:childTnLst>
                                    </p:cTn>
                                  </p:par>
                                </p:childTnLst>
                              </p:cTn>
                            </p:par>
                            <p:par>
                              <p:cTn id="28" fill="hold">
                                <p:stCondLst>
                                  <p:cond delay="4500"/>
                                </p:stCondLst>
                                <p:childTnLst>
                                  <p:par>
                                    <p:cTn id="29" presetID="2" presetClass="entr" presetSubtype="4" fill="hold" nodeType="afterEffect" p14:presetBounceEnd="66000">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14:bounceEnd="66000">
                                          <p:cBhvr additive="base">
                                            <p:cTn id="31" dur="1000" fill="hold"/>
                                            <p:tgtEl>
                                              <p:spTgt spid="42"/>
                                            </p:tgtEl>
                                            <p:attrNameLst>
                                              <p:attrName>ppt_x</p:attrName>
                                            </p:attrNameLst>
                                          </p:cBhvr>
                                          <p:tavLst>
                                            <p:tav tm="0">
                                              <p:val>
                                                <p:strVal val="#ppt_x"/>
                                              </p:val>
                                            </p:tav>
                                            <p:tav tm="100000">
                                              <p:val>
                                                <p:strVal val="#ppt_x"/>
                                              </p:val>
                                            </p:tav>
                                          </p:tavLst>
                                        </p:anim>
                                        <p:anim calcmode="lin" valueType="num" p14:bounceEnd="66000">
                                          <p:cBhvr additive="base">
                                            <p:cTn id="32" dur="10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1000" fill="hold"/>
                                            <p:tgtEl>
                                              <p:spTgt spid="21"/>
                                            </p:tgtEl>
                                            <p:attrNameLst>
                                              <p:attrName>ppt_x</p:attrName>
                                            </p:attrNameLst>
                                          </p:cBhvr>
                                          <p:tavLst>
                                            <p:tav tm="0">
                                              <p:val>
                                                <p:strVal val="#ppt_x"/>
                                              </p:val>
                                            </p:tav>
                                            <p:tav tm="100000">
                                              <p:val>
                                                <p:strVal val="#ppt_x"/>
                                              </p:val>
                                            </p:tav>
                                          </p:tavLst>
                                        </p:anim>
                                        <p:anim calcmode="lin" valueType="num">
                                          <p:cBhvr additive="base">
                                            <p:cTn id="12" dur="1000" fill="hold"/>
                                            <p:tgtEl>
                                              <p:spTgt spid="2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1000" fill="hold"/>
                                            <p:tgtEl>
                                              <p:spTgt spid="31"/>
                                            </p:tgtEl>
                                            <p:attrNameLst>
                                              <p:attrName>ppt_x</p:attrName>
                                            </p:attrNameLst>
                                          </p:cBhvr>
                                          <p:tavLst>
                                            <p:tav tm="0">
                                              <p:val>
                                                <p:strVal val="#ppt_x"/>
                                              </p:val>
                                            </p:tav>
                                            <p:tav tm="100000">
                                              <p:val>
                                                <p:strVal val="#ppt_x"/>
                                              </p:val>
                                            </p:tav>
                                          </p:tavLst>
                                        </p:anim>
                                        <p:anim calcmode="lin" valueType="num">
                                          <p:cBhvr additive="base">
                                            <p:cTn id="17" dur="1000" fill="hold"/>
                                            <p:tgtEl>
                                              <p:spTgt spid="31"/>
                                            </p:tgtEl>
                                            <p:attrNameLst>
                                              <p:attrName>ppt_y</p:attrName>
                                            </p:attrNameLst>
                                          </p:cBhvr>
                                          <p:tavLst>
                                            <p:tav tm="0">
                                              <p:val>
                                                <p:strVal val="1+#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additive="base">
                                            <p:cTn id="21" dur="1000" fill="hold"/>
                                            <p:tgtEl>
                                              <p:spTgt spid="36"/>
                                            </p:tgtEl>
                                            <p:attrNameLst>
                                              <p:attrName>ppt_x</p:attrName>
                                            </p:attrNameLst>
                                          </p:cBhvr>
                                          <p:tavLst>
                                            <p:tav tm="0">
                                              <p:val>
                                                <p:strVal val="#ppt_x"/>
                                              </p:val>
                                            </p:tav>
                                            <p:tav tm="100000">
                                              <p:val>
                                                <p:strVal val="#ppt_x"/>
                                              </p:val>
                                            </p:tav>
                                          </p:tavLst>
                                        </p:anim>
                                        <p:anim calcmode="lin" valueType="num">
                                          <p:cBhvr additive="base">
                                            <p:cTn id="22" dur="1000" fill="hold"/>
                                            <p:tgtEl>
                                              <p:spTgt spid="36"/>
                                            </p:tgtEl>
                                            <p:attrNameLst>
                                              <p:attrName>ppt_y</p:attrName>
                                            </p:attrNameLst>
                                          </p:cBhvr>
                                          <p:tavLst>
                                            <p:tav tm="0">
                                              <p:val>
                                                <p:strVal val="1+#ppt_h/2"/>
                                              </p:val>
                                            </p:tav>
                                            <p:tav tm="100000">
                                              <p:val>
                                                <p:strVal val="#ppt_y"/>
                                              </p:val>
                                            </p:tav>
                                          </p:tavLst>
                                        </p:anim>
                                      </p:childTnLst>
                                    </p:cTn>
                                  </p:par>
                                </p:childTnLst>
                              </p:cTn>
                            </p:par>
                            <p:par>
                              <p:cTn id="23" fill="hold">
                                <p:stCondLst>
                                  <p:cond delay="3500"/>
                                </p:stCondLst>
                                <p:childTnLst>
                                  <p:par>
                                    <p:cTn id="24" presetID="2" presetClass="entr" presetSubtype="4" fill="hold" nodeType="afterEffect">
                                      <p:stCondLst>
                                        <p:cond delay="0"/>
                                      </p:stCondLst>
                                      <p:childTnLst>
                                        <p:set>
                                          <p:cBhvr>
                                            <p:cTn id="25" dur="1" fill="hold">
                                              <p:stCondLst>
                                                <p:cond delay="0"/>
                                              </p:stCondLst>
                                            </p:cTn>
                                            <p:tgtEl>
                                              <p:spTgt spid="39"/>
                                            </p:tgtEl>
                                            <p:attrNameLst>
                                              <p:attrName>style.visibility</p:attrName>
                                            </p:attrNameLst>
                                          </p:cBhvr>
                                          <p:to>
                                            <p:strVal val="visible"/>
                                          </p:to>
                                        </p:set>
                                        <p:anim calcmode="lin" valueType="num">
                                          <p:cBhvr additive="base">
                                            <p:cTn id="26" dur="1000" fill="hold"/>
                                            <p:tgtEl>
                                              <p:spTgt spid="39"/>
                                            </p:tgtEl>
                                            <p:attrNameLst>
                                              <p:attrName>ppt_x</p:attrName>
                                            </p:attrNameLst>
                                          </p:cBhvr>
                                          <p:tavLst>
                                            <p:tav tm="0">
                                              <p:val>
                                                <p:strVal val="#ppt_x"/>
                                              </p:val>
                                            </p:tav>
                                            <p:tav tm="100000">
                                              <p:val>
                                                <p:strVal val="#ppt_x"/>
                                              </p:val>
                                            </p:tav>
                                          </p:tavLst>
                                        </p:anim>
                                        <p:anim calcmode="lin" valueType="num">
                                          <p:cBhvr additive="base">
                                            <p:cTn id="27" dur="1000" fill="hold"/>
                                            <p:tgtEl>
                                              <p:spTgt spid="39"/>
                                            </p:tgtEl>
                                            <p:attrNameLst>
                                              <p:attrName>ppt_y</p:attrName>
                                            </p:attrNameLst>
                                          </p:cBhvr>
                                          <p:tavLst>
                                            <p:tav tm="0">
                                              <p:val>
                                                <p:strVal val="1+#ppt_h/2"/>
                                              </p:val>
                                            </p:tav>
                                            <p:tav tm="100000">
                                              <p:val>
                                                <p:strVal val="#ppt_y"/>
                                              </p:val>
                                            </p:tav>
                                          </p:tavLst>
                                        </p:anim>
                                      </p:childTnLst>
                                    </p:cTn>
                                  </p:par>
                                </p:childTnLst>
                              </p:cTn>
                            </p:par>
                            <p:par>
                              <p:cTn id="28" fill="hold">
                                <p:stCondLst>
                                  <p:cond delay="4500"/>
                                </p:stCondLst>
                                <p:childTnLst>
                                  <p:par>
                                    <p:cTn id="29" presetID="2" presetClass="entr" presetSubtype="4"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additive="base">
                                            <p:cTn id="31" dur="1000" fill="hold"/>
                                            <p:tgtEl>
                                              <p:spTgt spid="42"/>
                                            </p:tgtEl>
                                            <p:attrNameLst>
                                              <p:attrName>ppt_x</p:attrName>
                                            </p:attrNameLst>
                                          </p:cBhvr>
                                          <p:tavLst>
                                            <p:tav tm="0">
                                              <p:val>
                                                <p:strVal val="#ppt_x"/>
                                              </p:val>
                                            </p:tav>
                                            <p:tav tm="100000">
                                              <p:val>
                                                <p:strVal val="#ppt_x"/>
                                              </p:val>
                                            </p:tav>
                                          </p:tavLst>
                                        </p:anim>
                                        <p:anim calcmode="lin" valueType="num">
                                          <p:cBhvr additive="base">
                                            <p:cTn id="32" dur="10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F1A1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0" y="477060"/>
            <a:ext cx="6968101" cy="5903881"/>
          </a:xfrm>
          <a:prstGeom prst="rect">
            <a:avLst/>
          </a:prstGeom>
        </p:spPr>
      </p:pic>
      <p:sp>
        <p:nvSpPr>
          <p:cNvPr id="3" name="TextBox 3"/>
          <p:cNvSpPr txBox="1"/>
          <p:nvPr/>
        </p:nvSpPr>
        <p:spPr>
          <a:xfrm rot="-1807234">
            <a:off x="374304" y="1972279"/>
            <a:ext cx="5274222" cy="2380395"/>
          </a:xfrm>
          <a:prstGeom prst="rect">
            <a:avLst/>
          </a:prstGeom>
        </p:spPr>
        <p:txBody>
          <a:bodyPr wrap="square" lIns="0" tIns="0" rIns="0" bIns="0" rtlCol="0" anchor="t">
            <a:spAutoFit/>
          </a:bodyPr>
          <a:lstStyle/>
          <a:p>
            <a:pPr algn="ctr" defTabSz="609630">
              <a:spcBef>
                <a:spcPct val="0"/>
              </a:spcBef>
            </a:pPr>
            <a:r>
              <a:rPr lang="en-US" sz="7734" spc="419" dirty="0" err="1">
                <a:solidFill>
                  <a:srgbClr val="9D3E1E"/>
                </a:solidFill>
                <a:latin typeface="Cambria" panose="02040503050406030204" pitchFamily="18" charset="0"/>
                <a:ea typeface="Cambria" panose="02040503050406030204" pitchFamily="18" charset="0"/>
              </a:rPr>
              <a:t>Yêu</a:t>
            </a:r>
            <a:r>
              <a:rPr lang="en-US" sz="7734" spc="419" dirty="0">
                <a:solidFill>
                  <a:srgbClr val="9D3E1E"/>
                </a:solidFill>
                <a:latin typeface="Cambria" panose="02040503050406030204" pitchFamily="18" charset="0"/>
                <a:ea typeface="Cambria" panose="02040503050406030204" pitchFamily="18" charset="0"/>
              </a:rPr>
              <a:t> </a:t>
            </a:r>
            <a:r>
              <a:rPr lang="en-US" sz="7734" spc="419" dirty="0" err="1">
                <a:solidFill>
                  <a:srgbClr val="9D3E1E"/>
                </a:solidFill>
                <a:latin typeface="Cambria" panose="02040503050406030204" pitchFamily="18" charset="0"/>
                <a:ea typeface="Cambria" panose="02040503050406030204" pitchFamily="18" charset="0"/>
              </a:rPr>
              <a:t>cầu</a:t>
            </a:r>
            <a:r>
              <a:rPr lang="en-US" sz="7734" spc="419" dirty="0">
                <a:solidFill>
                  <a:srgbClr val="9D3E1E"/>
                </a:solidFill>
                <a:latin typeface="Cambria" panose="02040503050406030204" pitchFamily="18" charset="0"/>
                <a:ea typeface="Cambria" panose="02040503050406030204" pitchFamily="18" charset="0"/>
              </a:rPr>
              <a:t> </a:t>
            </a:r>
            <a:r>
              <a:rPr lang="en-US" sz="7734" spc="419" dirty="0" err="1">
                <a:solidFill>
                  <a:srgbClr val="9D3E1E"/>
                </a:solidFill>
                <a:latin typeface="Cambria" panose="02040503050406030204" pitchFamily="18" charset="0"/>
                <a:ea typeface="Cambria" panose="02040503050406030204" pitchFamily="18" charset="0"/>
              </a:rPr>
              <a:t>cần</a:t>
            </a:r>
            <a:r>
              <a:rPr lang="en-US" sz="7734" spc="419" dirty="0">
                <a:solidFill>
                  <a:srgbClr val="9D3E1E"/>
                </a:solidFill>
                <a:latin typeface="Cambria" panose="02040503050406030204" pitchFamily="18" charset="0"/>
                <a:ea typeface="Cambria" panose="02040503050406030204" pitchFamily="18" charset="0"/>
              </a:rPr>
              <a:t> </a:t>
            </a:r>
            <a:r>
              <a:rPr lang="en-US" sz="7734" spc="419" dirty="0" err="1">
                <a:solidFill>
                  <a:srgbClr val="9D3E1E"/>
                </a:solidFill>
                <a:latin typeface="Cambria" panose="02040503050406030204" pitchFamily="18" charset="0"/>
                <a:ea typeface="Cambria" panose="02040503050406030204" pitchFamily="18" charset="0"/>
              </a:rPr>
              <a:t>đạt</a:t>
            </a:r>
            <a:endParaRPr lang="en-US" sz="7734" spc="419" dirty="0">
              <a:solidFill>
                <a:srgbClr val="9D3E1E"/>
              </a:solidFill>
              <a:latin typeface="Cambria" panose="02040503050406030204" pitchFamily="18" charset="0"/>
              <a:ea typeface="Cambria" panose="02040503050406030204" pitchFamily="18" charset="0"/>
            </a:endParaRPr>
          </a:p>
        </p:txBody>
      </p:sp>
      <p:grpSp>
        <p:nvGrpSpPr>
          <p:cNvPr id="4" name="Group 4"/>
          <p:cNvGrpSpPr/>
          <p:nvPr/>
        </p:nvGrpSpPr>
        <p:grpSpPr>
          <a:xfrm>
            <a:off x="7255778" y="202295"/>
            <a:ext cx="4487034" cy="1476012"/>
            <a:chOff x="461054" y="0"/>
            <a:chExt cx="8974068" cy="2952024"/>
          </a:xfrm>
        </p:grpSpPr>
        <p:pic>
          <p:nvPicPr>
            <p:cNvPr id="5" name="Picture 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4210634" y="0"/>
              <a:ext cx="1361162" cy="1521625"/>
            </a:xfrm>
            <a:prstGeom prst="rect">
              <a:avLst/>
            </a:prstGeom>
          </p:spPr>
        </p:pic>
        <p:sp>
          <p:nvSpPr>
            <p:cNvPr id="7" name="TextBox 7"/>
            <p:cNvSpPr txBox="1"/>
            <p:nvPr/>
          </p:nvSpPr>
          <p:spPr>
            <a:xfrm>
              <a:off x="461054" y="1720918"/>
              <a:ext cx="8974068" cy="1231106"/>
            </a:xfrm>
            <a:prstGeom prst="rect">
              <a:avLst/>
            </a:prstGeom>
          </p:spPr>
          <p:txBody>
            <a:bodyPr lIns="0" tIns="0" rIns="0" bIns="0" rtlCol="0" anchor="t">
              <a:spAutoFit/>
            </a:bodyPr>
            <a:lstStyle/>
            <a:p>
              <a:pPr algn="ctr" defTabSz="609630">
                <a:spcBef>
                  <a:spcPct val="0"/>
                </a:spcBef>
              </a:pPr>
              <a:r>
                <a:rPr lang="en-US" sz="2000" spc="54" dirty="0">
                  <a:solidFill>
                    <a:srgbClr val="FBDB90"/>
                  </a:solidFill>
                  <a:latin typeface="Cambria" panose="02040503050406030204" pitchFamily="18" charset="0"/>
                  <a:ea typeface="Cambria" panose="02040503050406030204" pitchFamily="18" charset="0"/>
                </a:rPr>
                <a:t>Đ</a:t>
              </a:r>
              <a:r>
                <a:rPr lang="vi-VN" sz="2000" spc="54" dirty="0">
                  <a:solidFill>
                    <a:srgbClr val="FBDB90"/>
                  </a:solidFill>
                  <a:latin typeface="Cambria" panose="02040503050406030204" pitchFamily="18" charset="0"/>
                  <a:ea typeface="Cambria" panose="02040503050406030204" pitchFamily="18" charset="0"/>
                </a:rPr>
                <a:t>ọc đúng từ ngữ, câu, đoạn và toàn bộ câu chuyện “Hai Bà Trưng”.</a:t>
              </a:r>
              <a:endParaRPr lang="en-US" sz="2000" spc="54" dirty="0">
                <a:solidFill>
                  <a:srgbClr val="FBDB90"/>
                </a:solidFill>
                <a:latin typeface="Cambria" panose="02040503050406030204" pitchFamily="18" charset="0"/>
                <a:ea typeface="Cambria" panose="02040503050406030204" pitchFamily="18" charset="0"/>
              </a:endParaRPr>
            </a:p>
          </p:txBody>
        </p:sp>
      </p:grpSp>
      <p:grpSp>
        <p:nvGrpSpPr>
          <p:cNvPr id="8" name="Group 8"/>
          <p:cNvGrpSpPr/>
          <p:nvPr/>
        </p:nvGrpSpPr>
        <p:grpSpPr>
          <a:xfrm>
            <a:off x="7227203" y="1619852"/>
            <a:ext cx="4783822" cy="2082040"/>
            <a:chOff x="384854" y="0"/>
            <a:chExt cx="9567644" cy="4164080"/>
          </a:xfrm>
        </p:grpSpPr>
        <p:pic>
          <p:nvPicPr>
            <p:cNvPr id="9" name="Picture 9"/>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4210634" y="0"/>
              <a:ext cx="1361162" cy="1521625"/>
            </a:xfrm>
            <a:prstGeom prst="rect">
              <a:avLst/>
            </a:prstGeom>
          </p:spPr>
        </p:pic>
        <p:sp>
          <p:nvSpPr>
            <p:cNvPr id="11" name="TextBox 11"/>
            <p:cNvSpPr txBox="1"/>
            <p:nvPr/>
          </p:nvSpPr>
          <p:spPr>
            <a:xfrm>
              <a:off x="384854" y="1701868"/>
              <a:ext cx="9567644" cy="2462212"/>
            </a:xfrm>
            <a:prstGeom prst="rect">
              <a:avLst/>
            </a:prstGeom>
          </p:spPr>
          <p:txBody>
            <a:bodyPr wrap="square" lIns="0" tIns="0" rIns="0" bIns="0" rtlCol="0" anchor="t">
              <a:spAutoFit/>
            </a:bodyPr>
            <a:lstStyle/>
            <a:p>
              <a:pPr algn="ctr" defTabSz="609630">
                <a:spcBef>
                  <a:spcPct val="0"/>
                </a:spcBef>
              </a:pPr>
              <a:r>
                <a:rPr lang="vi-VN" sz="2000" spc="54" dirty="0">
                  <a:solidFill>
                    <a:srgbClr val="FBDB90"/>
                  </a:solidFill>
                  <a:latin typeface="Cambria" panose="02040503050406030204" pitchFamily="18" charset="0"/>
                  <a:ea typeface="Cambria" panose="02040503050406030204" pitchFamily="18" charset="0"/>
                </a:rPr>
                <a:t>Bước đầu biết thể hiện tâm trạng, cảm xúc của nhân vật trong câu chuyện; cảm xúc của người dẫn truyện qua giọng đọc, biết nghỉ hơi ở chỗ có dấu câu.</a:t>
              </a:r>
              <a:endParaRPr lang="en-US" sz="2000" spc="54" dirty="0">
                <a:solidFill>
                  <a:srgbClr val="FBDB90"/>
                </a:solidFill>
                <a:latin typeface="Cambria" panose="02040503050406030204" pitchFamily="18" charset="0"/>
                <a:ea typeface="Cambria" panose="02040503050406030204" pitchFamily="18" charset="0"/>
              </a:endParaRPr>
            </a:p>
          </p:txBody>
        </p:sp>
      </p:grpSp>
      <p:grpSp>
        <p:nvGrpSpPr>
          <p:cNvPr id="12" name="Group 12"/>
          <p:cNvGrpSpPr/>
          <p:nvPr/>
        </p:nvGrpSpPr>
        <p:grpSpPr>
          <a:xfrm>
            <a:off x="7101451" y="3723209"/>
            <a:ext cx="4891215" cy="1333137"/>
            <a:chOff x="0" y="0"/>
            <a:chExt cx="9782430" cy="2666274"/>
          </a:xfrm>
        </p:grpSpPr>
        <p:pic>
          <p:nvPicPr>
            <p:cNvPr id="13" name="Picture 1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4210634" y="0"/>
              <a:ext cx="1361162" cy="1521625"/>
            </a:xfrm>
            <a:prstGeom prst="rect">
              <a:avLst/>
            </a:prstGeom>
          </p:spPr>
        </p:pic>
        <p:sp>
          <p:nvSpPr>
            <p:cNvPr id="14" name="TextBox 14"/>
            <p:cNvSpPr txBox="1"/>
            <p:nvPr/>
          </p:nvSpPr>
          <p:spPr>
            <a:xfrm>
              <a:off x="0" y="1435900"/>
              <a:ext cx="9782430" cy="615554"/>
            </a:xfrm>
            <a:prstGeom prst="rect">
              <a:avLst/>
            </a:prstGeom>
          </p:spPr>
          <p:txBody>
            <a:bodyPr lIns="0" tIns="0" rIns="0" bIns="0" rtlCol="0" anchor="t">
              <a:spAutoFit/>
            </a:bodyPr>
            <a:lstStyle/>
            <a:p>
              <a:pPr algn="ctr" defTabSz="609630">
                <a:spcBef>
                  <a:spcPct val="0"/>
                </a:spcBef>
              </a:pPr>
              <a:endParaRPr lang="en-US" sz="2000" spc="113" dirty="0">
                <a:solidFill>
                  <a:srgbClr val="FBDB90"/>
                </a:solidFill>
                <a:latin typeface="Cambria" panose="02040503050406030204" pitchFamily="18" charset="0"/>
                <a:ea typeface="Cambria" panose="02040503050406030204" pitchFamily="18" charset="0"/>
              </a:endParaRPr>
            </a:p>
          </p:txBody>
        </p:sp>
        <p:sp>
          <p:nvSpPr>
            <p:cNvPr id="15" name="TextBox 15"/>
            <p:cNvSpPr txBox="1"/>
            <p:nvPr/>
          </p:nvSpPr>
          <p:spPr>
            <a:xfrm>
              <a:off x="575354" y="1435168"/>
              <a:ext cx="8974068" cy="1231106"/>
            </a:xfrm>
            <a:prstGeom prst="rect">
              <a:avLst/>
            </a:prstGeom>
          </p:spPr>
          <p:txBody>
            <a:bodyPr lIns="0" tIns="0" rIns="0" bIns="0" rtlCol="0" anchor="t">
              <a:spAutoFit/>
            </a:bodyPr>
            <a:lstStyle/>
            <a:p>
              <a:pPr algn="ctr" defTabSz="609630">
                <a:spcBef>
                  <a:spcPct val="0"/>
                </a:spcBef>
              </a:pPr>
              <a:r>
                <a:rPr lang="vi-VN" sz="2000" spc="54" dirty="0">
                  <a:solidFill>
                    <a:srgbClr val="FBDB90"/>
                  </a:solidFill>
                  <a:latin typeface="Cambria" panose="02040503050406030204" pitchFamily="18" charset="0"/>
                  <a:ea typeface="Cambria" panose="02040503050406030204" pitchFamily="18" charset="0"/>
                </a:rPr>
                <a:t>Nhận biết được các hành động thể hiện tài năng, chí hướng của Hai Bà Trưng.</a:t>
              </a:r>
              <a:endParaRPr lang="en-US" sz="2000" spc="54" dirty="0">
                <a:solidFill>
                  <a:srgbClr val="FBDB90"/>
                </a:solidFill>
                <a:latin typeface="Cambria" panose="02040503050406030204" pitchFamily="18" charset="0"/>
                <a:ea typeface="Cambria" panose="02040503050406030204" pitchFamily="18" charset="0"/>
              </a:endParaRPr>
            </a:p>
          </p:txBody>
        </p:sp>
      </p:grpSp>
      <p:grpSp>
        <p:nvGrpSpPr>
          <p:cNvPr id="16" name="Group 12">
            <a:extLst>
              <a:ext uri="{FF2B5EF4-FFF2-40B4-BE49-F238E27FC236}">
                <a16:creationId xmlns:a16="http://schemas.microsoft.com/office/drawing/2014/main" id="{72A19073-D079-129D-552A-DA574B7CF078}"/>
              </a:ext>
            </a:extLst>
          </p:cNvPr>
          <p:cNvGrpSpPr/>
          <p:nvPr/>
        </p:nvGrpSpPr>
        <p:grpSpPr>
          <a:xfrm>
            <a:off x="7130026" y="5075759"/>
            <a:ext cx="4927111" cy="1659964"/>
            <a:chOff x="0" y="0"/>
            <a:chExt cx="9854222" cy="3319928"/>
          </a:xfrm>
        </p:grpSpPr>
        <p:pic>
          <p:nvPicPr>
            <p:cNvPr id="17" name="Picture 13">
              <a:extLst>
                <a:ext uri="{FF2B5EF4-FFF2-40B4-BE49-F238E27FC236}">
                  <a16:creationId xmlns:a16="http://schemas.microsoft.com/office/drawing/2014/main" id="{AB3E3981-E77B-1CD4-D24F-6F49C165133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4210634" y="0"/>
              <a:ext cx="1361162" cy="1521626"/>
            </a:xfrm>
            <a:prstGeom prst="rect">
              <a:avLst/>
            </a:prstGeom>
          </p:spPr>
        </p:pic>
        <p:sp>
          <p:nvSpPr>
            <p:cNvPr id="18" name="TextBox 14">
              <a:extLst>
                <a:ext uri="{FF2B5EF4-FFF2-40B4-BE49-F238E27FC236}">
                  <a16:creationId xmlns:a16="http://schemas.microsoft.com/office/drawing/2014/main" id="{963DBBAA-48FB-A590-C943-5B0588F2D0EF}"/>
                </a:ext>
              </a:extLst>
            </p:cNvPr>
            <p:cNvSpPr txBox="1"/>
            <p:nvPr/>
          </p:nvSpPr>
          <p:spPr>
            <a:xfrm>
              <a:off x="0" y="1435900"/>
              <a:ext cx="9782430" cy="615554"/>
            </a:xfrm>
            <a:prstGeom prst="rect">
              <a:avLst/>
            </a:prstGeom>
          </p:spPr>
          <p:txBody>
            <a:bodyPr lIns="0" tIns="0" rIns="0" bIns="0" rtlCol="0" anchor="t">
              <a:spAutoFit/>
            </a:bodyPr>
            <a:lstStyle/>
            <a:p>
              <a:pPr algn="ctr" defTabSz="609630">
                <a:spcBef>
                  <a:spcPct val="0"/>
                </a:spcBef>
              </a:pPr>
              <a:endParaRPr lang="en-US" sz="2000" spc="113" dirty="0">
                <a:solidFill>
                  <a:srgbClr val="FBDB90"/>
                </a:solidFill>
                <a:latin typeface="Cambria" panose="02040503050406030204" pitchFamily="18" charset="0"/>
                <a:ea typeface="Cambria" panose="02040503050406030204" pitchFamily="18" charset="0"/>
              </a:endParaRPr>
            </a:p>
          </p:txBody>
        </p:sp>
        <p:sp>
          <p:nvSpPr>
            <p:cNvPr id="19" name="TextBox 15">
              <a:extLst>
                <a:ext uri="{FF2B5EF4-FFF2-40B4-BE49-F238E27FC236}">
                  <a16:creationId xmlns:a16="http://schemas.microsoft.com/office/drawing/2014/main" id="{72320186-6F39-949D-0BCE-B856B5DB1409}"/>
                </a:ext>
              </a:extLst>
            </p:cNvPr>
            <p:cNvSpPr txBox="1"/>
            <p:nvPr/>
          </p:nvSpPr>
          <p:spPr>
            <a:xfrm>
              <a:off x="179848" y="1473268"/>
              <a:ext cx="9674374" cy="1846660"/>
            </a:xfrm>
            <a:prstGeom prst="rect">
              <a:avLst/>
            </a:prstGeom>
          </p:spPr>
          <p:txBody>
            <a:bodyPr wrap="square" lIns="0" tIns="0" rIns="0" bIns="0" rtlCol="0" anchor="t">
              <a:spAutoFit/>
            </a:bodyPr>
            <a:lstStyle/>
            <a:p>
              <a:pPr algn="ctr" defTabSz="609630">
                <a:spcBef>
                  <a:spcPct val="0"/>
                </a:spcBef>
              </a:pPr>
              <a:r>
                <a:rPr lang="vi-VN" sz="2000" spc="54" dirty="0">
                  <a:solidFill>
                    <a:srgbClr val="FBDB90"/>
                  </a:solidFill>
                  <a:latin typeface="Cambria" panose="02040503050406030204" pitchFamily="18" charset="0"/>
                  <a:ea typeface="Cambria" panose="02040503050406030204" pitchFamily="18" charset="0"/>
                </a:rPr>
                <a:t>Hiểu nội dung bài: Ca ngợi lòng yêu nước, tinh thần bất khuất chống giặc xâm lược của Hai Bà Trưng và nhân dân ta.</a:t>
              </a:r>
              <a:endParaRPr lang="en-US" sz="2000" spc="54" dirty="0">
                <a:solidFill>
                  <a:srgbClr val="FBDB90"/>
                </a:solidFill>
                <a:latin typeface="Cambria" panose="02040503050406030204" pitchFamily="18" charset="0"/>
                <a:ea typeface="Cambria" panose="02040503050406030204" pitchFamily="18"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250"/>
                            </p:stCondLst>
                            <p:childTnLst>
                              <p:par>
                                <p:cTn id="11" presetID="42"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50"/>
                                        <p:tgtEl>
                                          <p:spTgt spid="8"/>
                                        </p:tgtEl>
                                      </p:cBhvr>
                                    </p:animEffect>
                                    <p:anim calcmode="lin" valueType="num">
                                      <p:cBhvr>
                                        <p:cTn id="14" dur="250" fill="hold"/>
                                        <p:tgtEl>
                                          <p:spTgt spid="8"/>
                                        </p:tgtEl>
                                        <p:attrNameLst>
                                          <p:attrName>ppt_x</p:attrName>
                                        </p:attrNameLst>
                                      </p:cBhvr>
                                      <p:tavLst>
                                        <p:tav tm="0">
                                          <p:val>
                                            <p:strVal val="#ppt_x"/>
                                          </p:val>
                                        </p:tav>
                                        <p:tav tm="100000">
                                          <p:val>
                                            <p:strVal val="#ppt_x"/>
                                          </p:val>
                                        </p:tav>
                                      </p:tavLst>
                                    </p:anim>
                                    <p:anim calcmode="lin" valueType="num">
                                      <p:cBhvr>
                                        <p:cTn id="15" dur="25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500"/>
                            </p:stCondLst>
                            <p:childTnLst>
                              <p:par>
                                <p:cTn id="17" presetID="42"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50"/>
                                        <p:tgtEl>
                                          <p:spTgt spid="12"/>
                                        </p:tgtEl>
                                      </p:cBhvr>
                                    </p:animEffect>
                                    <p:anim calcmode="lin" valueType="num">
                                      <p:cBhvr>
                                        <p:cTn id="20" dur="250" fill="hold"/>
                                        <p:tgtEl>
                                          <p:spTgt spid="12"/>
                                        </p:tgtEl>
                                        <p:attrNameLst>
                                          <p:attrName>ppt_x</p:attrName>
                                        </p:attrNameLst>
                                      </p:cBhvr>
                                      <p:tavLst>
                                        <p:tav tm="0">
                                          <p:val>
                                            <p:strVal val="#ppt_x"/>
                                          </p:val>
                                        </p:tav>
                                        <p:tav tm="100000">
                                          <p:val>
                                            <p:strVal val="#ppt_x"/>
                                          </p:val>
                                        </p:tav>
                                      </p:tavLst>
                                    </p:anim>
                                    <p:anim calcmode="lin" valueType="num">
                                      <p:cBhvr>
                                        <p:cTn id="21" dur="25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750"/>
                            </p:stCondLst>
                            <p:childTnLst>
                              <p:par>
                                <p:cTn id="23" presetID="42" presetClass="entr" presetSubtype="0"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250"/>
                                        <p:tgtEl>
                                          <p:spTgt spid="16"/>
                                        </p:tgtEl>
                                      </p:cBhvr>
                                    </p:animEffect>
                                    <p:anim calcmode="lin" valueType="num">
                                      <p:cBhvr>
                                        <p:cTn id="26" dur="250" fill="hold"/>
                                        <p:tgtEl>
                                          <p:spTgt spid="16"/>
                                        </p:tgtEl>
                                        <p:attrNameLst>
                                          <p:attrName>ppt_x</p:attrName>
                                        </p:attrNameLst>
                                      </p:cBhvr>
                                      <p:tavLst>
                                        <p:tav tm="0">
                                          <p:val>
                                            <p:strVal val="#ppt_x"/>
                                          </p:val>
                                        </p:tav>
                                        <p:tav tm="100000">
                                          <p:val>
                                            <p:strVal val="#ppt_x"/>
                                          </p:val>
                                        </p:tav>
                                      </p:tavLst>
                                    </p:anim>
                                    <p:anim calcmode="lin" valueType="num">
                                      <p:cBhvr>
                                        <p:cTn id="27" dur="25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DAD8E6F1-E699-5684-3C09-B9DBDCEAAD7B}"/>
              </a:ext>
            </a:extLst>
          </p:cNvPr>
          <p:cNvGrpSpPr/>
          <p:nvPr/>
        </p:nvGrpSpPr>
        <p:grpSpPr>
          <a:xfrm>
            <a:off x="1783212" y="168923"/>
            <a:ext cx="8932413" cy="2127380"/>
            <a:chOff x="-43718" y="1531104"/>
            <a:chExt cx="8932413" cy="2127380"/>
          </a:xfrm>
        </p:grpSpPr>
        <p:sp>
          <p:nvSpPr>
            <p:cNvPr id="12" name="Rectangle: Rounded Corners 11">
              <a:extLst>
                <a:ext uri="{FF2B5EF4-FFF2-40B4-BE49-F238E27FC236}">
                  <a16:creationId xmlns:a16="http://schemas.microsoft.com/office/drawing/2014/main" id="{4EFE92A2-61D4-F3F6-B366-9EFB46B11173}"/>
                </a:ext>
              </a:extLst>
            </p:cNvPr>
            <p:cNvSpPr/>
            <p:nvPr/>
          </p:nvSpPr>
          <p:spPr>
            <a:xfrm>
              <a:off x="268099" y="2230780"/>
              <a:ext cx="8620596" cy="1427704"/>
            </a:xfrm>
            <a:custGeom>
              <a:avLst/>
              <a:gdLst>
                <a:gd name="connsiteX0" fmla="*/ 0 w 8620596"/>
                <a:gd name="connsiteY0" fmla="*/ 348660 h 1427704"/>
                <a:gd name="connsiteX1" fmla="*/ 348660 w 8620596"/>
                <a:gd name="connsiteY1" fmla="*/ 0 h 1427704"/>
                <a:gd name="connsiteX2" fmla="*/ 8271936 w 8620596"/>
                <a:gd name="connsiteY2" fmla="*/ 0 h 1427704"/>
                <a:gd name="connsiteX3" fmla="*/ 8620596 w 8620596"/>
                <a:gd name="connsiteY3" fmla="*/ 348660 h 1427704"/>
                <a:gd name="connsiteX4" fmla="*/ 8620596 w 8620596"/>
                <a:gd name="connsiteY4" fmla="*/ 1079044 h 1427704"/>
                <a:gd name="connsiteX5" fmla="*/ 8271936 w 8620596"/>
                <a:gd name="connsiteY5" fmla="*/ 1427704 h 1427704"/>
                <a:gd name="connsiteX6" fmla="*/ 348660 w 8620596"/>
                <a:gd name="connsiteY6" fmla="*/ 1427704 h 1427704"/>
                <a:gd name="connsiteX7" fmla="*/ 0 w 8620596"/>
                <a:gd name="connsiteY7" fmla="*/ 1079044 h 1427704"/>
                <a:gd name="connsiteX8" fmla="*/ 0 w 8620596"/>
                <a:gd name="connsiteY8" fmla="*/ 348660 h 142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20596" h="1427704" fill="none" extrusionOk="0">
                  <a:moveTo>
                    <a:pt x="0" y="348660"/>
                  </a:moveTo>
                  <a:cubicBezTo>
                    <a:pt x="-4493" y="171843"/>
                    <a:pt x="128494" y="-18551"/>
                    <a:pt x="348660" y="0"/>
                  </a:cubicBezTo>
                  <a:cubicBezTo>
                    <a:pt x="2631141" y="-35273"/>
                    <a:pt x="4658693" y="-144294"/>
                    <a:pt x="8271936" y="0"/>
                  </a:cubicBezTo>
                  <a:cubicBezTo>
                    <a:pt x="8497925" y="10175"/>
                    <a:pt x="8608911" y="146248"/>
                    <a:pt x="8620596" y="348660"/>
                  </a:cubicBezTo>
                  <a:cubicBezTo>
                    <a:pt x="8589684" y="550018"/>
                    <a:pt x="8682780" y="825273"/>
                    <a:pt x="8620596" y="1079044"/>
                  </a:cubicBezTo>
                  <a:cubicBezTo>
                    <a:pt x="8623753" y="1269216"/>
                    <a:pt x="8474725" y="1416615"/>
                    <a:pt x="8271936" y="1427704"/>
                  </a:cubicBezTo>
                  <a:cubicBezTo>
                    <a:pt x="6430501" y="1505229"/>
                    <a:pt x="2008134" y="1384001"/>
                    <a:pt x="348660" y="1427704"/>
                  </a:cubicBezTo>
                  <a:cubicBezTo>
                    <a:pt x="150086" y="1426038"/>
                    <a:pt x="-12698" y="1271430"/>
                    <a:pt x="0" y="1079044"/>
                  </a:cubicBezTo>
                  <a:cubicBezTo>
                    <a:pt x="-57271" y="784112"/>
                    <a:pt x="57305" y="607547"/>
                    <a:pt x="0" y="348660"/>
                  </a:cubicBezTo>
                  <a:close/>
                </a:path>
                <a:path w="8620596" h="1427704" stroke="0" extrusionOk="0">
                  <a:moveTo>
                    <a:pt x="0" y="348660"/>
                  </a:moveTo>
                  <a:cubicBezTo>
                    <a:pt x="-9131" y="124549"/>
                    <a:pt x="151697" y="3566"/>
                    <a:pt x="348660" y="0"/>
                  </a:cubicBezTo>
                  <a:cubicBezTo>
                    <a:pt x="2064414" y="-95379"/>
                    <a:pt x="5957809" y="58096"/>
                    <a:pt x="8271936" y="0"/>
                  </a:cubicBezTo>
                  <a:cubicBezTo>
                    <a:pt x="8453130" y="-8001"/>
                    <a:pt x="8617632" y="153970"/>
                    <a:pt x="8620596" y="348660"/>
                  </a:cubicBezTo>
                  <a:cubicBezTo>
                    <a:pt x="8586915" y="660282"/>
                    <a:pt x="8589941" y="826424"/>
                    <a:pt x="8620596" y="1079044"/>
                  </a:cubicBezTo>
                  <a:cubicBezTo>
                    <a:pt x="8623115" y="1268609"/>
                    <a:pt x="8438347" y="1401655"/>
                    <a:pt x="8271936" y="1427704"/>
                  </a:cubicBezTo>
                  <a:cubicBezTo>
                    <a:pt x="4690855" y="1367798"/>
                    <a:pt x="2756320" y="1510218"/>
                    <a:pt x="348660" y="1427704"/>
                  </a:cubicBezTo>
                  <a:cubicBezTo>
                    <a:pt x="124055" y="1435626"/>
                    <a:pt x="-7385" y="1279099"/>
                    <a:pt x="0" y="1079044"/>
                  </a:cubicBezTo>
                  <a:cubicBezTo>
                    <a:pt x="-40958" y="731211"/>
                    <a:pt x="23776" y="429352"/>
                    <a:pt x="0" y="348660"/>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r>
                <a:rPr lang="en-US" sz="4400" dirty="0">
                  <a:solidFill>
                    <a:srgbClr val="002060"/>
                  </a:solidFill>
                  <a:cs typeface="Times New Roman" panose="02020603050405020304" pitchFamily="18" charset="0"/>
                </a:rPr>
                <a:t>1. </a:t>
              </a:r>
              <a:r>
                <a:rPr lang="en-US" sz="4400" dirty="0" err="1">
                  <a:solidFill>
                    <a:srgbClr val="002060"/>
                  </a:solidFill>
                  <a:cs typeface="Times New Roman" panose="02020603050405020304" pitchFamily="18" charset="0"/>
                </a:rPr>
                <a:t>Tìm</a:t>
              </a:r>
              <a:r>
                <a:rPr lang="en-US" sz="4400" dirty="0">
                  <a:solidFill>
                    <a:srgbClr val="002060"/>
                  </a:solidFill>
                  <a:cs typeface="Times New Roman" panose="02020603050405020304" pitchFamily="18" charset="0"/>
                </a:rPr>
                <a:t> </a:t>
              </a:r>
              <a:r>
                <a:rPr lang="en-US" sz="4400" dirty="0" err="1">
                  <a:solidFill>
                    <a:srgbClr val="002060"/>
                  </a:solidFill>
                  <a:cs typeface="Times New Roman" panose="02020603050405020304" pitchFamily="18" charset="0"/>
                </a:rPr>
                <a:t>những</a:t>
              </a:r>
              <a:r>
                <a:rPr lang="en-US" sz="4400" dirty="0">
                  <a:solidFill>
                    <a:srgbClr val="002060"/>
                  </a:solidFill>
                  <a:cs typeface="Times New Roman" panose="02020603050405020304" pitchFamily="18" charset="0"/>
                </a:rPr>
                <a:t> chi </a:t>
              </a:r>
              <a:r>
                <a:rPr lang="en-US" sz="4400" dirty="0" err="1">
                  <a:solidFill>
                    <a:srgbClr val="002060"/>
                  </a:solidFill>
                  <a:cs typeface="Times New Roman" panose="02020603050405020304" pitchFamily="18" charset="0"/>
                </a:rPr>
                <a:t>tiết</a:t>
              </a:r>
              <a:r>
                <a:rPr lang="en-US" sz="4400" dirty="0">
                  <a:solidFill>
                    <a:srgbClr val="002060"/>
                  </a:solidFill>
                  <a:cs typeface="Times New Roman" panose="02020603050405020304" pitchFamily="18" charset="0"/>
                </a:rPr>
                <a:t> </a:t>
              </a:r>
              <a:r>
                <a:rPr lang="en-US" sz="4400" dirty="0" err="1">
                  <a:solidFill>
                    <a:srgbClr val="002060"/>
                  </a:solidFill>
                  <a:cs typeface="Times New Roman" panose="02020603050405020304" pitchFamily="18" charset="0"/>
                </a:rPr>
                <a:t>cho</a:t>
              </a:r>
              <a:r>
                <a:rPr lang="en-US" sz="4400" dirty="0">
                  <a:solidFill>
                    <a:srgbClr val="002060"/>
                  </a:solidFill>
                  <a:cs typeface="Times New Roman" panose="02020603050405020304" pitchFamily="18" charset="0"/>
                </a:rPr>
                <a:t> </a:t>
              </a:r>
              <a:r>
                <a:rPr lang="en-US" sz="4400" dirty="0" err="1">
                  <a:solidFill>
                    <a:srgbClr val="002060"/>
                  </a:solidFill>
                  <a:cs typeface="Times New Roman" panose="02020603050405020304" pitchFamily="18" charset="0"/>
                </a:rPr>
                <a:t>thấy</a:t>
              </a:r>
              <a:r>
                <a:rPr lang="en-US" sz="4400" dirty="0">
                  <a:solidFill>
                    <a:srgbClr val="002060"/>
                  </a:solidFill>
                  <a:cs typeface="Times New Roman" panose="02020603050405020304" pitchFamily="18" charset="0"/>
                </a:rPr>
                <a:t> </a:t>
              </a:r>
              <a:r>
                <a:rPr lang="en-US" sz="4400" dirty="0" err="1">
                  <a:solidFill>
                    <a:srgbClr val="002060"/>
                  </a:solidFill>
                  <a:cs typeface="Times New Roman" panose="02020603050405020304" pitchFamily="18" charset="0"/>
                </a:rPr>
                <a:t>tội</a:t>
              </a:r>
              <a:r>
                <a:rPr lang="en-US" sz="4400" dirty="0">
                  <a:solidFill>
                    <a:srgbClr val="002060"/>
                  </a:solidFill>
                  <a:cs typeface="Times New Roman" panose="02020603050405020304" pitchFamily="18" charset="0"/>
                </a:rPr>
                <a:t> </a:t>
              </a:r>
              <a:r>
                <a:rPr lang="en-US" sz="4400" dirty="0" err="1">
                  <a:solidFill>
                    <a:srgbClr val="002060"/>
                  </a:solidFill>
                  <a:cs typeface="Times New Roman" panose="02020603050405020304" pitchFamily="18" charset="0"/>
                </a:rPr>
                <a:t>ác</a:t>
              </a:r>
              <a:r>
                <a:rPr lang="en-US" sz="4400" dirty="0">
                  <a:solidFill>
                    <a:srgbClr val="002060"/>
                  </a:solidFill>
                  <a:cs typeface="Times New Roman" panose="02020603050405020304" pitchFamily="18" charset="0"/>
                </a:rPr>
                <a:t> </a:t>
              </a:r>
              <a:r>
                <a:rPr lang="en-US" sz="4400" dirty="0" err="1">
                  <a:solidFill>
                    <a:srgbClr val="002060"/>
                  </a:solidFill>
                  <a:cs typeface="Times New Roman" panose="02020603050405020304" pitchFamily="18" charset="0"/>
                </a:rPr>
                <a:t>của</a:t>
              </a:r>
              <a:r>
                <a:rPr lang="en-US" sz="4400" dirty="0">
                  <a:solidFill>
                    <a:srgbClr val="002060"/>
                  </a:solidFill>
                  <a:cs typeface="Times New Roman" panose="02020603050405020304" pitchFamily="18" charset="0"/>
                </a:rPr>
                <a:t> </a:t>
              </a:r>
              <a:r>
                <a:rPr lang="en-US" sz="4400" dirty="0" err="1">
                  <a:solidFill>
                    <a:srgbClr val="002060"/>
                  </a:solidFill>
                  <a:cs typeface="Times New Roman" panose="02020603050405020304" pitchFamily="18" charset="0"/>
                </a:rPr>
                <a:t>giặc</a:t>
              </a:r>
              <a:r>
                <a:rPr lang="en-US" sz="4400" dirty="0">
                  <a:solidFill>
                    <a:srgbClr val="002060"/>
                  </a:solidFill>
                  <a:cs typeface="Times New Roman" panose="02020603050405020304" pitchFamily="18" charset="0"/>
                </a:rPr>
                <a:t> </a:t>
              </a:r>
              <a:r>
                <a:rPr lang="en-US" sz="4400" dirty="0" err="1">
                  <a:solidFill>
                    <a:srgbClr val="002060"/>
                  </a:solidFill>
                  <a:cs typeface="Times New Roman" panose="02020603050405020304" pitchFamily="18" charset="0"/>
                </a:rPr>
                <a:t>ngoại</a:t>
              </a:r>
              <a:r>
                <a:rPr lang="en-US" sz="4400" dirty="0">
                  <a:solidFill>
                    <a:srgbClr val="002060"/>
                  </a:solidFill>
                  <a:cs typeface="Times New Roman" panose="02020603050405020304" pitchFamily="18" charset="0"/>
                </a:rPr>
                <a:t> </a:t>
              </a:r>
              <a:r>
                <a:rPr lang="en-US" sz="4400" dirty="0" err="1">
                  <a:solidFill>
                    <a:srgbClr val="002060"/>
                  </a:solidFill>
                  <a:cs typeface="Times New Roman" panose="02020603050405020304" pitchFamily="18" charset="0"/>
                </a:rPr>
                <a:t>xâm</a:t>
              </a:r>
              <a:r>
                <a:rPr lang="en-US" sz="4400" dirty="0">
                  <a:solidFill>
                    <a:srgbClr val="002060"/>
                  </a:solidFill>
                  <a:cs typeface="Times New Roman" panose="02020603050405020304" pitchFamily="18" charset="0"/>
                </a:rPr>
                <a:t>. </a:t>
              </a:r>
              <a:endParaRPr lang="en-US" sz="4400" i="1" dirty="0">
                <a:solidFill>
                  <a:srgbClr val="002060"/>
                </a:solidFill>
                <a:cs typeface="Times New Roman" panose="02020603050405020304" pitchFamily="18" charset="0"/>
              </a:endParaRPr>
            </a:p>
          </p:txBody>
        </p:sp>
        <p:pic>
          <p:nvPicPr>
            <p:cNvPr id="13" name="Picture 12">
              <a:extLst>
                <a:ext uri="{FF2B5EF4-FFF2-40B4-BE49-F238E27FC236}">
                  <a16:creationId xmlns:a16="http://schemas.microsoft.com/office/drawing/2014/main" id="{42542F5B-998F-CE6F-E062-4E0B6A1D406A}"/>
                </a:ext>
              </a:extLst>
            </p:cNvPr>
            <p:cNvPicPr>
              <a:picLocks noChangeAspect="1"/>
            </p:cNvPicPr>
            <p:nvPr/>
          </p:nvPicPr>
          <p:blipFill>
            <a:blip r:embed="rId2"/>
            <a:stretch>
              <a:fillRect/>
            </a:stretch>
          </p:blipFill>
          <p:spPr>
            <a:xfrm>
              <a:off x="-43718" y="1531104"/>
              <a:ext cx="1222106" cy="1222106"/>
            </a:xfrm>
            <a:prstGeom prst="rect">
              <a:avLst/>
            </a:prstGeom>
          </p:spPr>
        </p:pic>
      </p:grpSp>
      <p:sp>
        <p:nvSpPr>
          <p:cNvPr id="14" name="Rectangle: Rounded Corners 12">
            <a:extLst>
              <a:ext uri="{FF2B5EF4-FFF2-40B4-BE49-F238E27FC236}">
                <a16:creationId xmlns:a16="http://schemas.microsoft.com/office/drawing/2014/main" id="{7D75DE74-48A5-D07B-E43F-89F7764128DB}"/>
              </a:ext>
            </a:extLst>
          </p:cNvPr>
          <p:cNvSpPr/>
          <p:nvPr/>
        </p:nvSpPr>
        <p:spPr>
          <a:xfrm>
            <a:off x="733425" y="2695574"/>
            <a:ext cx="10791825" cy="3200401"/>
          </a:xfrm>
          <a:custGeom>
            <a:avLst/>
            <a:gdLst>
              <a:gd name="connsiteX0" fmla="*/ 0 w 10791825"/>
              <a:gd name="connsiteY0" fmla="*/ 401042 h 3200401"/>
              <a:gd name="connsiteX1" fmla="*/ 704049 w 10791825"/>
              <a:gd name="connsiteY1" fmla="*/ 0 h 3200401"/>
              <a:gd name="connsiteX2" fmla="*/ 1642422 w 10791825"/>
              <a:gd name="connsiteY2" fmla="*/ 0 h 3200401"/>
              <a:gd name="connsiteX3" fmla="*/ 2580794 w 10791825"/>
              <a:gd name="connsiteY3" fmla="*/ 0 h 3200401"/>
              <a:gd name="connsiteX4" fmla="*/ 3519166 w 10791825"/>
              <a:gd name="connsiteY4" fmla="*/ 0 h 3200401"/>
              <a:gd name="connsiteX5" fmla="*/ 4645214 w 10791825"/>
              <a:gd name="connsiteY5" fmla="*/ 0 h 3200401"/>
              <a:gd name="connsiteX6" fmla="*/ 5583586 w 10791825"/>
              <a:gd name="connsiteY6" fmla="*/ 0 h 3200401"/>
              <a:gd name="connsiteX7" fmla="*/ 6521958 w 10791825"/>
              <a:gd name="connsiteY7" fmla="*/ 0 h 3200401"/>
              <a:gd name="connsiteX8" fmla="*/ 7554168 w 10791825"/>
              <a:gd name="connsiteY8" fmla="*/ 0 h 3200401"/>
              <a:gd name="connsiteX9" fmla="*/ 8492540 w 10791825"/>
              <a:gd name="connsiteY9" fmla="*/ 0 h 3200401"/>
              <a:gd name="connsiteX10" fmla="*/ 10087773 w 10791825"/>
              <a:gd name="connsiteY10" fmla="*/ 0 h 3200401"/>
              <a:gd name="connsiteX11" fmla="*/ 10791825 w 10791825"/>
              <a:gd name="connsiteY11" fmla="*/ 401042 h 3200401"/>
              <a:gd name="connsiteX12" fmla="*/ 10791825 w 10791825"/>
              <a:gd name="connsiteY12" fmla="*/ 832739 h 3200401"/>
              <a:gd name="connsiteX13" fmla="*/ 10791825 w 10791825"/>
              <a:gd name="connsiteY13" fmla="*/ 1264436 h 3200401"/>
              <a:gd name="connsiteX14" fmla="*/ 10791825 w 10791825"/>
              <a:gd name="connsiteY14" fmla="*/ 1672150 h 3200401"/>
              <a:gd name="connsiteX15" fmla="*/ 10791825 w 10791825"/>
              <a:gd name="connsiteY15" fmla="*/ 2199779 h 3200401"/>
              <a:gd name="connsiteX16" fmla="*/ 10791825 w 10791825"/>
              <a:gd name="connsiteY16" fmla="*/ 2799358 h 3200401"/>
              <a:gd name="connsiteX17" fmla="*/ 10087773 w 10791825"/>
              <a:gd name="connsiteY17" fmla="*/ 3200401 h 3200401"/>
              <a:gd name="connsiteX18" fmla="*/ 9149401 w 10791825"/>
              <a:gd name="connsiteY18" fmla="*/ 3200401 h 3200401"/>
              <a:gd name="connsiteX19" fmla="*/ 8304866 w 10791825"/>
              <a:gd name="connsiteY19" fmla="*/ 3200401 h 3200401"/>
              <a:gd name="connsiteX20" fmla="*/ 7648006 w 10791825"/>
              <a:gd name="connsiteY20" fmla="*/ 3200401 h 3200401"/>
              <a:gd name="connsiteX21" fmla="*/ 6803470 w 10791825"/>
              <a:gd name="connsiteY21" fmla="*/ 3200401 h 3200401"/>
              <a:gd name="connsiteX22" fmla="*/ 5958935 w 10791825"/>
              <a:gd name="connsiteY22" fmla="*/ 3200401 h 3200401"/>
              <a:gd name="connsiteX23" fmla="*/ 5302074 w 10791825"/>
              <a:gd name="connsiteY23" fmla="*/ 3200401 h 3200401"/>
              <a:gd name="connsiteX24" fmla="*/ 4551376 w 10791825"/>
              <a:gd name="connsiteY24" fmla="*/ 3200401 h 3200401"/>
              <a:gd name="connsiteX25" fmla="*/ 3894515 w 10791825"/>
              <a:gd name="connsiteY25" fmla="*/ 3200401 h 3200401"/>
              <a:gd name="connsiteX26" fmla="*/ 2768469 w 10791825"/>
              <a:gd name="connsiteY26" fmla="*/ 3200401 h 3200401"/>
              <a:gd name="connsiteX27" fmla="*/ 2017771 w 10791825"/>
              <a:gd name="connsiteY27" fmla="*/ 3200401 h 3200401"/>
              <a:gd name="connsiteX28" fmla="*/ 704049 w 10791825"/>
              <a:gd name="connsiteY28" fmla="*/ 3200401 h 3200401"/>
              <a:gd name="connsiteX29" fmla="*/ 0 w 10791825"/>
              <a:gd name="connsiteY29" fmla="*/ 2799358 h 3200401"/>
              <a:gd name="connsiteX30" fmla="*/ 0 w 10791825"/>
              <a:gd name="connsiteY30" fmla="*/ 2343678 h 3200401"/>
              <a:gd name="connsiteX31" fmla="*/ 0 w 10791825"/>
              <a:gd name="connsiteY31" fmla="*/ 1864015 h 3200401"/>
              <a:gd name="connsiteX32" fmla="*/ 0 w 10791825"/>
              <a:gd name="connsiteY32" fmla="*/ 1360368 h 3200401"/>
              <a:gd name="connsiteX33" fmla="*/ 0 w 10791825"/>
              <a:gd name="connsiteY33" fmla="*/ 856722 h 3200401"/>
              <a:gd name="connsiteX34" fmla="*/ 0 w 10791825"/>
              <a:gd name="connsiteY34" fmla="*/ 401042 h 3200401"/>
              <a:gd name="connsiteX0" fmla="*/ 0 w 10791825"/>
              <a:gd name="connsiteY0" fmla="*/ 401042 h 3200401"/>
              <a:gd name="connsiteX1" fmla="*/ 704049 w 10791825"/>
              <a:gd name="connsiteY1" fmla="*/ 0 h 3200401"/>
              <a:gd name="connsiteX2" fmla="*/ 1736259 w 10791825"/>
              <a:gd name="connsiteY2" fmla="*/ 0 h 3200401"/>
              <a:gd name="connsiteX3" fmla="*/ 2486956 w 10791825"/>
              <a:gd name="connsiteY3" fmla="*/ 0 h 3200401"/>
              <a:gd name="connsiteX4" fmla="*/ 3237655 w 10791825"/>
              <a:gd name="connsiteY4" fmla="*/ 0 h 3200401"/>
              <a:gd name="connsiteX5" fmla="*/ 4269864 w 10791825"/>
              <a:gd name="connsiteY5" fmla="*/ 0 h 3200401"/>
              <a:gd name="connsiteX6" fmla="*/ 5114399 w 10791825"/>
              <a:gd name="connsiteY6" fmla="*/ 0 h 3200401"/>
              <a:gd name="connsiteX7" fmla="*/ 6240447 w 10791825"/>
              <a:gd name="connsiteY7" fmla="*/ 0 h 3200401"/>
              <a:gd name="connsiteX8" fmla="*/ 7366493 w 10791825"/>
              <a:gd name="connsiteY8" fmla="*/ 0 h 3200401"/>
              <a:gd name="connsiteX9" fmla="*/ 8398703 w 10791825"/>
              <a:gd name="connsiteY9" fmla="*/ 0 h 3200401"/>
              <a:gd name="connsiteX10" fmla="*/ 9149401 w 10791825"/>
              <a:gd name="connsiteY10" fmla="*/ 0 h 3200401"/>
              <a:gd name="connsiteX11" fmla="*/ 10087773 w 10791825"/>
              <a:gd name="connsiteY11" fmla="*/ 0 h 3200401"/>
              <a:gd name="connsiteX12" fmla="*/ 10791825 w 10791825"/>
              <a:gd name="connsiteY12" fmla="*/ 401042 h 3200401"/>
              <a:gd name="connsiteX13" fmla="*/ 10791825 w 10791825"/>
              <a:gd name="connsiteY13" fmla="*/ 832739 h 3200401"/>
              <a:gd name="connsiteX14" fmla="*/ 10791825 w 10791825"/>
              <a:gd name="connsiteY14" fmla="*/ 1264436 h 3200401"/>
              <a:gd name="connsiteX15" fmla="*/ 10791825 w 10791825"/>
              <a:gd name="connsiteY15" fmla="*/ 1768082 h 3200401"/>
              <a:gd name="connsiteX16" fmla="*/ 10791825 w 10791825"/>
              <a:gd name="connsiteY16" fmla="*/ 2295712 h 3200401"/>
              <a:gd name="connsiteX17" fmla="*/ 10791825 w 10791825"/>
              <a:gd name="connsiteY17" fmla="*/ 2799358 h 3200401"/>
              <a:gd name="connsiteX18" fmla="*/ 10087773 w 10791825"/>
              <a:gd name="connsiteY18" fmla="*/ 3200401 h 3200401"/>
              <a:gd name="connsiteX19" fmla="*/ 9149401 w 10791825"/>
              <a:gd name="connsiteY19" fmla="*/ 3200401 h 3200401"/>
              <a:gd name="connsiteX20" fmla="*/ 8304866 w 10791825"/>
              <a:gd name="connsiteY20" fmla="*/ 3200401 h 3200401"/>
              <a:gd name="connsiteX21" fmla="*/ 7554168 w 10791825"/>
              <a:gd name="connsiteY21" fmla="*/ 3200401 h 3200401"/>
              <a:gd name="connsiteX22" fmla="*/ 6803470 w 10791825"/>
              <a:gd name="connsiteY22" fmla="*/ 3200401 h 3200401"/>
              <a:gd name="connsiteX23" fmla="*/ 5677424 w 10791825"/>
              <a:gd name="connsiteY23" fmla="*/ 3200401 h 3200401"/>
              <a:gd name="connsiteX24" fmla="*/ 4832888 w 10791825"/>
              <a:gd name="connsiteY24" fmla="*/ 3200401 h 3200401"/>
              <a:gd name="connsiteX25" fmla="*/ 3706841 w 10791825"/>
              <a:gd name="connsiteY25" fmla="*/ 3200401 h 3200401"/>
              <a:gd name="connsiteX26" fmla="*/ 2580794 w 10791825"/>
              <a:gd name="connsiteY26" fmla="*/ 3200401 h 3200401"/>
              <a:gd name="connsiteX27" fmla="*/ 1736259 w 10791825"/>
              <a:gd name="connsiteY27" fmla="*/ 3200401 h 3200401"/>
              <a:gd name="connsiteX28" fmla="*/ 704049 w 10791825"/>
              <a:gd name="connsiteY28" fmla="*/ 3200401 h 3200401"/>
              <a:gd name="connsiteX29" fmla="*/ 0 w 10791825"/>
              <a:gd name="connsiteY29" fmla="*/ 2799358 h 3200401"/>
              <a:gd name="connsiteX30" fmla="*/ 0 w 10791825"/>
              <a:gd name="connsiteY30" fmla="*/ 2343678 h 3200401"/>
              <a:gd name="connsiteX31" fmla="*/ 0 w 10791825"/>
              <a:gd name="connsiteY31" fmla="*/ 1935964 h 3200401"/>
              <a:gd name="connsiteX32" fmla="*/ 0 w 10791825"/>
              <a:gd name="connsiteY32" fmla="*/ 1504267 h 3200401"/>
              <a:gd name="connsiteX33" fmla="*/ 0 w 10791825"/>
              <a:gd name="connsiteY33" fmla="*/ 976638 h 3200401"/>
              <a:gd name="connsiteX34" fmla="*/ 0 w 10791825"/>
              <a:gd name="connsiteY34" fmla="*/ 401042 h 3200401"/>
              <a:gd name="connsiteX0" fmla="*/ 0 w 10791825"/>
              <a:gd name="connsiteY0" fmla="*/ 401042 h 3200401"/>
              <a:gd name="connsiteX1" fmla="*/ 704049 w 10791825"/>
              <a:gd name="connsiteY1" fmla="*/ 0 h 3200401"/>
              <a:gd name="connsiteX2" fmla="*/ 1642422 w 10791825"/>
              <a:gd name="connsiteY2" fmla="*/ 0 h 3200401"/>
              <a:gd name="connsiteX3" fmla="*/ 2580794 w 10791825"/>
              <a:gd name="connsiteY3" fmla="*/ 0 h 3200401"/>
              <a:gd name="connsiteX4" fmla="*/ 3519166 w 10791825"/>
              <a:gd name="connsiteY4" fmla="*/ 0 h 3200401"/>
              <a:gd name="connsiteX5" fmla="*/ 4645214 w 10791825"/>
              <a:gd name="connsiteY5" fmla="*/ 0 h 3200401"/>
              <a:gd name="connsiteX6" fmla="*/ 5583586 w 10791825"/>
              <a:gd name="connsiteY6" fmla="*/ 0 h 3200401"/>
              <a:gd name="connsiteX7" fmla="*/ 6034005 w 10791825"/>
              <a:gd name="connsiteY7" fmla="*/ 0 h 3200401"/>
              <a:gd name="connsiteX8" fmla="*/ 6521958 w 10791825"/>
              <a:gd name="connsiteY8" fmla="*/ 0 h 3200401"/>
              <a:gd name="connsiteX9" fmla="*/ 7554168 w 10791825"/>
              <a:gd name="connsiteY9" fmla="*/ 0 h 3200401"/>
              <a:gd name="connsiteX10" fmla="*/ 8492540 w 10791825"/>
              <a:gd name="connsiteY10" fmla="*/ 0 h 3200401"/>
              <a:gd name="connsiteX11" fmla="*/ 10087773 w 10791825"/>
              <a:gd name="connsiteY11" fmla="*/ 0 h 3200401"/>
              <a:gd name="connsiteX12" fmla="*/ 10791825 w 10791825"/>
              <a:gd name="connsiteY12" fmla="*/ 401042 h 3200401"/>
              <a:gd name="connsiteX13" fmla="*/ 10791825 w 10791825"/>
              <a:gd name="connsiteY13" fmla="*/ 832739 h 3200401"/>
              <a:gd name="connsiteX14" fmla="*/ 10791825 w 10791825"/>
              <a:gd name="connsiteY14" fmla="*/ 1264436 h 3200401"/>
              <a:gd name="connsiteX15" fmla="*/ 10791825 w 10791825"/>
              <a:gd name="connsiteY15" fmla="*/ 1672150 h 3200401"/>
              <a:gd name="connsiteX16" fmla="*/ 10791825 w 10791825"/>
              <a:gd name="connsiteY16" fmla="*/ 2199779 h 3200401"/>
              <a:gd name="connsiteX17" fmla="*/ 10791825 w 10791825"/>
              <a:gd name="connsiteY17" fmla="*/ 2799358 h 3200401"/>
              <a:gd name="connsiteX18" fmla="*/ 10087773 w 10791825"/>
              <a:gd name="connsiteY18" fmla="*/ 3200401 h 3200401"/>
              <a:gd name="connsiteX19" fmla="*/ 9149401 w 10791825"/>
              <a:gd name="connsiteY19" fmla="*/ 3200401 h 3200401"/>
              <a:gd name="connsiteX20" fmla="*/ 8304866 w 10791825"/>
              <a:gd name="connsiteY20" fmla="*/ 3200401 h 3200401"/>
              <a:gd name="connsiteX21" fmla="*/ 7648006 w 10791825"/>
              <a:gd name="connsiteY21" fmla="*/ 3200401 h 3200401"/>
              <a:gd name="connsiteX22" fmla="*/ 6803470 w 10791825"/>
              <a:gd name="connsiteY22" fmla="*/ 3200401 h 3200401"/>
              <a:gd name="connsiteX23" fmla="*/ 5958935 w 10791825"/>
              <a:gd name="connsiteY23" fmla="*/ 3200401 h 3200401"/>
              <a:gd name="connsiteX24" fmla="*/ 5302074 w 10791825"/>
              <a:gd name="connsiteY24" fmla="*/ 3200401 h 3200401"/>
              <a:gd name="connsiteX25" fmla="*/ 4551376 w 10791825"/>
              <a:gd name="connsiteY25" fmla="*/ 3200401 h 3200401"/>
              <a:gd name="connsiteX26" fmla="*/ 3894515 w 10791825"/>
              <a:gd name="connsiteY26" fmla="*/ 3200401 h 3200401"/>
              <a:gd name="connsiteX27" fmla="*/ 2768469 w 10791825"/>
              <a:gd name="connsiteY27" fmla="*/ 3200401 h 3200401"/>
              <a:gd name="connsiteX28" fmla="*/ 2017771 w 10791825"/>
              <a:gd name="connsiteY28" fmla="*/ 3200401 h 3200401"/>
              <a:gd name="connsiteX29" fmla="*/ 704049 w 10791825"/>
              <a:gd name="connsiteY29" fmla="*/ 3200401 h 3200401"/>
              <a:gd name="connsiteX30" fmla="*/ 0 w 10791825"/>
              <a:gd name="connsiteY30" fmla="*/ 2799358 h 3200401"/>
              <a:gd name="connsiteX31" fmla="*/ 0 w 10791825"/>
              <a:gd name="connsiteY31" fmla="*/ 2343678 h 3200401"/>
              <a:gd name="connsiteX32" fmla="*/ 0 w 10791825"/>
              <a:gd name="connsiteY32" fmla="*/ 1864015 h 3200401"/>
              <a:gd name="connsiteX33" fmla="*/ 0 w 10791825"/>
              <a:gd name="connsiteY33" fmla="*/ 1360368 h 3200401"/>
              <a:gd name="connsiteX34" fmla="*/ 0 w 10791825"/>
              <a:gd name="connsiteY34" fmla="*/ 856722 h 3200401"/>
              <a:gd name="connsiteX35" fmla="*/ 0 w 10791825"/>
              <a:gd name="connsiteY35" fmla="*/ 401042 h 3200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791825" h="3200401" fill="none" extrusionOk="0">
                <a:moveTo>
                  <a:pt x="0" y="401042"/>
                </a:moveTo>
                <a:cubicBezTo>
                  <a:pt x="-86148" y="140051"/>
                  <a:pt x="299882" y="-82921"/>
                  <a:pt x="704049" y="0"/>
                </a:cubicBezTo>
                <a:cubicBezTo>
                  <a:pt x="909743" y="7557"/>
                  <a:pt x="1450385" y="-67893"/>
                  <a:pt x="1642422" y="0"/>
                </a:cubicBezTo>
                <a:cubicBezTo>
                  <a:pt x="1840410" y="36360"/>
                  <a:pt x="2351917" y="7938"/>
                  <a:pt x="2580794" y="0"/>
                </a:cubicBezTo>
                <a:cubicBezTo>
                  <a:pt x="2882490" y="48467"/>
                  <a:pt x="3138470" y="-19268"/>
                  <a:pt x="3519166" y="0"/>
                </a:cubicBezTo>
                <a:cubicBezTo>
                  <a:pt x="3867845" y="-84022"/>
                  <a:pt x="4151783" y="19758"/>
                  <a:pt x="4645214" y="0"/>
                </a:cubicBezTo>
                <a:cubicBezTo>
                  <a:pt x="5007516" y="-1929"/>
                  <a:pt x="5345296" y="-36482"/>
                  <a:pt x="5583586" y="0"/>
                </a:cubicBezTo>
                <a:cubicBezTo>
                  <a:pt x="5829434" y="60182"/>
                  <a:pt x="6286019" y="29027"/>
                  <a:pt x="6521958" y="0"/>
                </a:cubicBezTo>
                <a:cubicBezTo>
                  <a:pt x="6788322" y="72818"/>
                  <a:pt x="7245730" y="-54827"/>
                  <a:pt x="7554168" y="0"/>
                </a:cubicBezTo>
                <a:cubicBezTo>
                  <a:pt x="7829620" y="-47015"/>
                  <a:pt x="8267758" y="-15526"/>
                  <a:pt x="8492540" y="0"/>
                </a:cubicBezTo>
                <a:cubicBezTo>
                  <a:pt x="8651478" y="2132"/>
                  <a:pt x="9365419" y="91015"/>
                  <a:pt x="10087773" y="0"/>
                </a:cubicBezTo>
                <a:cubicBezTo>
                  <a:pt x="10518011" y="-76069"/>
                  <a:pt x="10880380" y="110886"/>
                  <a:pt x="10791825" y="401042"/>
                </a:cubicBezTo>
                <a:cubicBezTo>
                  <a:pt x="10772334" y="594106"/>
                  <a:pt x="10725277" y="753296"/>
                  <a:pt x="10791825" y="832739"/>
                </a:cubicBezTo>
                <a:cubicBezTo>
                  <a:pt x="10837717" y="908583"/>
                  <a:pt x="10785403" y="1103342"/>
                  <a:pt x="10791825" y="1264436"/>
                </a:cubicBezTo>
                <a:cubicBezTo>
                  <a:pt x="10804834" y="1466865"/>
                  <a:pt x="10809165" y="1510856"/>
                  <a:pt x="10791825" y="1672150"/>
                </a:cubicBezTo>
                <a:cubicBezTo>
                  <a:pt x="10792772" y="1830067"/>
                  <a:pt x="10805206" y="1947967"/>
                  <a:pt x="10791825" y="2199779"/>
                </a:cubicBezTo>
                <a:cubicBezTo>
                  <a:pt x="10773170" y="2360414"/>
                  <a:pt x="10729809" y="2535393"/>
                  <a:pt x="10791825" y="2799358"/>
                </a:cubicBezTo>
                <a:cubicBezTo>
                  <a:pt x="10761835" y="2919355"/>
                  <a:pt x="10571127" y="3148839"/>
                  <a:pt x="10087773" y="3200401"/>
                </a:cubicBezTo>
                <a:cubicBezTo>
                  <a:pt x="9819191" y="3252533"/>
                  <a:pt x="9557866" y="3208915"/>
                  <a:pt x="9149401" y="3200401"/>
                </a:cubicBezTo>
                <a:cubicBezTo>
                  <a:pt x="8756247" y="3198658"/>
                  <a:pt x="8709711" y="3186752"/>
                  <a:pt x="8304866" y="3200401"/>
                </a:cubicBezTo>
                <a:cubicBezTo>
                  <a:pt x="7874950" y="3236541"/>
                  <a:pt x="7940598" y="3189792"/>
                  <a:pt x="7648006" y="3200401"/>
                </a:cubicBezTo>
                <a:cubicBezTo>
                  <a:pt x="7361346" y="3206995"/>
                  <a:pt x="7203596" y="3217422"/>
                  <a:pt x="6803470" y="3200401"/>
                </a:cubicBezTo>
                <a:cubicBezTo>
                  <a:pt x="6463079" y="3249421"/>
                  <a:pt x="6216023" y="3266078"/>
                  <a:pt x="5958935" y="3200401"/>
                </a:cubicBezTo>
                <a:cubicBezTo>
                  <a:pt x="5661703" y="3200074"/>
                  <a:pt x="5499147" y="3141583"/>
                  <a:pt x="5302074" y="3200401"/>
                </a:cubicBezTo>
                <a:cubicBezTo>
                  <a:pt x="5044528" y="3225043"/>
                  <a:pt x="4910724" y="3195233"/>
                  <a:pt x="4551376" y="3200401"/>
                </a:cubicBezTo>
                <a:cubicBezTo>
                  <a:pt x="4240345" y="3178411"/>
                  <a:pt x="4215555" y="3201175"/>
                  <a:pt x="3894515" y="3200401"/>
                </a:cubicBezTo>
                <a:cubicBezTo>
                  <a:pt x="3603056" y="3237096"/>
                  <a:pt x="3025876" y="3152335"/>
                  <a:pt x="2768469" y="3200401"/>
                </a:cubicBezTo>
                <a:cubicBezTo>
                  <a:pt x="2479300" y="3121586"/>
                  <a:pt x="2189655" y="3232147"/>
                  <a:pt x="2017771" y="3200401"/>
                </a:cubicBezTo>
                <a:cubicBezTo>
                  <a:pt x="1868444" y="3176386"/>
                  <a:pt x="942686" y="3172424"/>
                  <a:pt x="704049" y="3200401"/>
                </a:cubicBezTo>
                <a:cubicBezTo>
                  <a:pt x="247486" y="3225129"/>
                  <a:pt x="-38245" y="3094600"/>
                  <a:pt x="0" y="2799358"/>
                </a:cubicBezTo>
                <a:cubicBezTo>
                  <a:pt x="-17286" y="2641959"/>
                  <a:pt x="17839" y="2430989"/>
                  <a:pt x="0" y="2343678"/>
                </a:cubicBezTo>
                <a:cubicBezTo>
                  <a:pt x="-49515" y="2167871"/>
                  <a:pt x="57158" y="2059963"/>
                  <a:pt x="0" y="1864015"/>
                </a:cubicBezTo>
                <a:cubicBezTo>
                  <a:pt x="4877" y="1655417"/>
                  <a:pt x="14449" y="1459853"/>
                  <a:pt x="0" y="1360368"/>
                </a:cubicBezTo>
                <a:cubicBezTo>
                  <a:pt x="30619" y="1299126"/>
                  <a:pt x="-22193" y="983181"/>
                  <a:pt x="0" y="856722"/>
                </a:cubicBezTo>
                <a:cubicBezTo>
                  <a:pt x="11598" y="745282"/>
                  <a:pt x="-25096" y="524964"/>
                  <a:pt x="0" y="401042"/>
                </a:cubicBezTo>
                <a:close/>
              </a:path>
              <a:path w="10791825" h="3200401" stroke="0" extrusionOk="0">
                <a:moveTo>
                  <a:pt x="0" y="401042"/>
                </a:moveTo>
                <a:cubicBezTo>
                  <a:pt x="93077" y="173030"/>
                  <a:pt x="310858" y="66573"/>
                  <a:pt x="704049" y="0"/>
                </a:cubicBezTo>
                <a:cubicBezTo>
                  <a:pt x="1032170" y="-49780"/>
                  <a:pt x="1303462" y="2774"/>
                  <a:pt x="1736259" y="0"/>
                </a:cubicBezTo>
                <a:cubicBezTo>
                  <a:pt x="2116380" y="31735"/>
                  <a:pt x="2141663" y="-9319"/>
                  <a:pt x="2486956" y="0"/>
                </a:cubicBezTo>
                <a:cubicBezTo>
                  <a:pt x="2895951" y="11334"/>
                  <a:pt x="3034606" y="10437"/>
                  <a:pt x="3237655" y="0"/>
                </a:cubicBezTo>
                <a:cubicBezTo>
                  <a:pt x="3450865" y="-28353"/>
                  <a:pt x="3996531" y="12084"/>
                  <a:pt x="4269864" y="0"/>
                </a:cubicBezTo>
                <a:cubicBezTo>
                  <a:pt x="4676743" y="-20489"/>
                  <a:pt x="4826376" y="-16212"/>
                  <a:pt x="5114399" y="0"/>
                </a:cubicBezTo>
                <a:cubicBezTo>
                  <a:pt x="5335180" y="-109276"/>
                  <a:pt x="5854836" y="-30959"/>
                  <a:pt x="6240447" y="0"/>
                </a:cubicBezTo>
                <a:cubicBezTo>
                  <a:pt x="6638769" y="81124"/>
                  <a:pt x="6869808" y="94891"/>
                  <a:pt x="7366493" y="0"/>
                </a:cubicBezTo>
                <a:cubicBezTo>
                  <a:pt x="7849743" y="-25645"/>
                  <a:pt x="7977442" y="-15213"/>
                  <a:pt x="8398703" y="0"/>
                </a:cubicBezTo>
                <a:cubicBezTo>
                  <a:pt x="8851725" y="-60319"/>
                  <a:pt x="9002927" y="-43225"/>
                  <a:pt x="9149401" y="0"/>
                </a:cubicBezTo>
                <a:cubicBezTo>
                  <a:pt x="9279817" y="-86170"/>
                  <a:pt x="9683411" y="-7585"/>
                  <a:pt x="10087773" y="0"/>
                </a:cubicBezTo>
                <a:cubicBezTo>
                  <a:pt x="10563198" y="37262"/>
                  <a:pt x="10758814" y="136895"/>
                  <a:pt x="10791825" y="401042"/>
                </a:cubicBezTo>
                <a:cubicBezTo>
                  <a:pt x="10716000" y="527333"/>
                  <a:pt x="10784721" y="695111"/>
                  <a:pt x="10791825" y="832739"/>
                </a:cubicBezTo>
                <a:cubicBezTo>
                  <a:pt x="10821244" y="968425"/>
                  <a:pt x="10861883" y="1141053"/>
                  <a:pt x="10791825" y="1264436"/>
                </a:cubicBezTo>
                <a:cubicBezTo>
                  <a:pt x="10743548" y="1391468"/>
                  <a:pt x="10833249" y="1541286"/>
                  <a:pt x="10791825" y="1768082"/>
                </a:cubicBezTo>
                <a:cubicBezTo>
                  <a:pt x="10847602" y="1918799"/>
                  <a:pt x="10777186" y="2158284"/>
                  <a:pt x="10791825" y="2295712"/>
                </a:cubicBezTo>
                <a:cubicBezTo>
                  <a:pt x="10805950" y="2504417"/>
                  <a:pt x="10757292" y="2671979"/>
                  <a:pt x="10791825" y="2799358"/>
                </a:cubicBezTo>
                <a:cubicBezTo>
                  <a:pt x="10807398" y="2990941"/>
                  <a:pt x="10502811" y="3194807"/>
                  <a:pt x="10087773" y="3200401"/>
                </a:cubicBezTo>
                <a:cubicBezTo>
                  <a:pt x="9709925" y="3268137"/>
                  <a:pt x="9402876" y="3135671"/>
                  <a:pt x="9149401" y="3200401"/>
                </a:cubicBezTo>
                <a:cubicBezTo>
                  <a:pt x="8941744" y="3196796"/>
                  <a:pt x="8522183" y="3265457"/>
                  <a:pt x="8304866" y="3200401"/>
                </a:cubicBezTo>
                <a:cubicBezTo>
                  <a:pt x="8135371" y="3163777"/>
                  <a:pt x="7953883" y="3165381"/>
                  <a:pt x="7554168" y="3200401"/>
                </a:cubicBezTo>
                <a:cubicBezTo>
                  <a:pt x="7184497" y="3176768"/>
                  <a:pt x="7008845" y="3150866"/>
                  <a:pt x="6803470" y="3200401"/>
                </a:cubicBezTo>
                <a:cubicBezTo>
                  <a:pt x="6643950" y="3130342"/>
                  <a:pt x="6213305" y="3113489"/>
                  <a:pt x="5677424" y="3200401"/>
                </a:cubicBezTo>
                <a:cubicBezTo>
                  <a:pt x="5177089" y="3215743"/>
                  <a:pt x="5023836" y="3151329"/>
                  <a:pt x="4832888" y="3200401"/>
                </a:cubicBezTo>
                <a:cubicBezTo>
                  <a:pt x="4636391" y="3120096"/>
                  <a:pt x="4032490" y="3170015"/>
                  <a:pt x="3706841" y="3200401"/>
                </a:cubicBezTo>
                <a:cubicBezTo>
                  <a:pt x="3441238" y="3162137"/>
                  <a:pt x="2827384" y="3188056"/>
                  <a:pt x="2580794" y="3200401"/>
                </a:cubicBezTo>
                <a:cubicBezTo>
                  <a:pt x="2266583" y="3153559"/>
                  <a:pt x="2051229" y="3241489"/>
                  <a:pt x="1736259" y="3200401"/>
                </a:cubicBezTo>
                <a:cubicBezTo>
                  <a:pt x="1498414" y="3244761"/>
                  <a:pt x="1000265" y="3164697"/>
                  <a:pt x="704049" y="3200401"/>
                </a:cubicBezTo>
                <a:cubicBezTo>
                  <a:pt x="293511" y="3172181"/>
                  <a:pt x="30109" y="2968059"/>
                  <a:pt x="0" y="2799358"/>
                </a:cubicBezTo>
                <a:cubicBezTo>
                  <a:pt x="-15844" y="2553926"/>
                  <a:pt x="-41434" y="2449294"/>
                  <a:pt x="0" y="2343678"/>
                </a:cubicBezTo>
                <a:cubicBezTo>
                  <a:pt x="-44887" y="2239955"/>
                  <a:pt x="-40789" y="2000318"/>
                  <a:pt x="0" y="1935964"/>
                </a:cubicBezTo>
                <a:cubicBezTo>
                  <a:pt x="65233" y="1809792"/>
                  <a:pt x="69212" y="1706317"/>
                  <a:pt x="0" y="1504267"/>
                </a:cubicBezTo>
                <a:cubicBezTo>
                  <a:pt x="-46962" y="1303609"/>
                  <a:pt x="-103704" y="1179701"/>
                  <a:pt x="0" y="976638"/>
                </a:cubicBezTo>
                <a:cubicBezTo>
                  <a:pt x="47339" y="797166"/>
                  <a:pt x="-31028" y="550871"/>
                  <a:pt x="0" y="401042"/>
                </a:cubicBezTo>
                <a:close/>
              </a:path>
              <a:path w="10791825" h="3200401" fill="none" stroke="0" extrusionOk="0">
                <a:moveTo>
                  <a:pt x="0" y="401042"/>
                </a:moveTo>
                <a:cubicBezTo>
                  <a:pt x="-13840" y="215636"/>
                  <a:pt x="292602" y="66431"/>
                  <a:pt x="704049" y="0"/>
                </a:cubicBezTo>
                <a:cubicBezTo>
                  <a:pt x="901513" y="52512"/>
                  <a:pt x="1364365" y="-27318"/>
                  <a:pt x="1642422" y="0"/>
                </a:cubicBezTo>
                <a:cubicBezTo>
                  <a:pt x="1915662" y="-27938"/>
                  <a:pt x="2263423" y="47472"/>
                  <a:pt x="2580794" y="0"/>
                </a:cubicBezTo>
                <a:cubicBezTo>
                  <a:pt x="2890638" y="42814"/>
                  <a:pt x="3165667" y="16444"/>
                  <a:pt x="3519166" y="0"/>
                </a:cubicBezTo>
                <a:cubicBezTo>
                  <a:pt x="3955071" y="-30457"/>
                  <a:pt x="4312265" y="47294"/>
                  <a:pt x="4645214" y="0"/>
                </a:cubicBezTo>
                <a:cubicBezTo>
                  <a:pt x="5085987" y="-52948"/>
                  <a:pt x="5268180" y="-8192"/>
                  <a:pt x="5583586" y="0"/>
                </a:cubicBezTo>
                <a:cubicBezTo>
                  <a:pt x="5698717" y="-377"/>
                  <a:pt x="5874931" y="-21731"/>
                  <a:pt x="6034005" y="0"/>
                </a:cubicBezTo>
                <a:cubicBezTo>
                  <a:pt x="6193079" y="21731"/>
                  <a:pt x="6279518" y="15660"/>
                  <a:pt x="6521958" y="0"/>
                </a:cubicBezTo>
                <a:cubicBezTo>
                  <a:pt x="6772367" y="17049"/>
                  <a:pt x="7224049" y="3280"/>
                  <a:pt x="7554168" y="0"/>
                </a:cubicBezTo>
                <a:cubicBezTo>
                  <a:pt x="7852490" y="12102"/>
                  <a:pt x="8248202" y="-33199"/>
                  <a:pt x="8492540" y="0"/>
                </a:cubicBezTo>
                <a:cubicBezTo>
                  <a:pt x="8817605" y="-81970"/>
                  <a:pt x="9258454" y="51440"/>
                  <a:pt x="10087773" y="0"/>
                </a:cubicBezTo>
                <a:cubicBezTo>
                  <a:pt x="10435242" y="44193"/>
                  <a:pt x="10753008" y="126340"/>
                  <a:pt x="10791825" y="401042"/>
                </a:cubicBezTo>
                <a:cubicBezTo>
                  <a:pt x="10764874" y="548399"/>
                  <a:pt x="10754409" y="741017"/>
                  <a:pt x="10791825" y="832739"/>
                </a:cubicBezTo>
                <a:cubicBezTo>
                  <a:pt x="10870540" y="920001"/>
                  <a:pt x="10822724" y="1073724"/>
                  <a:pt x="10791825" y="1264436"/>
                </a:cubicBezTo>
                <a:cubicBezTo>
                  <a:pt x="10779799" y="1472635"/>
                  <a:pt x="10813825" y="1496379"/>
                  <a:pt x="10791825" y="1672150"/>
                </a:cubicBezTo>
                <a:cubicBezTo>
                  <a:pt x="10802995" y="1866936"/>
                  <a:pt x="10829973" y="1986664"/>
                  <a:pt x="10791825" y="2199779"/>
                </a:cubicBezTo>
                <a:cubicBezTo>
                  <a:pt x="10730985" y="2403334"/>
                  <a:pt x="10793913" y="2503192"/>
                  <a:pt x="10791825" y="2799358"/>
                </a:cubicBezTo>
                <a:cubicBezTo>
                  <a:pt x="10726743" y="3030140"/>
                  <a:pt x="10605044" y="3176259"/>
                  <a:pt x="10087773" y="3200401"/>
                </a:cubicBezTo>
                <a:cubicBezTo>
                  <a:pt x="9849681" y="3194433"/>
                  <a:pt x="9577610" y="3187143"/>
                  <a:pt x="9149401" y="3200401"/>
                </a:cubicBezTo>
                <a:cubicBezTo>
                  <a:pt x="8777398" y="3211127"/>
                  <a:pt x="8721950" y="3175276"/>
                  <a:pt x="8304866" y="3200401"/>
                </a:cubicBezTo>
                <a:cubicBezTo>
                  <a:pt x="7861627" y="3218997"/>
                  <a:pt x="7985286" y="3194964"/>
                  <a:pt x="7648006" y="3200401"/>
                </a:cubicBezTo>
                <a:cubicBezTo>
                  <a:pt x="7332684" y="3217599"/>
                  <a:pt x="7223006" y="3182377"/>
                  <a:pt x="6803470" y="3200401"/>
                </a:cubicBezTo>
                <a:cubicBezTo>
                  <a:pt x="6423602" y="3161558"/>
                  <a:pt x="6213791" y="3245436"/>
                  <a:pt x="5958935" y="3200401"/>
                </a:cubicBezTo>
                <a:cubicBezTo>
                  <a:pt x="5711769" y="3219040"/>
                  <a:pt x="5500745" y="3178536"/>
                  <a:pt x="5302074" y="3200401"/>
                </a:cubicBezTo>
                <a:cubicBezTo>
                  <a:pt x="5128223" y="3167424"/>
                  <a:pt x="4831510" y="3225343"/>
                  <a:pt x="4551376" y="3200401"/>
                </a:cubicBezTo>
                <a:cubicBezTo>
                  <a:pt x="4239244" y="3181550"/>
                  <a:pt x="4216767" y="3190758"/>
                  <a:pt x="3894515" y="3200401"/>
                </a:cubicBezTo>
                <a:cubicBezTo>
                  <a:pt x="3617327" y="3191446"/>
                  <a:pt x="3095015" y="3208794"/>
                  <a:pt x="2768469" y="3200401"/>
                </a:cubicBezTo>
                <a:cubicBezTo>
                  <a:pt x="2521979" y="3166202"/>
                  <a:pt x="2242597" y="3207553"/>
                  <a:pt x="2017771" y="3200401"/>
                </a:cubicBezTo>
                <a:cubicBezTo>
                  <a:pt x="1650933" y="3182214"/>
                  <a:pt x="1075940" y="3200084"/>
                  <a:pt x="704049" y="3200401"/>
                </a:cubicBezTo>
                <a:cubicBezTo>
                  <a:pt x="360100" y="3171856"/>
                  <a:pt x="-12844" y="3022724"/>
                  <a:pt x="0" y="2799358"/>
                </a:cubicBezTo>
                <a:cubicBezTo>
                  <a:pt x="11064" y="2670725"/>
                  <a:pt x="13381" y="2501537"/>
                  <a:pt x="0" y="2343678"/>
                </a:cubicBezTo>
                <a:cubicBezTo>
                  <a:pt x="-10761" y="2204378"/>
                  <a:pt x="1544" y="2012231"/>
                  <a:pt x="0" y="1864015"/>
                </a:cubicBezTo>
                <a:cubicBezTo>
                  <a:pt x="-21524" y="1697374"/>
                  <a:pt x="44696" y="1490051"/>
                  <a:pt x="0" y="1360368"/>
                </a:cubicBezTo>
                <a:cubicBezTo>
                  <a:pt x="4399" y="1212616"/>
                  <a:pt x="-6010" y="1021166"/>
                  <a:pt x="0" y="856722"/>
                </a:cubicBezTo>
                <a:cubicBezTo>
                  <a:pt x="10085" y="738602"/>
                  <a:pt x="-57349" y="491393"/>
                  <a:pt x="0" y="401042"/>
                </a:cubicBezTo>
                <a:close/>
              </a:path>
              <a:path w="10791825" h="3200401" fill="none" stroke="0" extrusionOk="0">
                <a:moveTo>
                  <a:pt x="0" y="401042"/>
                </a:moveTo>
                <a:cubicBezTo>
                  <a:pt x="-45866" y="213087"/>
                  <a:pt x="349179" y="14350"/>
                  <a:pt x="704049" y="0"/>
                </a:cubicBezTo>
                <a:cubicBezTo>
                  <a:pt x="897593" y="-2984"/>
                  <a:pt x="1363836" y="-16820"/>
                  <a:pt x="1642422" y="0"/>
                </a:cubicBezTo>
                <a:cubicBezTo>
                  <a:pt x="1899168" y="19169"/>
                  <a:pt x="2284856" y="22628"/>
                  <a:pt x="2580794" y="0"/>
                </a:cubicBezTo>
                <a:cubicBezTo>
                  <a:pt x="2856132" y="14489"/>
                  <a:pt x="3132779" y="-18055"/>
                  <a:pt x="3519166" y="0"/>
                </a:cubicBezTo>
                <a:cubicBezTo>
                  <a:pt x="3949841" y="-50231"/>
                  <a:pt x="4227350" y="-14426"/>
                  <a:pt x="4645214" y="0"/>
                </a:cubicBezTo>
                <a:cubicBezTo>
                  <a:pt x="5034843" y="-43439"/>
                  <a:pt x="5298908" y="18956"/>
                  <a:pt x="5583586" y="0"/>
                </a:cubicBezTo>
                <a:cubicBezTo>
                  <a:pt x="5866834" y="-25154"/>
                  <a:pt x="6317320" y="37492"/>
                  <a:pt x="6521958" y="0"/>
                </a:cubicBezTo>
                <a:cubicBezTo>
                  <a:pt x="6740028" y="21742"/>
                  <a:pt x="7225348" y="-30762"/>
                  <a:pt x="7554168" y="0"/>
                </a:cubicBezTo>
                <a:cubicBezTo>
                  <a:pt x="7800759" y="-41371"/>
                  <a:pt x="8247501" y="-13191"/>
                  <a:pt x="8492540" y="0"/>
                </a:cubicBezTo>
                <a:cubicBezTo>
                  <a:pt x="8709288" y="-89845"/>
                  <a:pt x="9478448" y="46017"/>
                  <a:pt x="10087773" y="0"/>
                </a:cubicBezTo>
                <a:cubicBezTo>
                  <a:pt x="10462445" y="-33780"/>
                  <a:pt x="10849973" y="92328"/>
                  <a:pt x="10791825" y="401042"/>
                </a:cubicBezTo>
                <a:cubicBezTo>
                  <a:pt x="10764897" y="580139"/>
                  <a:pt x="10737746" y="754729"/>
                  <a:pt x="10791825" y="832739"/>
                </a:cubicBezTo>
                <a:cubicBezTo>
                  <a:pt x="10852011" y="918816"/>
                  <a:pt x="10790358" y="1099091"/>
                  <a:pt x="10791825" y="1264436"/>
                </a:cubicBezTo>
                <a:cubicBezTo>
                  <a:pt x="10791200" y="1467178"/>
                  <a:pt x="10813256" y="1497958"/>
                  <a:pt x="10791825" y="1672150"/>
                </a:cubicBezTo>
                <a:cubicBezTo>
                  <a:pt x="10790338" y="1853768"/>
                  <a:pt x="10799526" y="1945626"/>
                  <a:pt x="10791825" y="2199779"/>
                </a:cubicBezTo>
                <a:cubicBezTo>
                  <a:pt x="10742742" y="2382939"/>
                  <a:pt x="10771387" y="2538767"/>
                  <a:pt x="10791825" y="2799358"/>
                </a:cubicBezTo>
                <a:cubicBezTo>
                  <a:pt x="10742982" y="2987159"/>
                  <a:pt x="10548977" y="3180757"/>
                  <a:pt x="10087773" y="3200401"/>
                </a:cubicBezTo>
                <a:cubicBezTo>
                  <a:pt x="9850618" y="3217344"/>
                  <a:pt x="9606485" y="3214874"/>
                  <a:pt x="9149401" y="3200401"/>
                </a:cubicBezTo>
                <a:cubicBezTo>
                  <a:pt x="8758729" y="3202017"/>
                  <a:pt x="8712505" y="3184736"/>
                  <a:pt x="8304866" y="3200401"/>
                </a:cubicBezTo>
                <a:cubicBezTo>
                  <a:pt x="7876776" y="3228953"/>
                  <a:pt x="7961671" y="3209133"/>
                  <a:pt x="7648006" y="3200401"/>
                </a:cubicBezTo>
                <a:cubicBezTo>
                  <a:pt x="7344950" y="3215363"/>
                  <a:pt x="7207615" y="3172786"/>
                  <a:pt x="6803470" y="3200401"/>
                </a:cubicBezTo>
                <a:cubicBezTo>
                  <a:pt x="6435419" y="3189470"/>
                  <a:pt x="6246336" y="3262271"/>
                  <a:pt x="5958935" y="3200401"/>
                </a:cubicBezTo>
                <a:cubicBezTo>
                  <a:pt x="5653042" y="3207098"/>
                  <a:pt x="5481596" y="3164368"/>
                  <a:pt x="5302074" y="3200401"/>
                </a:cubicBezTo>
                <a:cubicBezTo>
                  <a:pt x="5096801" y="3228895"/>
                  <a:pt x="4861466" y="3227454"/>
                  <a:pt x="4551376" y="3200401"/>
                </a:cubicBezTo>
                <a:cubicBezTo>
                  <a:pt x="4239304" y="3184764"/>
                  <a:pt x="4211969" y="3192828"/>
                  <a:pt x="3894515" y="3200401"/>
                </a:cubicBezTo>
                <a:cubicBezTo>
                  <a:pt x="3623698" y="3219087"/>
                  <a:pt x="3075142" y="3250268"/>
                  <a:pt x="2768469" y="3200401"/>
                </a:cubicBezTo>
                <a:cubicBezTo>
                  <a:pt x="2499054" y="3129080"/>
                  <a:pt x="2276803" y="3203885"/>
                  <a:pt x="2017771" y="3200401"/>
                </a:cubicBezTo>
                <a:cubicBezTo>
                  <a:pt x="1819751" y="3168234"/>
                  <a:pt x="962800" y="3188075"/>
                  <a:pt x="704049" y="3200401"/>
                </a:cubicBezTo>
                <a:cubicBezTo>
                  <a:pt x="314273" y="3181305"/>
                  <a:pt x="-45393" y="3079234"/>
                  <a:pt x="0" y="2799358"/>
                </a:cubicBezTo>
                <a:cubicBezTo>
                  <a:pt x="-683" y="2660634"/>
                  <a:pt x="28751" y="2458311"/>
                  <a:pt x="0" y="2343678"/>
                </a:cubicBezTo>
                <a:cubicBezTo>
                  <a:pt x="-46908" y="2188949"/>
                  <a:pt x="34253" y="2021099"/>
                  <a:pt x="0" y="1864015"/>
                </a:cubicBezTo>
                <a:cubicBezTo>
                  <a:pt x="-19246" y="1668577"/>
                  <a:pt x="5873" y="1470734"/>
                  <a:pt x="0" y="1360368"/>
                </a:cubicBezTo>
                <a:cubicBezTo>
                  <a:pt x="10875" y="1259059"/>
                  <a:pt x="-11437" y="985011"/>
                  <a:pt x="0" y="856722"/>
                </a:cubicBezTo>
                <a:cubicBezTo>
                  <a:pt x="10684" y="746536"/>
                  <a:pt x="-39825" y="518097"/>
                  <a:pt x="0" y="401042"/>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xmlns="" sd="2129858240">
                  <a:custGeom>
                    <a:avLst/>
                    <a:gdLst>
                      <a:gd name="connsiteX0" fmla="*/ 0 w 8144906"/>
                      <a:gd name="connsiteY0" fmla="*/ 503292 h 4016372"/>
                      <a:gd name="connsiteX1" fmla="*/ 531367 w 8144906"/>
                      <a:gd name="connsiteY1" fmla="*/ 0 h 4016372"/>
                      <a:gd name="connsiteX2" fmla="*/ 1239584 w 8144906"/>
                      <a:gd name="connsiteY2" fmla="*/ 0 h 4016372"/>
                      <a:gd name="connsiteX3" fmla="*/ 1947801 w 8144906"/>
                      <a:gd name="connsiteY3" fmla="*/ 0 h 4016372"/>
                      <a:gd name="connsiteX4" fmla="*/ 2656018 w 8144906"/>
                      <a:gd name="connsiteY4" fmla="*/ 0 h 4016372"/>
                      <a:gd name="connsiteX5" fmla="*/ 3505879 w 8144906"/>
                      <a:gd name="connsiteY5" fmla="*/ 0 h 4016372"/>
                      <a:gd name="connsiteX6" fmla="*/ 4214096 w 8144906"/>
                      <a:gd name="connsiteY6" fmla="*/ 0 h 4016372"/>
                      <a:gd name="connsiteX7" fmla="*/ 4922313 w 8144906"/>
                      <a:gd name="connsiteY7" fmla="*/ 0 h 4016372"/>
                      <a:gd name="connsiteX8" fmla="*/ 5701352 w 8144906"/>
                      <a:gd name="connsiteY8" fmla="*/ 0 h 4016372"/>
                      <a:gd name="connsiteX9" fmla="*/ 6409569 w 8144906"/>
                      <a:gd name="connsiteY9" fmla="*/ 0 h 4016372"/>
                      <a:gd name="connsiteX10" fmla="*/ 7613538 w 8144906"/>
                      <a:gd name="connsiteY10" fmla="*/ 0 h 4016372"/>
                      <a:gd name="connsiteX11" fmla="*/ 8144906 w 8144906"/>
                      <a:gd name="connsiteY11" fmla="*/ 503292 h 4016372"/>
                      <a:gd name="connsiteX12" fmla="*/ 8144906 w 8144906"/>
                      <a:gd name="connsiteY12" fmla="*/ 1045054 h 4016372"/>
                      <a:gd name="connsiteX13" fmla="*/ 8144906 w 8144906"/>
                      <a:gd name="connsiteY13" fmla="*/ 1586816 h 4016372"/>
                      <a:gd name="connsiteX14" fmla="*/ 8144906 w 8144906"/>
                      <a:gd name="connsiteY14" fmla="*/ 2098480 h 4016372"/>
                      <a:gd name="connsiteX15" fmla="*/ 8144906 w 8144906"/>
                      <a:gd name="connsiteY15" fmla="*/ 2760633 h 4016372"/>
                      <a:gd name="connsiteX16" fmla="*/ 8144906 w 8144906"/>
                      <a:gd name="connsiteY16" fmla="*/ 3513080 h 4016372"/>
                      <a:gd name="connsiteX17" fmla="*/ 7613538 w 8144906"/>
                      <a:gd name="connsiteY17" fmla="*/ 4016372 h 4016372"/>
                      <a:gd name="connsiteX18" fmla="*/ 6905321 w 8144906"/>
                      <a:gd name="connsiteY18" fmla="*/ 4016372 h 4016372"/>
                      <a:gd name="connsiteX19" fmla="*/ 6267926 w 8144906"/>
                      <a:gd name="connsiteY19" fmla="*/ 4016372 h 4016372"/>
                      <a:gd name="connsiteX20" fmla="*/ 5772174 w 8144906"/>
                      <a:gd name="connsiteY20" fmla="*/ 4016372 h 4016372"/>
                      <a:gd name="connsiteX21" fmla="*/ 5134778 w 8144906"/>
                      <a:gd name="connsiteY21" fmla="*/ 4016372 h 4016372"/>
                      <a:gd name="connsiteX22" fmla="*/ 4497383 w 8144906"/>
                      <a:gd name="connsiteY22" fmla="*/ 4016372 h 4016372"/>
                      <a:gd name="connsiteX23" fmla="*/ 4001631 w 8144906"/>
                      <a:gd name="connsiteY23" fmla="*/ 4016372 h 4016372"/>
                      <a:gd name="connsiteX24" fmla="*/ 3435057 w 8144906"/>
                      <a:gd name="connsiteY24" fmla="*/ 4016372 h 4016372"/>
                      <a:gd name="connsiteX25" fmla="*/ 2939305 w 8144906"/>
                      <a:gd name="connsiteY25" fmla="*/ 4016372 h 4016372"/>
                      <a:gd name="connsiteX26" fmla="*/ 2089445 w 8144906"/>
                      <a:gd name="connsiteY26" fmla="*/ 4016372 h 4016372"/>
                      <a:gd name="connsiteX27" fmla="*/ 1522871 w 8144906"/>
                      <a:gd name="connsiteY27" fmla="*/ 4016372 h 4016372"/>
                      <a:gd name="connsiteX28" fmla="*/ 531367 w 8144906"/>
                      <a:gd name="connsiteY28" fmla="*/ 4016372 h 4016372"/>
                      <a:gd name="connsiteX29" fmla="*/ 0 w 8144906"/>
                      <a:gd name="connsiteY29" fmla="*/ 3513080 h 4016372"/>
                      <a:gd name="connsiteX30" fmla="*/ 0 w 8144906"/>
                      <a:gd name="connsiteY30" fmla="*/ 2941220 h 4016372"/>
                      <a:gd name="connsiteX31" fmla="*/ 0 w 8144906"/>
                      <a:gd name="connsiteY31" fmla="*/ 2339263 h 4016372"/>
                      <a:gd name="connsiteX32" fmla="*/ 0 w 8144906"/>
                      <a:gd name="connsiteY32" fmla="*/ 1707207 h 4016372"/>
                      <a:gd name="connsiteX33" fmla="*/ 0 w 8144906"/>
                      <a:gd name="connsiteY33" fmla="*/ 1075152 h 4016372"/>
                      <a:gd name="connsiteX34" fmla="*/ 0 w 8144906"/>
                      <a:gd name="connsiteY34" fmla="*/ 503292 h 4016372"/>
                      <a:gd name="connsiteX0" fmla="*/ 0 w 8144906"/>
                      <a:gd name="connsiteY0" fmla="*/ 503292 h 4016372"/>
                      <a:gd name="connsiteX1" fmla="*/ 531367 w 8144906"/>
                      <a:gd name="connsiteY1" fmla="*/ 0 h 4016372"/>
                      <a:gd name="connsiteX2" fmla="*/ 1310406 w 8144906"/>
                      <a:gd name="connsiteY2" fmla="*/ 0 h 4016372"/>
                      <a:gd name="connsiteX3" fmla="*/ 1876979 w 8144906"/>
                      <a:gd name="connsiteY3" fmla="*/ 0 h 4016372"/>
                      <a:gd name="connsiteX4" fmla="*/ 2443553 w 8144906"/>
                      <a:gd name="connsiteY4" fmla="*/ 0 h 4016372"/>
                      <a:gd name="connsiteX5" fmla="*/ 3222592 w 8144906"/>
                      <a:gd name="connsiteY5" fmla="*/ 0 h 4016372"/>
                      <a:gd name="connsiteX6" fmla="*/ 3859987 w 8144906"/>
                      <a:gd name="connsiteY6" fmla="*/ 0 h 4016372"/>
                      <a:gd name="connsiteX7" fmla="*/ 4709848 w 8144906"/>
                      <a:gd name="connsiteY7" fmla="*/ 0 h 4016372"/>
                      <a:gd name="connsiteX8" fmla="*/ 5559708 w 8144906"/>
                      <a:gd name="connsiteY8" fmla="*/ 0 h 4016372"/>
                      <a:gd name="connsiteX9" fmla="*/ 6338747 w 8144906"/>
                      <a:gd name="connsiteY9" fmla="*/ 0 h 4016372"/>
                      <a:gd name="connsiteX10" fmla="*/ 6905321 w 8144906"/>
                      <a:gd name="connsiteY10" fmla="*/ 0 h 4016372"/>
                      <a:gd name="connsiteX11" fmla="*/ 7613538 w 8144906"/>
                      <a:gd name="connsiteY11" fmla="*/ 0 h 4016372"/>
                      <a:gd name="connsiteX12" fmla="*/ 8144906 w 8144906"/>
                      <a:gd name="connsiteY12" fmla="*/ 503292 h 4016372"/>
                      <a:gd name="connsiteX13" fmla="*/ 8144906 w 8144906"/>
                      <a:gd name="connsiteY13" fmla="*/ 1045054 h 4016372"/>
                      <a:gd name="connsiteX14" fmla="*/ 8144906 w 8144906"/>
                      <a:gd name="connsiteY14" fmla="*/ 1586816 h 4016372"/>
                      <a:gd name="connsiteX15" fmla="*/ 8144906 w 8144906"/>
                      <a:gd name="connsiteY15" fmla="*/ 2218871 h 4016372"/>
                      <a:gd name="connsiteX16" fmla="*/ 8144906 w 8144906"/>
                      <a:gd name="connsiteY16" fmla="*/ 2881025 h 4016372"/>
                      <a:gd name="connsiteX17" fmla="*/ 8144906 w 8144906"/>
                      <a:gd name="connsiteY17" fmla="*/ 3513080 h 4016372"/>
                      <a:gd name="connsiteX18" fmla="*/ 7613538 w 8144906"/>
                      <a:gd name="connsiteY18" fmla="*/ 4016372 h 4016372"/>
                      <a:gd name="connsiteX19" fmla="*/ 6905321 w 8144906"/>
                      <a:gd name="connsiteY19" fmla="*/ 4016372 h 4016372"/>
                      <a:gd name="connsiteX20" fmla="*/ 6267926 w 8144906"/>
                      <a:gd name="connsiteY20" fmla="*/ 4016372 h 4016372"/>
                      <a:gd name="connsiteX21" fmla="*/ 5701352 w 8144906"/>
                      <a:gd name="connsiteY21" fmla="*/ 4016372 h 4016372"/>
                      <a:gd name="connsiteX22" fmla="*/ 5134778 w 8144906"/>
                      <a:gd name="connsiteY22" fmla="*/ 4016372 h 4016372"/>
                      <a:gd name="connsiteX23" fmla="*/ 4284918 w 8144906"/>
                      <a:gd name="connsiteY23" fmla="*/ 4016372 h 4016372"/>
                      <a:gd name="connsiteX24" fmla="*/ 3647522 w 8144906"/>
                      <a:gd name="connsiteY24" fmla="*/ 4016372 h 4016372"/>
                      <a:gd name="connsiteX25" fmla="*/ 2797662 w 8144906"/>
                      <a:gd name="connsiteY25" fmla="*/ 4016372 h 4016372"/>
                      <a:gd name="connsiteX26" fmla="*/ 1947801 w 8144906"/>
                      <a:gd name="connsiteY26" fmla="*/ 4016372 h 4016372"/>
                      <a:gd name="connsiteX27" fmla="*/ 1310406 w 8144906"/>
                      <a:gd name="connsiteY27" fmla="*/ 4016372 h 4016372"/>
                      <a:gd name="connsiteX28" fmla="*/ 531367 w 8144906"/>
                      <a:gd name="connsiteY28" fmla="*/ 4016372 h 4016372"/>
                      <a:gd name="connsiteX29" fmla="*/ 0 w 8144906"/>
                      <a:gd name="connsiteY29" fmla="*/ 3513080 h 4016372"/>
                      <a:gd name="connsiteX30" fmla="*/ 0 w 8144906"/>
                      <a:gd name="connsiteY30" fmla="*/ 2941220 h 4016372"/>
                      <a:gd name="connsiteX31" fmla="*/ 0 w 8144906"/>
                      <a:gd name="connsiteY31" fmla="*/ 2429556 h 4016372"/>
                      <a:gd name="connsiteX32" fmla="*/ 0 w 8144906"/>
                      <a:gd name="connsiteY32" fmla="*/ 1887794 h 4016372"/>
                      <a:gd name="connsiteX33" fmla="*/ 0 w 8144906"/>
                      <a:gd name="connsiteY33" fmla="*/ 1225641 h 4016372"/>
                      <a:gd name="connsiteX34" fmla="*/ 0 w 8144906"/>
                      <a:gd name="connsiteY34" fmla="*/ 503292 h 4016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144906" h="4016372" fill="none" extrusionOk="0">
                        <a:moveTo>
                          <a:pt x="0" y="503292"/>
                        </a:moveTo>
                        <a:cubicBezTo>
                          <a:pt x="-35394" y="227868"/>
                          <a:pt x="247650" y="-29194"/>
                          <a:pt x="531367" y="0"/>
                        </a:cubicBezTo>
                        <a:cubicBezTo>
                          <a:pt x="697241" y="-4426"/>
                          <a:pt x="1056253" y="-51338"/>
                          <a:pt x="1239584" y="0"/>
                        </a:cubicBezTo>
                        <a:cubicBezTo>
                          <a:pt x="1419643" y="37449"/>
                          <a:pt x="1748072" y="12837"/>
                          <a:pt x="1947801" y="0"/>
                        </a:cubicBezTo>
                        <a:cubicBezTo>
                          <a:pt x="2184593" y="14535"/>
                          <a:pt x="2348587" y="1426"/>
                          <a:pt x="2656018" y="0"/>
                        </a:cubicBezTo>
                        <a:cubicBezTo>
                          <a:pt x="2944118" y="-47107"/>
                          <a:pt x="3154460" y="32240"/>
                          <a:pt x="3505879" y="0"/>
                        </a:cubicBezTo>
                        <a:cubicBezTo>
                          <a:pt x="3809275" y="-24980"/>
                          <a:pt x="4028250" y="-33838"/>
                          <a:pt x="4214096" y="0"/>
                        </a:cubicBezTo>
                        <a:cubicBezTo>
                          <a:pt x="4418259" y="16941"/>
                          <a:pt x="4748432" y="15163"/>
                          <a:pt x="4922313" y="0"/>
                        </a:cubicBezTo>
                        <a:cubicBezTo>
                          <a:pt x="5095020" y="26961"/>
                          <a:pt x="5472149" y="-24435"/>
                          <a:pt x="5701352" y="0"/>
                        </a:cubicBezTo>
                        <a:cubicBezTo>
                          <a:pt x="5911581" y="-51566"/>
                          <a:pt x="6218207" y="-8657"/>
                          <a:pt x="6409569" y="0"/>
                        </a:cubicBezTo>
                        <a:cubicBezTo>
                          <a:pt x="6562415" y="4055"/>
                          <a:pt x="7049541" y="21554"/>
                          <a:pt x="7613538" y="0"/>
                        </a:cubicBezTo>
                        <a:cubicBezTo>
                          <a:pt x="7928049" y="-63802"/>
                          <a:pt x="8186867" y="157375"/>
                          <a:pt x="8144906" y="503292"/>
                        </a:cubicBezTo>
                        <a:cubicBezTo>
                          <a:pt x="8129010" y="742024"/>
                          <a:pt x="8106797" y="926494"/>
                          <a:pt x="8144906" y="1045054"/>
                        </a:cubicBezTo>
                        <a:cubicBezTo>
                          <a:pt x="8176340" y="1159874"/>
                          <a:pt x="8142818" y="1351680"/>
                          <a:pt x="8144906" y="1586816"/>
                        </a:cubicBezTo>
                        <a:cubicBezTo>
                          <a:pt x="8147497" y="1838160"/>
                          <a:pt x="8159429" y="1885573"/>
                          <a:pt x="8144906" y="2098480"/>
                        </a:cubicBezTo>
                        <a:cubicBezTo>
                          <a:pt x="8135872" y="2309159"/>
                          <a:pt x="8161700" y="2476278"/>
                          <a:pt x="8144906" y="2760633"/>
                        </a:cubicBezTo>
                        <a:cubicBezTo>
                          <a:pt x="8127790" y="2969706"/>
                          <a:pt x="8128903" y="3198508"/>
                          <a:pt x="8144906" y="3513080"/>
                        </a:cubicBezTo>
                        <a:cubicBezTo>
                          <a:pt x="8122963" y="3706019"/>
                          <a:pt x="7944811" y="3999322"/>
                          <a:pt x="7613538" y="4016372"/>
                        </a:cubicBezTo>
                        <a:cubicBezTo>
                          <a:pt x="7417135" y="4022893"/>
                          <a:pt x="7205507" y="4020992"/>
                          <a:pt x="6905321" y="4016372"/>
                        </a:cubicBezTo>
                        <a:cubicBezTo>
                          <a:pt x="6609418" y="4014604"/>
                          <a:pt x="6580449" y="3999756"/>
                          <a:pt x="6267926" y="4016372"/>
                        </a:cubicBezTo>
                        <a:cubicBezTo>
                          <a:pt x="5948495" y="4039826"/>
                          <a:pt x="6003551" y="4014717"/>
                          <a:pt x="5772174" y="4016372"/>
                        </a:cubicBezTo>
                        <a:cubicBezTo>
                          <a:pt x="5552169" y="4021878"/>
                          <a:pt x="5426424" y="3999329"/>
                          <a:pt x="5134778" y="4016372"/>
                        </a:cubicBezTo>
                        <a:cubicBezTo>
                          <a:pt x="4869246" y="4063388"/>
                          <a:pt x="4692502" y="4040974"/>
                          <a:pt x="4497383" y="4016372"/>
                        </a:cubicBezTo>
                        <a:cubicBezTo>
                          <a:pt x="4277965" y="4013982"/>
                          <a:pt x="4147899" y="3972642"/>
                          <a:pt x="4001631" y="4016372"/>
                        </a:cubicBezTo>
                        <a:cubicBezTo>
                          <a:pt x="3842473" y="4032440"/>
                          <a:pt x="3683158" y="4031791"/>
                          <a:pt x="3435057" y="4016372"/>
                        </a:cubicBezTo>
                        <a:cubicBezTo>
                          <a:pt x="3199909" y="3991576"/>
                          <a:pt x="3181495" y="4011651"/>
                          <a:pt x="2939305" y="4016372"/>
                        </a:cubicBezTo>
                        <a:cubicBezTo>
                          <a:pt x="2713770" y="4047996"/>
                          <a:pt x="2289207" y="4018206"/>
                          <a:pt x="2089445" y="4016372"/>
                        </a:cubicBezTo>
                        <a:cubicBezTo>
                          <a:pt x="1875613" y="3947448"/>
                          <a:pt x="1686999" y="4041483"/>
                          <a:pt x="1522871" y="4016372"/>
                        </a:cubicBezTo>
                        <a:cubicBezTo>
                          <a:pt x="1389545" y="3990008"/>
                          <a:pt x="725285" y="3983415"/>
                          <a:pt x="531367" y="4016372"/>
                        </a:cubicBezTo>
                        <a:cubicBezTo>
                          <a:pt x="207317" y="4029660"/>
                          <a:pt x="-11285" y="3816803"/>
                          <a:pt x="0" y="3513080"/>
                        </a:cubicBezTo>
                        <a:cubicBezTo>
                          <a:pt x="-15459" y="3323986"/>
                          <a:pt x="11075" y="3072244"/>
                          <a:pt x="0" y="2941220"/>
                        </a:cubicBezTo>
                        <a:cubicBezTo>
                          <a:pt x="-27058" y="2740769"/>
                          <a:pt x="23093" y="2558579"/>
                          <a:pt x="0" y="2339263"/>
                        </a:cubicBezTo>
                        <a:cubicBezTo>
                          <a:pt x="-742" y="2105688"/>
                          <a:pt x="1410" y="1846603"/>
                          <a:pt x="0" y="1707207"/>
                        </a:cubicBezTo>
                        <a:cubicBezTo>
                          <a:pt x="16323" y="1594231"/>
                          <a:pt x="-6785" y="1229119"/>
                          <a:pt x="0" y="1075152"/>
                        </a:cubicBezTo>
                        <a:cubicBezTo>
                          <a:pt x="2328" y="925560"/>
                          <a:pt x="-23104" y="644713"/>
                          <a:pt x="0" y="503292"/>
                        </a:cubicBezTo>
                        <a:close/>
                      </a:path>
                      <a:path w="8144906" h="4016372" stroke="0" extrusionOk="0">
                        <a:moveTo>
                          <a:pt x="0" y="503292"/>
                        </a:moveTo>
                        <a:cubicBezTo>
                          <a:pt x="42413" y="253770"/>
                          <a:pt x="253332" y="56374"/>
                          <a:pt x="531367" y="0"/>
                        </a:cubicBezTo>
                        <a:cubicBezTo>
                          <a:pt x="781810" y="-26237"/>
                          <a:pt x="988171" y="-2413"/>
                          <a:pt x="1310406" y="0"/>
                        </a:cubicBezTo>
                        <a:cubicBezTo>
                          <a:pt x="1597955" y="34922"/>
                          <a:pt x="1609721" y="-16035"/>
                          <a:pt x="1876979" y="0"/>
                        </a:cubicBezTo>
                        <a:cubicBezTo>
                          <a:pt x="2172997" y="17728"/>
                          <a:pt x="2287722" y="-8823"/>
                          <a:pt x="2443553" y="0"/>
                        </a:cubicBezTo>
                        <a:cubicBezTo>
                          <a:pt x="2602608" y="1237"/>
                          <a:pt x="2995797" y="22785"/>
                          <a:pt x="3222592" y="0"/>
                        </a:cubicBezTo>
                        <a:cubicBezTo>
                          <a:pt x="3518403" y="-26319"/>
                          <a:pt x="3654537" y="3347"/>
                          <a:pt x="3859987" y="0"/>
                        </a:cubicBezTo>
                        <a:cubicBezTo>
                          <a:pt x="4042960" y="-49620"/>
                          <a:pt x="4417000" y="-1886"/>
                          <a:pt x="4709848" y="0"/>
                        </a:cubicBezTo>
                        <a:cubicBezTo>
                          <a:pt x="5008057" y="24119"/>
                          <a:pt x="5207366" y="68886"/>
                          <a:pt x="5559708" y="0"/>
                        </a:cubicBezTo>
                        <a:cubicBezTo>
                          <a:pt x="5894601" y="-31012"/>
                          <a:pt x="6012986" y="22458"/>
                          <a:pt x="6338747" y="0"/>
                        </a:cubicBezTo>
                        <a:cubicBezTo>
                          <a:pt x="6672890" y="-43966"/>
                          <a:pt x="6786500" y="-23340"/>
                          <a:pt x="6905321" y="0"/>
                        </a:cubicBezTo>
                        <a:cubicBezTo>
                          <a:pt x="7013378" y="-35430"/>
                          <a:pt x="7339882" y="-21017"/>
                          <a:pt x="7613538" y="0"/>
                        </a:cubicBezTo>
                        <a:cubicBezTo>
                          <a:pt x="7945662" y="-7505"/>
                          <a:pt x="8147409" y="209344"/>
                          <a:pt x="8144906" y="503292"/>
                        </a:cubicBezTo>
                        <a:cubicBezTo>
                          <a:pt x="8103035" y="659215"/>
                          <a:pt x="8142376" y="877350"/>
                          <a:pt x="8144906" y="1045054"/>
                        </a:cubicBezTo>
                        <a:cubicBezTo>
                          <a:pt x="8146841" y="1200350"/>
                          <a:pt x="8177064" y="1416599"/>
                          <a:pt x="8144906" y="1586816"/>
                        </a:cubicBezTo>
                        <a:cubicBezTo>
                          <a:pt x="8134798" y="1766531"/>
                          <a:pt x="8169256" y="1963815"/>
                          <a:pt x="8144906" y="2218871"/>
                        </a:cubicBezTo>
                        <a:cubicBezTo>
                          <a:pt x="8163316" y="2423790"/>
                          <a:pt x="8134604" y="2704202"/>
                          <a:pt x="8144906" y="2881025"/>
                        </a:cubicBezTo>
                        <a:cubicBezTo>
                          <a:pt x="8153879" y="3136885"/>
                          <a:pt x="8130636" y="3370090"/>
                          <a:pt x="8144906" y="3513080"/>
                        </a:cubicBezTo>
                        <a:cubicBezTo>
                          <a:pt x="8151008" y="3761407"/>
                          <a:pt x="7913370" y="4054500"/>
                          <a:pt x="7613538" y="4016372"/>
                        </a:cubicBezTo>
                        <a:cubicBezTo>
                          <a:pt x="7327807" y="4076870"/>
                          <a:pt x="7091345" y="3958352"/>
                          <a:pt x="6905321" y="4016372"/>
                        </a:cubicBezTo>
                        <a:cubicBezTo>
                          <a:pt x="6733512" y="4040834"/>
                          <a:pt x="6420788" y="4046462"/>
                          <a:pt x="6267926" y="4016372"/>
                        </a:cubicBezTo>
                        <a:cubicBezTo>
                          <a:pt x="6126891" y="3985837"/>
                          <a:pt x="5996423" y="3987217"/>
                          <a:pt x="5701352" y="4016372"/>
                        </a:cubicBezTo>
                        <a:cubicBezTo>
                          <a:pt x="5422922" y="4007512"/>
                          <a:pt x="5287656" y="3975186"/>
                          <a:pt x="5134778" y="4016372"/>
                        </a:cubicBezTo>
                        <a:cubicBezTo>
                          <a:pt x="5004006" y="3980459"/>
                          <a:pt x="4681388" y="3944893"/>
                          <a:pt x="4284918" y="4016372"/>
                        </a:cubicBezTo>
                        <a:cubicBezTo>
                          <a:pt x="3908505" y="4030199"/>
                          <a:pt x="3800849" y="3982611"/>
                          <a:pt x="3647522" y="4016372"/>
                        </a:cubicBezTo>
                        <a:cubicBezTo>
                          <a:pt x="3489347" y="3992896"/>
                          <a:pt x="3027552" y="3993544"/>
                          <a:pt x="2797662" y="4016372"/>
                        </a:cubicBezTo>
                        <a:cubicBezTo>
                          <a:pt x="2600325" y="3987351"/>
                          <a:pt x="2187498" y="4022650"/>
                          <a:pt x="1947801" y="4016372"/>
                        </a:cubicBezTo>
                        <a:cubicBezTo>
                          <a:pt x="1703807" y="4003737"/>
                          <a:pt x="1538846" y="4033797"/>
                          <a:pt x="1310406" y="4016372"/>
                        </a:cubicBezTo>
                        <a:cubicBezTo>
                          <a:pt x="1099958" y="4022942"/>
                          <a:pt x="716120" y="3986507"/>
                          <a:pt x="531367" y="4016372"/>
                        </a:cubicBezTo>
                        <a:cubicBezTo>
                          <a:pt x="218258" y="3984477"/>
                          <a:pt x="2770" y="3762107"/>
                          <a:pt x="0" y="3513080"/>
                        </a:cubicBezTo>
                        <a:cubicBezTo>
                          <a:pt x="-19864" y="3237217"/>
                          <a:pt x="-17379" y="3088322"/>
                          <a:pt x="0" y="2941220"/>
                        </a:cubicBezTo>
                        <a:cubicBezTo>
                          <a:pt x="-31194" y="2803935"/>
                          <a:pt x="-27285" y="2537969"/>
                          <a:pt x="0" y="2429556"/>
                        </a:cubicBezTo>
                        <a:cubicBezTo>
                          <a:pt x="44113" y="2275846"/>
                          <a:pt x="35522" y="2148781"/>
                          <a:pt x="0" y="1887794"/>
                        </a:cubicBezTo>
                        <a:cubicBezTo>
                          <a:pt x="-29652" y="1629662"/>
                          <a:pt x="-64044" y="1483931"/>
                          <a:pt x="0" y="1225641"/>
                        </a:cubicBezTo>
                        <a:cubicBezTo>
                          <a:pt x="33389" y="972146"/>
                          <a:pt x="-15347" y="680705"/>
                          <a:pt x="0" y="503292"/>
                        </a:cubicBezTo>
                        <a:close/>
                      </a:path>
                      <a:path w="8144906" h="4016372" fill="none" stroke="0" extrusionOk="0">
                        <a:moveTo>
                          <a:pt x="0" y="503292"/>
                        </a:moveTo>
                        <a:cubicBezTo>
                          <a:pt x="-17499" y="258062"/>
                          <a:pt x="273306" y="23987"/>
                          <a:pt x="531367" y="0"/>
                        </a:cubicBezTo>
                        <a:cubicBezTo>
                          <a:pt x="700135" y="-11850"/>
                          <a:pt x="999170" y="-18439"/>
                          <a:pt x="1239584" y="0"/>
                        </a:cubicBezTo>
                        <a:cubicBezTo>
                          <a:pt x="1483322" y="18080"/>
                          <a:pt x="1688705" y="20751"/>
                          <a:pt x="1947801" y="0"/>
                        </a:cubicBezTo>
                        <a:cubicBezTo>
                          <a:pt x="2177985" y="-14596"/>
                          <a:pt x="2361719" y="-11880"/>
                          <a:pt x="2656018" y="0"/>
                        </a:cubicBezTo>
                        <a:cubicBezTo>
                          <a:pt x="2991504" y="-13013"/>
                          <a:pt x="3215553" y="3833"/>
                          <a:pt x="3505879" y="0"/>
                        </a:cubicBezTo>
                        <a:cubicBezTo>
                          <a:pt x="3829142" y="-49076"/>
                          <a:pt x="3992044" y="9475"/>
                          <a:pt x="4214096" y="0"/>
                        </a:cubicBezTo>
                        <a:cubicBezTo>
                          <a:pt x="4427312" y="-2282"/>
                          <a:pt x="4776173" y="2578"/>
                          <a:pt x="4922313" y="0"/>
                        </a:cubicBezTo>
                        <a:cubicBezTo>
                          <a:pt x="5066358" y="15515"/>
                          <a:pt x="5453368" y="17329"/>
                          <a:pt x="5701352" y="0"/>
                        </a:cubicBezTo>
                        <a:cubicBezTo>
                          <a:pt x="5897634" y="-29217"/>
                          <a:pt x="6241468" y="-30761"/>
                          <a:pt x="6409569" y="0"/>
                        </a:cubicBezTo>
                        <a:cubicBezTo>
                          <a:pt x="6613723" y="-5330"/>
                          <a:pt x="7057944" y="-14470"/>
                          <a:pt x="7613538" y="0"/>
                        </a:cubicBezTo>
                        <a:cubicBezTo>
                          <a:pt x="7847116" y="16310"/>
                          <a:pt x="8126851" y="145200"/>
                          <a:pt x="8144906" y="503292"/>
                        </a:cubicBezTo>
                        <a:cubicBezTo>
                          <a:pt x="8113633" y="713357"/>
                          <a:pt x="8114494" y="928817"/>
                          <a:pt x="8144906" y="1045054"/>
                        </a:cubicBezTo>
                        <a:cubicBezTo>
                          <a:pt x="8195561" y="1166583"/>
                          <a:pt x="8147241" y="1374195"/>
                          <a:pt x="8144906" y="1586816"/>
                        </a:cubicBezTo>
                        <a:cubicBezTo>
                          <a:pt x="8137624" y="1841925"/>
                          <a:pt x="8162248" y="1878442"/>
                          <a:pt x="8144906" y="2098480"/>
                        </a:cubicBezTo>
                        <a:cubicBezTo>
                          <a:pt x="8155371" y="2347297"/>
                          <a:pt x="8167663" y="2504201"/>
                          <a:pt x="8144906" y="2760633"/>
                        </a:cubicBezTo>
                        <a:cubicBezTo>
                          <a:pt x="8088096" y="3009298"/>
                          <a:pt x="8136550" y="3181127"/>
                          <a:pt x="8144906" y="3513080"/>
                        </a:cubicBezTo>
                        <a:cubicBezTo>
                          <a:pt x="8105787" y="3785438"/>
                          <a:pt x="7997912" y="3991326"/>
                          <a:pt x="7613538" y="4016372"/>
                        </a:cubicBezTo>
                        <a:cubicBezTo>
                          <a:pt x="7430475" y="4015865"/>
                          <a:pt x="7231604" y="4022860"/>
                          <a:pt x="6905321" y="4016372"/>
                        </a:cubicBezTo>
                        <a:cubicBezTo>
                          <a:pt x="6619215" y="4023901"/>
                          <a:pt x="6583825" y="3999624"/>
                          <a:pt x="6267926" y="4016372"/>
                        </a:cubicBezTo>
                        <a:cubicBezTo>
                          <a:pt x="5947403" y="4040486"/>
                          <a:pt x="6017409" y="4029552"/>
                          <a:pt x="5772174" y="4016372"/>
                        </a:cubicBezTo>
                        <a:cubicBezTo>
                          <a:pt x="5531051" y="4016871"/>
                          <a:pt x="5442551" y="3977703"/>
                          <a:pt x="5134778" y="4016372"/>
                        </a:cubicBezTo>
                        <a:cubicBezTo>
                          <a:pt x="4838763" y="4018192"/>
                          <a:pt x="4703343" y="4039646"/>
                          <a:pt x="4497383" y="4016372"/>
                        </a:cubicBezTo>
                        <a:cubicBezTo>
                          <a:pt x="4290405" y="4014650"/>
                          <a:pt x="4135911" y="4004051"/>
                          <a:pt x="4001631" y="4016372"/>
                        </a:cubicBezTo>
                        <a:cubicBezTo>
                          <a:pt x="3865608" y="4044491"/>
                          <a:pt x="3650022" y="4055288"/>
                          <a:pt x="3435057" y="4016372"/>
                        </a:cubicBezTo>
                        <a:cubicBezTo>
                          <a:pt x="3198996" y="3996821"/>
                          <a:pt x="3180262" y="4009349"/>
                          <a:pt x="2939305" y="4016372"/>
                        </a:cubicBezTo>
                        <a:cubicBezTo>
                          <a:pt x="2739310" y="4012262"/>
                          <a:pt x="2304877" y="4056171"/>
                          <a:pt x="2089445" y="4016372"/>
                        </a:cubicBezTo>
                        <a:cubicBezTo>
                          <a:pt x="1909702" y="3962828"/>
                          <a:pt x="1718493" y="4030992"/>
                          <a:pt x="1522871" y="4016372"/>
                        </a:cubicBezTo>
                        <a:cubicBezTo>
                          <a:pt x="1292413" y="3967913"/>
                          <a:pt x="770922" y="4011405"/>
                          <a:pt x="531367" y="4016372"/>
                        </a:cubicBezTo>
                        <a:cubicBezTo>
                          <a:pt x="274996" y="3983468"/>
                          <a:pt x="-3030" y="3781712"/>
                          <a:pt x="0" y="3513080"/>
                        </a:cubicBezTo>
                        <a:cubicBezTo>
                          <a:pt x="14690" y="3356050"/>
                          <a:pt x="35000" y="3136779"/>
                          <a:pt x="0" y="2941220"/>
                        </a:cubicBezTo>
                        <a:cubicBezTo>
                          <a:pt x="-9158" y="2771248"/>
                          <a:pt x="15614" y="2507859"/>
                          <a:pt x="0" y="2339263"/>
                        </a:cubicBezTo>
                        <a:cubicBezTo>
                          <a:pt x="-23799" y="2124023"/>
                          <a:pt x="22737" y="1848298"/>
                          <a:pt x="0" y="1707207"/>
                        </a:cubicBezTo>
                        <a:cubicBezTo>
                          <a:pt x="-15985" y="1538005"/>
                          <a:pt x="-12321" y="1255907"/>
                          <a:pt x="0" y="1075152"/>
                        </a:cubicBezTo>
                        <a:cubicBezTo>
                          <a:pt x="2423" y="926383"/>
                          <a:pt x="-39142" y="640916"/>
                          <a:pt x="0" y="503292"/>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0" rtlCol="0" anchor="b"/>
          <a:lstStyle/>
          <a:p>
            <a:pPr indent="457200" algn="just">
              <a:lnSpc>
                <a:spcPct val="110000"/>
              </a:lnSpc>
            </a:pPr>
            <a:r>
              <a:rPr lang="vi-VN" sz="3600" dirty="0">
                <a:solidFill>
                  <a:srgbClr val="000000"/>
                </a:solidFill>
                <a:latin typeface="Calibri" panose="020F0502020204030204" pitchFamily="34" charset="0"/>
                <a:cs typeface="Calibri" panose="020F0502020204030204" pitchFamily="34" charset="0"/>
              </a:rPr>
              <a:t>Những chi tiết cho thấy tội ác của giặc ngoại xâm: Thẳng tay chém giết dân lành, cướp hết ruộng nương màu mỡ, bắt dân ta lên rừng săn thú lạ, xuống biển mò ngọc trai, khiến bao người bị thiệt mạng vì hổ báo, cá sấu, thuồng luồng, ...</a:t>
            </a:r>
            <a:endParaRPr lang="en-US" sz="3600" dirty="0">
              <a:solidFill>
                <a:srgbClr val="000000"/>
              </a:solidFill>
              <a:latin typeface="Calibri" panose="020F0502020204030204" pitchFamily="34" charset="0"/>
              <a:cs typeface="Calibri" panose="020F0502020204030204" pitchFamily="34" charset="0"/>
            </a:endParaRPr>
          </a:p>
        </p:txBody>
      </p:sp>
      <p:sp>
        <p:nvSpPr>
          <p:cNvPr id="15" name="Rectangle 14">
            <a:extLst>
              <a:ext uri="{FF2B5EF4-FFF2-40B4-BE49-F238E27FC236}">
                <a16:creationId xmlns:a16="http://schemas.microsoft.com/office/drawing/2014/main" id="{095F6BB4-8AF2-571A-C7F7-371940AF74FF}"/>
              </a:ext>
            </a:extLst>
          </p:cNvPr>
          <p:cNvSpPr/>
          <p:nvPr/>
        </p:nvSpPr>
        <p:spPr>
          <a:xfrm>
            <a:off x="762000" y="3552825"/>
            <a:ext cx="10648950" cy="561975"/>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D502F59-6BC2-E752-7F25-AA69FDC2512E}"/>
              </a:ext>
            </a:extLst>
          </p:cNvPr>
          <p:cNvSpPr/>
          <p:nvPr/>
        </p:nvSpPr>
        <p:spPr>
          <a:xfrm>
            <a:off x="809625" y="4171950"/>
            <a:ext cx="10648950" cy="561975"/>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C8D503C-5F5B-281D-4623-371EA460CA18}"/>
              </a:ext>
            </a:extLst>
          </p:cNvPr>
          <p:cNvSpPr/>
          <p:nvPr/>
        </p:nvSpPr>
        <p:spPr>
          <a:xfrm>
            <a:off x="790575" y="4791075"/>
            <a:ext cx="10648950" cy="561975"/>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4C61881-5211-1E7B-A220-043072E6BF2F}"/>
              </a:ext>
            </a:extLst>
          </p:cNvPr>
          <p:cNvSpPr/>
          <p:nvPr/>
        </p:nvSpPr>
        <p:spPr>
          <a:xfrm>
            <a:off x="723900" y="5391150"/>
            <a:ext cx="4124325" cy="561975"/>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66000">
                                          <p:cBhvr additive="base">
                                            <p:cTn id="7" dur="1000" fill="hold"/>
                                            <p:tgtEl>
                                              <p:spTgt spid="11"/>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left)">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left)">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left)">
                                          <p:cBhvr>
                                            <p:cTn id="3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left)">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left)">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left)">
                                          <p:cBhvr>
                                            <p:cTn id="3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DAD8E6F1-E699-5684-3C09-B9DBDCEAAD7B}"/>
              </a:ext>
            </a:extLst>
          </p:cNvPr>
          <p:cNvGrpSpPr/>
          <p:nvPr/>
        </p:nvGrpSpPr>
        <p:grpSpPr>
          <a:xfrm>
            <a:off x="1783212" y="168923"/>
            <a:ext cx="8932413" cy="1726552"/>
            <a:chOff x="-43718" y="1531104"/>
            <a:chExt cx="8932413" cy="1726552"/>
          </a:xfrm>
        </p:grpSpPr>
        <p:sp>
          <p:nvSpPr>
            <p:cNvPr id="12" name="Rectangle: Rounded Corners 11">
              <a:extLst>
                <a:ext uri="{FF2B5EF4-FFF2-40B4-BE49-F238E27FC236}">
                  <a16:creationId xmlns:a16="http://schemas.microsoft.com/office/drawing/2014/main" id="{4EFE92A2-61D4-F3F6-B366-9EFB46B11173}"/>
                </a:ext>
              </a:extLst>
            </p:cNvPr>
            <p:cNvSpPr/>
            <p:nvPr/>
          </p:nvSpPr>
          <p:spPr>
            <a:xfrm>
              <a:off x="268099" y="2230780"/>
              <a:ext cx="8620596" cy="1026876"/>
            </a:xfrm>
            <a:custGeom>
              <a:avLst/>
              <a:gdLst>
                <a:gd name="connsiteX0" fmla="*/ 0 w 8620596"/>
                <a:gd name="connsiteY0" fmla="*/ 250773 h 1026876"/>
                <a:gd name="connsiteX1" fmla="*/ 250773 w 8620596"/>
                <a:gd name="connsiteY1" fmla="*/ 0 h 1026876"/>
                <a:gd name="connsiteX2" fmla="*/ 8369823 w 8620596"/>
                <a:gd name="connsiteY2" fmla="*/ 0 h 1026876"/>
                <a:gd name="connsiteX3" fmla="*/ 8620596 w 8620596"/>
                <a:gd name="connsiteY3" fmla="*/ 250773 h 1026876"/>
                <a:gd name="connsiteX4" fmla="*/ 8620596 w 8620596"/>
                <a:gd name="connsiteY4" fmla="*/ 776103 h 1026876"/>
                <a:gd name="connsiteX5" fmla="*/ 8369823 w 8620596"/>
                <a:gd name="connsiteY5" fmla="*/ 1026876 h 1026876"/>
                <a:gd name="connsiteX6" fmla="*/ 250773 w 8620596"/>
                <a:gd name="connsiteY6" fmla="*/ 1026876 h 1026876"/>
                <a:gd name="connsiteX7" fmla="*/ 0 w 8620596"/>
                <a:gd name="connsiteY7" fmla="*/ 776103 h 1026876"/>
                <a:gd name="connsiteX8" fmla="*/ 0 w 8620596"/>
                <a:gd name="connsiteY8" fmla="*/ 250773 h 102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20596" h="1026876" fill="none" extrusionOk="0">
                  <a:moveTo>
                    <a:pt x="0" y="250773"/>
                  </a:moveTo>
                  <a:cubicBezTo>
                    <a:pt x="-6335" y="134473"/>
                    <a:pt x="110406" y="-1256"/>
                    <a:pt x="250773" y="0"/>
                  </a:cubicBezTo>
                  <a:cubicBezTo>
                    <a:pt x="2235138" y="-35273"/>
                    <a:pt x="4945203" y="-144294"/>
                    <a:pt x="8369823" y="0"/>
                  </a:cubicBezTo>
                  <a:cubicBezTo>
                    <a:pt x="8523392" y="4587"/>
                    <a:pt x="8607001" y="100813"/>
                    <a:pt x="8620596" y="250773"/>
                  </a:cubicBezTo>
                  <a:cubicBezTo>
                    <a:pt x="8621742" y="465177"/>
                    <a:pt x="8658112" y="554805"/>
                    <a:pt x="8620596" y="776103"/>
                  </a:cubicBezTo>
                  <a:cubicBezTo>
                    <a:pt x="8632250" y="905788"/>
                    <a:pt x="8525082" y="1008706"/>
                    <a:pt x="8369823" y="1026876"/>
                  </a:cubicBezTo>
                  <a:cubicBezTo>
                    <a:pt x="5066765" y="1104401"/>
                    <a:pt x="1135241" y="983173"/>
                    <a:pt x="250773" y="1026876"/>
                  </a:cubicBezTo>
                  <a:cubicBezTo>
                    <a:pt x="86126" y="1019631"/>
                    <a:pt x="-21886" y="914302"/>
                    <a:pt x="0" y="776103"/>
                  </a:cubicBezTo>
                  <a:cubicBezTo>
                    <a:pt x="-24432" y="572009"/>
                    <a:pt x="-44476" y="356853"/>
                    <a:pt x="0" y="250773"/>
                  </a:cubicBezTo>
                  <a:close/>
                </a:path>
                <a:path w="8620596" h="1026876" stroke="0" extrusionOk="0">
                  <a:moveTo>
                    <a:pt x="0" y="250773"/>
                  </a:moveTo>
                  <a:cubicBezTo>
                    <a:pt x="-4881" y="95410"/>
                    <a:pt x="109064" y="2601"/>
                    <a:pt x="250773" y="0"/>
                  </a:cubicBezTo>
                  <a:cubicBezTo>
                    <a:pt x="3995425" y="-95379"/>
                    <a:pt x="7110179" y="58096"/>
                    <a:pt x="8369823" y="0"/>
                  </a:cubicBezTo>
                  <a:cubicBezTo>
                    <a:pt x="8492200" y="-11349"/>
                    <a:pt x="8603171" y="99752"/>
                    <a:pt x="8620596" y="250773"/>
                  </a:cubicBezTo>
                  <a:cubicBezTo>
                    <a:pt x="8620719" y="499866"/>
                    <a:pt x="8576699" y="529857"/>
                    <a:pt x="8620596" y="776103"/>
                  </a:cubicBezTo>
                  <a:cubicBezTo>
                    <a:pt x="8636739" y="895412"/>
                    <a:pt x="8497288" y="1015885"/>
                    <a:pt x="8369823" y="1026876"/>
                  </a:cubicBezTo>
                  <a:cubicBezTo>
                    <a:pt x="6334068" y="966970"/>
                    <a:pt x="2796413" y="1109390"/>
                    <a:pt x="250773" y="1026876"/>
                  </a:cubicBezTo>
                  <a:cubicBezTo>
                    <a:pt x="94431" y="1031287"/>
                    <a:pt x="-19404" y="934295"/>
                    <a:pt x="0" y="776103"/>
                  </a:cubicBezTo>
                  <a:cubicBezTo>
                    <a:pt x="11353" y="587740"/>
                    <a:pt x="27761" y="499230"/>
                    <a:pt x="0" y="250773"/>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2060"/>
                  </a:solidFill>
                  <a:effectLst/>
                  <a:uLnTx/>
                  <a:uFillTx/>
                  <a:latin typeface="Calibri"/>
                  <a:ea typeface="+mn-ea"/>
                  <a:cs typeface="Times New Roman" panose="02020603050405020304" pitchFamily="18" charset="0"/>
                </a:rPr>
                <a:t>2. </a:t>
              </a:r>
              <a:r>
                <a:rPr kumimoji="0" lang="vi-VN" sz="4400" b="0" i="0" u="none" strike="noStrike" kern="1200" cap="none" spc="0" normalizeH="0" baseline="0" noProof="0" dirty="0">
                  <a:ln>
                    <a:noFill/>
                  </a:ln>
                  <a:solidFill>
                    <a:srgbClr val="002060"/>
                  </a:solidFill>
                  <a:effectLst/>
                  <a:uLnTx/>
                  <a:uFillTx/>
                  <a:latin typeface="Calibri"/>
                  <a:ea typeface="+mn-ea"/>
                  <a:cs typeface="Times New Roman" panose="02020603050405020304" pitchFamily="18" charset="0"/>
                </a:rPr>
                <a:t>Hãy giới thiệu về Hai Bà Trưng?</a:t>
              </a:r>
              <a:endParaRPr kumimoji="0" lang="en-US" sz="4400" b="0" i="1" u="none" strike="noStrike" kern="1200" cap="none" spc="0" normalizeH="0" baseline="0" noProof="0" dirty="0">
                <a:ln>
                  <a:noFill/>
                </a:ln>
                <a:solidFill>
                  <a:srgbClr val="002060"/>
                </a:solidFill>
                <a:effectLst/>
                <a:uLnTx/>
                <a:uFillTx/>
                <a:latin typeface="Calibri"/>
                <a:ea typeface="+mn-ea"/>
                <a:cs typeface="Times New Roman" panose="02020603050405020304" pitchFamily="18" charset="0"/>
              </a:endParaRPr>
            </a:p>
          </p:txBody>
        </p:sp>
        <p:pic>
          <p:nvPicPr>
            <p:cNvPr id="13" name="Picture 12">
              <a:extLst>
                <a:ext uri="{FF2B5EF4-FFF2-40B4-BE49-F238E27FC236}">
                  <a16:creationId xmlns:a16="http://schemas.microsoft.com/office/drawing/2014/main" id="{42542F5B-998F-CE6F-E062-4E0B6A1D406A}"/>
                </a:ext>
              </a:extLst>
            </p:cNvPr>
            <p:cNvPicPr>
              <a:picLocks noChangeAspect="1"/>
            </p:cNvPicPr>
            <p:nvPr/>
          </p:nvPicPr>
          <p:blipFill>
            <a:blip r:embed="rId2"/>
            <a:stretch>
              <a:fillRect/>
            </a:stretch>
          </p:blipFill>
          <p:spPr>
            <a:xfrm>
              <a:off x="-43718" y="1531104"/>
              <a:ext cx="1222106" cy="1222106"/>
            </a:xfrm>
            <a:prstGeom prst="rect">
              <a:avLst/>
            </a:prstGeom>
          </p:spPr>
        </p:pic>
      </p:grpSp>
      <p:sp>
        <p:nvSpPr>
          <p:cNvPr id="14" name="Rectangle: Rounded Corners 12">
            <a:extLst>
              <a:ext uri="{FF2B5EF4-FFF2-40B4-BE49-F238E27FC236}">
                <a16:creationId xmlns:a16="http://schemas.microsoft.com/office/drawing/2014/main" id="{7D75DE74-48A5-D07B-E43F-89F7764128DB}"/>
              </a:ext>
            </a:extLst>
          </p:cNvPr>
          <p:cNvSpPr/>
          <p:nvPr/>
        </p:nvSpPr>
        <p:spPr>
          <a:xfrm>
            <a:off x="902154" y="3590924"/>
            <a:ext cx="10791825" cy="1400175"/>
          </a:xfrm>
          <a:custGeom>
            <a:avLst/>
            <a:gdLst>
              <a:gd name="connsiteX0" fmla="*/ 0 w 10791825"/>
              <a:gd name="connsiteY0" fmla="*/ 175456 h 1400175"/>
              <a:gd name="connsiteX1" fmla="*/ 704049 w 10791825"/>
              <a:gd name="connsiteY1" fmla="*/ 0 h 1400175"/>
              <a:gd name="connsiteX2" fmla="*/ 1642422 w 10791825"/>
              <a:gd name="connsiteY2" fmla="*/ 0 h 1400175"/>
              <a:gd name="connsiteX3" fmla="*/ 2580794 w 10791825"/>
              <a:gd name="connsiteY3" fmla="*/ 0 h 1400175"/>
              <a:gd name="connsiteX4" fmla="*/ 3519166 w 10791825"/>
              <a:gd name="connsiteY4" fmla="*/ 0 h 1400175"/>
              <a:gd name="connsiteX5" fmla="*/ 4645214 w 10791825"/>
              <a:gd name="connsiteY5" fmla="*/ 0 h 1400175"/>
              <a:gd name="connsiteX6" fmla="*/ 5583586 w 10791825"/>
              <a:gd name="connsiteY6" fmla="*/ 0 h 1400175"/>
              <a:gd name="connsiteX7" fmla="*/ 6521958 w 10791825"/>
              <a:gd name="connsiteY7" fmla="*/ 0 h 1400175"/>
              <a:gd name="connsiteX8" fmla="*/ 7554168 w 10791825"/>
              <a:gd name="connsiteY8" fmla="*/ 0 h 1400175"/>
              <a:gd name="connsiteX9" fmla="*/ 8492540 w 10791825"/>
              <a:gd name="connsiteY9" fmla="*/ 0 h 1400175"/>
              <a:gd name="connsiteX10" fmla="*/ 9008332 w 10791825"/>
              <a:gd name="connsiteY10" fmla="*/ 0 h 1400175"/>
              <a:gd name="connsiteX11" fmla="*/ 9508172 w 10791825"/>
              <a:gd name="connsiteY11" fmla="*/ 0 h 1400175"/>
              <a:gd name="connsiteX12" fmla="*/ 10087773 w 10791825"/>
              <a:gd name="connsiteY12" fmla="*/ 0 h 1400175"/>
              <a:gd name="connsiteX13" fmla="*/ 10791825 w 10791825"/>
              <a:gd name="connsiteY13" fmla="*/ 175456 h 1400175"/>
              <a:gd name="connsiteX14" fmla="*/ 10791825 w 10791825"/>
              <a:gd name="connsiteY14" fmla="*/ 364323 h 1400175"/>
              <a:gd name="connsiteX15" fmla="*/ 10791825 w 10791825"/>
              <a:gd name="connsiteY15" fmla="*/ 553190 h 1400175"/>
              <a:gd name="connsiteX16" fmla="*/ 10791825 w 10791825"/>
              <a:gd name="connsiteY16" fmla="*/ 731565 h 1400175"/>
              <a:gd name="connsiteX17" fmla="*/ 10791825 w 10791825"/>
              <a:gd name="connsiteY17" fmla="*/ 962403 h 1400175"/>
              <a:gd name="connsiteX18" fmla="*/ 10791825 w 10791825"/>
              <a:gd name="connsiteY18" fmla="*/ 1224718 h 1400175"/>
              <a:gd name="connsiteX19" fmla="*/ 10087773 w 10791825"/>
              <a:gd name="connsiteY19" fmla="*/ 1400175 h 1400175"/>
              <a:gd name="connsiteX20" fmla="*/ 9609203 w 10791825"/>
              <a:gd name="connsiteY20" fmla="*/ 1400175 h 1400175"/>
              <a:gd name="connsiteX21" fmla="*/ 9149401 w 10791825"/>
              <a:gd name="connsiteY21" fmla="*/ 1400175 h 1400175"/>
              <a:gd name="connsiteX22" fmla="*/ 8304866 w 10791825"/>
              <a:gd name="connsiteY22" fmla="*/ 1400175 h 1400175"/>
              <a:gd name="connsiteX23" fmla="*/ 7648006 w 10791825"/>
              <a:gd name="connsiteY23" fmla="*/ 1400175 h 1400175"/>
              <a:gd name="connsiteX24" fmla="*/ 6803470 w 10791825"/>
              <a:gd name="connsiteY24" fmla="*/ 1400175 h 1400175"/>
              <a:gd name="connsiteX25" fmla="*/ 5958935 w 10791825"/>
              <a:gd name="connsiteY25" fmla="*/ 1400175 h 1400175"/>
              <a:gd name="connsiteX26" fmla="*/ 5302074 w 10791825"/>
              <a:gd name="connsiteY26" fmla="*/ 1400175 h 1400175"/>
              <a:gd name="connsiteX27" fmla="*/ 4551376 w 10791825"/>
              <a:gd name="connsiteY27" fmla="*/ 1400175 h 1400175"/>
              <a:gd name="connsiteX28" fmla="*/ 3894515 w 10791825"/>
              <a:gd name="connsiteY28" fmla="*/ 1400175 h 1400175"/>
              <a:gd name="connsiteX29" fmla="*/ 2768469 w 10791825"/>
              <a:gd name="connsiteY29" fmla="*/ 1400175 h 1400175"/>
              <a:gd name="connsiteX30" fmla="*/ 2017771 w 10791825"/>
              <a:gd name="connsiteY30" fmla="*/ 1400175 h 1400175"/>
              <a:gd name="connsiteX31" fmla="*/ 704049 w 10791825"/>
              <a:gd name="connsiteY31" fmla="*/ 1400175 h 1400175"/>
              <a:gd name="connsiteX32" fmla="*/ 0 w 10791825"/>
              <a:gd name="connsiteY32" fmla="*/ 1224718 h 1400175"/>
              <a:gd name="connsiteX33" fmla="*/ 0 w 10791825"/>
              <a:gd name="connsiteY33" fmla="*/ 1025358 h 1400175"/>
              <a:gd name="connsiteX34" fmla="*/ 0 w 10791825"/>
              <a:gd name="connsiteY34" fmla="*/ 815506 h 1400175"/>
              <a:gd name="connsiteX35" fmla="*/ 0 w 10791825"/>
              <a:gd name="connsiteY35" fmla="*/ 595161 h 1400175"/>
              <a:gd name="connsiteX36" fmla="*/ 0 w 10791825"/>
              <a:gd name="connsiteY36" fmla="*/ 374816 h 1400175"/>
              <a:gd name="connsiteX37" fmla="*/ 0 w 10791825"/>
              <a:gd name="connsiteY37" fmla="*/ 175456 h 1400175"/>
              <a:gd name="connsiteX0" fmla="*/ 0 w 10791825"/>
              <a:gd name="connsiteY0" fmla="*/ 175456 h 1400175"/>
              <a:gd name="connsiteX1" fmla="*/ 704049 w 10791825"/>
              <a:gd name="connsiteY1" fmla="*/ 0 h 1400175"/>
              <a:gd name="connsiteX2" fmla="*/ 1736259 w 10791825"/>
              <a:gd name="connsiteY2" fmla="*/ 0 h 1400175"/>
              <a:gd name="connsiteX3" fmla="*/ 2486956 w 10791825"/>
              <a:gd name="connsiteY3" fmla="*/ 0 h 1400175"/>
              <a:gd name="connsiteX4" fmla="*/ 3237655 w 10791825"/>
              <a:gd name="connsiteY4" fmla="*/ 0 h 1400175"/>
              <a:gd name="connsiteX5" fmla="*/ 4269864 w 10791825"/>
              <a:gd name="connsiteY5" fmla="*/ 0 h 1400175"/>
              <a:gd name="connsiteX6" fmla="*/ 5114399 w 10791825"/>
              <a:gd name="connsiteY6" fmla="*/ 0 h 1400175"/>
              <a:gd name="connsiteX7" fmla="*/ 6240447 w 10791825"/>
              <a:gd name="connsiteY7" fmla="*/ 0 h 1400175"/>
              <a:gd name="connsiteX8" fmla="*/ 7366493 w 10791825"/>
              <a:gd name="connsiteY8" fmla="*/ 0 h 1400175"/>
              <a:gd name="connsiteX9" fmla="*/ 8398703 w 10791825"/>
              <a:gd name="connsiteY9" fmla="*/ 0 h 1400175"/>
              <a:gd name="connsiteX10" fmla="*/ 9149401 w 10791825"/>
              <a:gd name="connsiteY10" fmla="*/ 0 h 1400175"/>
              <a:gd name="connsiteX11" fmla="*/ 10087773 w 10791825"/>
              <a:gd name="connsiteY11" fmla="*/ 0 h 1400175"/>
              <a:gd name="connsiteX12" fmla="*/ 10791825 w 10791825"/>
              <a:gd name="connsiteY12" fmla="*/ 175456 h 1400175"/>
              <a:gd name="connsiteX13" fmla="*/ 10791825 w 10791825"/>
              <a:gd name="connsiteY13" fmla="*/ 364323 h 1400175"/>
              <a:gd name="connsiteX14" fmla="*/ 10791825 w 10791825"/>
              <a:gd name="connsiteY14" fmla="*/ 553190 h 1400175"/>
              <a:gd name="connsiteX15" fmla="*/ 10791825 w 10791825"/>
              <a:gd name="connsiteY15" fmla="*/ 773535 h 1400175"/>
              <a:gd name="connsiteX16" fmla="*/ 10791825 w 10791825"/>
              <a:gd name="connsiteY16" fmla="*/ 1004373 h 1400175"/>
              <a:gd name="connsiteX17" fmla="*/ 10791825 w 10791825"/>
              <a:gd name="connsiteY17" fmla="*/ 1224718 h 1400175"/>
              <a:gd name="connsiteX18" fmla="*/ 10087773 w 10791825"/>
              <a:gd name="connsiteY18" fmla="*/ 1400175 h 1400175"/>
              <a:gd name="connsiteX19" fmla="*/ 9149401 w 10791825"/>
              <a:gd name="connsiteY19" fmla="*/ 1400175 h 1400175"/>
              <a:gd name="connsiteX20" fmla="*/ 8304866 w 10791825"/>
              <a:gd name="connsiteY20" fmla="*/ 1400175 h 1400175"/>
              <a:gd name="connsiteX21" fmla="*/ 7554168 w 10791825"/>
              <a:gd name="connsiteY21" fmla="*/ 1400175 h 1400175"/>
              <a:gd name="connsiteX22" fmla="*/ 6803470 w 10791825"/>
              <a:gd name="connsiteY22" fmla="*/ 1400175 h 1400175"/>
              <a:gd name="connsiteX23" fmla="*/ 5677424 w 10791825"/>
              <a:gd name="connsiteY23" fmla="*/ 1400175 h 1400175"/>
              <a:gd name="connsiteX24" fmla="*/ 4832888 w 10791825"/>
              <a:gd name="connsiteY24" fmla="*/ 1400175 h 1400175"/>
              <a:gd name="connsiteX25" fmla="*/ 3706841 w 10791825"/>
              <a:gd name="connsiteY25" fmla="*/ 1400175 h 1400175"/>
              <a:gd name="connsiteX26" fmla="*/ 2580794 w 10791825"/>
              <a:gd name="connsiteY26" fmla="*/ 1400175 h 1400175"/>
              <a:gd name="connsiteX27" fmla="*/ 1736259 w 10791825"/>
              <a:gd name="connsiteY27" fmla="*/ 1400175 h 1400175"/>
              <a:gd name="connsiteX28" fmla="*/ 704049 w 10791825"/>
              <a:gd name="connsiteY28" fmla="*/ 1400175 h 1400175"/>
              <a:gd name="connsiteX29" fmla="*/ 0 w 10791825"/>
              <a:gd name="connsiteY29" fmla="*/ 1224718 h 1400175"/>
              <a:gd name="connsiteX30" fmla="*/ 0 w 10791825"/>
              <a:gd name="connsiteY30" fmla="*/ 1025358 h 1400175"/>
              <a:gd name="connsiteX31" fmla="*/ 0 w 10791825"/>
              <a:gd name="connsiteY31" fmla="*/ 846984 h 1400175"/>
              <a:gd name="connsiteX32" fmla="*/ 0 w 10791825"/>
              <a:gd name="connsiteY32" fmla="*/ 658116 h 1400175"/>
              <a:gd name="connsiteX33" fmla="*/ 0 w 10791825"/>
              <a:gd name="connsiteY33" fmla="*/ 427279 h 1400175"/>
              <a:gd name="connsiteX34" fmla="*/ 0 w 10791825"/>
              <a:gd name="connsiteY34" fmla="*/ 175456 h 1400175"/>
              <a:gd name="connsiteX0" fmla="*/ 0 w 10791825"/>
              <a:gd name="connsiteY0" fmla="*/ 175456 h 1400175"/>
              <a:gd name="connsiteX1" fmla="*/ 704049 w 10791825"/>
              <a:gd name="connsiteY1" fmla="*/ 0 h 1400175"/>
              <a:gd name="connsiteX2" fmla="*/ 1642422 w 10791825"/>
              <a:gd name="connsiteY2" fmla="*/ 0 h 1400175"/>
              <a:gd name="connsiteX3" fmla="*/ 2580794 w 10791825"/>
              <a:gd name="connsiteY3" fmla="*/ 0 h 1400175"/>
              <a:gd name="connsiteX4" fmla="*/ 3519166 w 10791825"/>
              <a:gd name="connsiteY4" fmla="*/ 0 h 1400175"/>
              <a:gd name="connsiteX5" fmla="*/ 4645214 w 10791825"/>
              <a:gd name="connsiteY5" fmla="*/ 0 h 1400175"/>
              <a:gd name="connsiteX6" fmla="*/ 5583586 w 10791825"/>
              <a:gd name="connsiteY6" fmla="*/ 0 h 1400175"/>
              <a:gd name="connsiteX7" fmla="*/ 6052772 w 10791825"/>
              <a:gd name="connsiteY7" fmla="*/ 0 h 1400175"/>
              <a:gd name="connsiteX8" fmla="*/ 6521958 w 10791825"/>
              <a:gd name="connsiteY8" fmla="*/ 0 h 1400175"/>
              <a:gd name="connsiteX9" fmla="*/ 7554168 w 10791825"/>
              <a:gd name="connsiteY9" fmla="*/ 0 h 1400175"/>
              <a:gd name="connsiteX10" fmla="*/ 8492540 w 10791825"/>
              <a:gd name="connsiteY10" fmla="*/ 0 h 1400175"/>
              <a:gd name="connsiteX11" fmla="*/ 9040237 w 10791825"/>
              <a:gd name="connsiteY11" fmla="*/ 0 h 1400175"/>
              <a:gd name="connsiteX12" fmla="*/ 9571981 w 10791825"/>
              <a:gd name="connsiteY12" fmla="*/ 0 h 1400175"/>
              <a:gd name="connsiteX13" fmla="*/ 10087773 w 10791825"/>
              <a:gd name="connsiteY13" fmla="*/ 0 h 1400175"/>
              <a:gd name="connsiteX14" fmla="*/ 10791825 w 10791825"/>
              <a:gd name="connsiteY14" fmla="*/ 175456 h 1400175"/>
              <a:gd name="connsiteX15" fmla="*/ 10791825 w 10791825"/>
              <a:gd name="connsiteY15" fmla="*/ 364323 h 1400175"/>
              <a:gd name="connsiteX16" fmla="*/ 10791825 w 10791825"/>
              <a:gd name="connsiteY16" fmla="*/ 553190 h 1400175"/>
              <a:gd name="connsiteX17" fmla="*/ 10791825 w 10791825"/>
              <a:gd name="connsiteY17" fmla="*/ 731565 h 1400175"/>
              <a:gd name="connsiteX18" fmla="*/ 10791825 w 10791825"/>
              <a:gd name="connsiteY18" fmla="*/ 962403 h 1400175"/>
              <a:gd name="connsiteX19" fmla="*/ 10791825 w 10791825"/>
              <a:gd name="connsiteY19" fmla="*/ 1224718 h 1400175"/>
              <a:gd name="connsiteX20" fmla="*/ 10087773 w 10791825"/>
              <a:gd name="connsiteY20" fmla="*/ 1400175 h 1400175"/>
              <a:gd name="connsiteX21" fmla="*/ 9646738 w 10791825"/>
              <a:gd name="connsiteY21" fmla="*/ 1400175 h 1400175"/>
              <a:gd name="connsiteX22" fmla="*/ 9149401 w 10791825"/>
              <a:gd name="connsiteY22" fmla="*/ 1400175 h 1400175"/>
              <a:gd name="connsiteX23" fmla="*/ 8304866 w 10791825"/>
              <a:gd name="connsiteY23" fmla="*/ 1400175 h 1400175"/>
              <a:gd name="connsiteX24" fmla="*/ 7648006 w 10791825"/>
              <a:gd name="connsiteY24" fmla="*/ 1400175 h 1400175"/>
              <a:gd name="connsiteX25" fmla="*/ 6803470 w 10791825"/>
              <a:gd name="connsiteY25" fmla="*/ 1400175 h 1400175"/>
              <a:gd name="connsiteX26" fmla="*/ 5958935 w 10791825"/>
              <a:gd name="connsiteY26" fmla="*/ 1400175 h 1400175"/>
              <a:gd name="connsiteX27" fmla="*/ 5302074 w 10791825"/>
              <a:gd name="connsiteY27" fmla="*/ 1400175 h 1400175"/>
              <a:gd name="connsiteX28" fmla="*/ 4551376 w 10791825"/>
              <a:gd name="connsiteY28" fmla="*/ 1400175 h 1400175"/>
              <a:gd name="connsiteX29" fmla="*/ 3894515 w 10791825"/>
              <a:gd name="connsiteY29" fmla="*/ 1400175 h 1400175"/>
              <a:gd name="connsiteX30" fmla="*/ 2768469 w 10791825"/>
              <a:gd name="connsiteY30" fmla="*/ 1400175 h 1400175"/>
              <a:gd name="connsiteX31" fmla="*/ 2017771 w 10791825"/>
              <a:gd name="connsiteY31" fmla="*/ 1400175 h 1400175"/>
              <a:gd name="connsiteX32" fmla="*/ 704049 w 10791825"/>
              <a:gd name="connsiteY32" fmla="*/ 1400175 h 1400175"/>
              <a:gd name="connsiteX33" fmla="*/ 0 w 10791825"/>
              <a:gd name="connsiteY33" fmla="*/ 1224718 h 1400175"/>
              <a:gd name="connsiteX34" fmla="*/ 0 w 10791825"/>
              <a:gd name="connsiteY34" fmla="*/ 1025358 h 1400175"/>
              <a:gd name="connsiteX35" fmla="*/ 0 w 10791825"/>
              <a:gd name="connsiteY35" fmla="*/ 815506 h 1400175"/>
              <a:gd name="connsiteX36" fmla="*/ 0 w 10791825"/>
              <a:gd name="connsiteY36" fmla="*/ 595161 h 1400175"/>
              <a:gd name="connsiteX37" fmla="*/ 0 w 10791825"/>
              <a:gd name="connsiteY37" fmla="*/ 374816 h 1400175"/>
              <a:gd name="connsiteX38" fmla="*/ 0 w 10791825"/>
              <a:gd name="connsiteY38" fmla="*/ 175456 h 140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791825" h="1400175" fill="none" extrusionOk="0">
                <a:moveTo>
                  <a:pt x="0" y="175456"/>
                </a:moveTo>
                <a:cubicBezTo>
                  <a:pt x="-125871" y="54422"/>
                  <a:pt x="302313" y="-61977"/>
                  <a:pt x="704049" y="0"/>
                </a:cubicBezTo>
                <a:cubicBezTo>
                  <a:pt x="935660" y="-32907"/>
                  <a:pt x="1419824" y="4237"/>
                  <a:pt x="1642422" y="0"/>
                </a:cubicBezTo>
                <a:cubicBezTo>
                  <a:pt x="1913738" y="20352"/>
                  <a:pt x="2353974" y="-3466"/>
                  <a:pt x="2580794" y="0"/>
                </a:cubicBezTo>
                <a:cubicBezTo>
                  <a:pt x="2904276" y="18820"/>
                  <a:pt x="3154421" y="-23496"/>
                  <a:pt x="3519166" y="0"/>
                </a:cubicBezTo>
                <a:cubicBezTo>
                  <a:pt x="3925166" y="-60242"/>
                  <a:pt x="4157793" y="13092"/>
                  <a:pt x="4645214" y="0"/>
                </a:cubicBezTo>
                <a:cubicBezTo>
                  <a:pt x="5106668" y="4027"/>
                  <a:pt x="5352550" y="-51135"/>
                  <a:pt x="5583586" y="0"/>
                </a:cubicBezTo>
                <a:cubicBezTo>
                  <a:pt x="5812058" y="-18798"/>
                  <a:pt x="6293646" y="58767"/>
                  <a:pt x="6521958" y="0"/>
                </a:cubicBezTo>
                <a:cubicBezTo>
                  <a:pt x="6809875" y="-29239"/>
                  <a:pt x="7245096" y="32363"/>
                  <a:pt x="7554168" y="0"/>
                </a:cubicBezTo>
                <a:cubicBezTo>
                  <a:pt x="7869328" y="-10239"/>
                  <a:pt x="8257940" y="3335"/>
                  <a:pt x="8492540" y="0"/>
                </a:cubicBezTo>
                <a:cubicBezTo>
                  <a:pt x="8700678" y="2889"/>
                  <a:pt x="8856912" y="633"/>
                  <a:pt x="9008332" y="0"/>
                </a:cubicBezTo>
                <a:cubicBezTo>
                  <a:pt x="9159752" y="-633"/>
                  <a:pt x="9297401" y="19837"/>
                  <a:pt x="9508172" y="0"/>
                </a:cubicBezTo>
                <a:cubicBezTo>
                  <a:pt x="9718943" y="-19837"/>
                  <a:pt x="9903912" y="15196"/>
                  <a:pt x="10087773" y="0"/>
                </a:cubicBezTo>
                <a:cubicBezTo>
                  <a:pt x="10500123" y="-34673"/>
                  <a:pt x="10862044" y="33195"/>
                  <a:pt x="10791825" y="175456"/>
                </a:cubicBezTo>
                <a:cubicBezTo>
                  <a:pt x="10758337" y="254632"/>
                  <a:pt x="10741213" y="318648"/>
                  <a:pt x="10791825" y="364323"/>
                </a:cubicBezTo>
                <a:cubicBezTo>
                  <a:pt x="10841238" y="397714"/>
                  <a:pt x="10786928" y="483188"/>
                  <a:pt x="10791825" y="553190"/>
                </a:cubicBezTo>
                <a:cubicBezTo>
                  <a:pt x="10796718" y="641471"/>
                  <a:pt x="10809322" y="656806"/>
                  <a:pt x="10791825" y="731565"/>
                </a:cubicBezTo>
                <a:cubicBezTo>
                  <a:pt x="10772055" y="804667"/>
                  <a:pt x="10811437" y="870170"/>
                  <a:pt x="10791825" y="962403"/>
                </a:cubicBezTo>
                <a:cubicBezTo>
                  <a:pt x="10757746" y="1027711"/>
                  <a:pt x="10785187" y="1121691"/>
                  <a:pt x="10791825" y="1224718"/>
                </a:cubicBezTo>
                <a:cubicBezTo>
                  <a:pt x="10778281" y="1326667"/>
                  <a:pt x="10553364" y="1421179"/>
                  <a:pt x="10087773" y="1400175"/>
                </a:cubicBezTo>
                <a:cubicBezTo>
                  <a:pt x="9904087" y="1376640"/>
                  <a:pt x="9782757" y="1406075"/>
                  <a:pt x="9609203" y="1400175"/>
                </a:cubicBezTo>
                <a:cubicBezTo>
                  <a:pt x="9435649" y="1394276"/>
                  <a:pt x="9303207" y="1408221"/>
                  <a:pt x="9149401" y="1400175"/>
                </a:cubicBezTo>
                <a:cubicBezTo>
                  <a:pt x="8760129" y="1397966"/>
                  <a:pt x="8719774" y="1390954"/>
                  <a:pt x="8304866" y="1400175"/>
                </a:cubicBezTo>
                <a:cubicBezTo>
                  <a:pt x="7881743" y="1412019"/>
                  <a:pt x="7959477" y="1407245"/>
                  <a:pt x="7648006" y="1400175"/>
                </a:cubicBezTo>
                <a:cubicBezTo>
                  <a:pt x="7354568" y="1388911"/>
                  <a:pt x="7185545" y="1376459"/>
                  <a:pt x="6803470" y="1400175"/>
                </a:cubicBezTo>
                <a:cubicBezTo>
                  <a:pt x="6397631" y="1430473"/>
                  <a:pt x="6235710" y="1406743"/>
                  <a:pt x="5958935" y="1400175"/>
                </a:cubicBezTo>
                <a:cubicBezTo>
                  <a:pt x="5633834" y="1396119"/>
                  <a:pt x="5472731" y="1396959"/>
                  <a:pt x="5302074" y="1400175"/>
                </a:cubicBezTo>
                <a:cubicBezTo>
                  <a:pt x="5079220" y="1433136"/>
                  <a:pt x="4895699" y="1372764"/>
                  <a:pt x="4551376" y="1400175"/>
                </a:cubicBezTo>
                <a:cubicBezTo>
                  <a:pt x="4240836" y="1385987"/>
                  <a:pt x="4213094" y="1395801"/>
                  <a:pt x="3894515" y="1400175"/>
                </a:cubicBezTo>
                <a:cubicBezTo>
                  <a:pt x="3623402" y="1433309"/>
                  <a:pt x="3045936" y="1351781"/>
                  <a:pt x="2768469" y="1400175"/>
                </a:cubicBezTo>
                <a:cubicBezTo>
                  <a:pt x="2494037" y="1367955"/>
                  <a:pt x="2238312" y="1418771"/>
                  <a:pt x="2017771" y="1400175"/>
                </a:cubicBezTo>
                <a:cubicBezTo>
                  <a:pt x="1805737" y="1401092"/>
                  <a:pt x="966463" y="1393675"/>
                  <a:pt x="704049" y="1400175"/>
                </a:cubicBezTo>
                <a:cubicBezTo>
                  <a:pt x="280498" y="1416631"/>
                  <a:pt x="-3223" y="1321319"/>
                  <a:pt x="0" y="1224718"/>
                </a:cubicBezTo>
                <a:cubicBezTo>
                  <a:pt x="-23372" y="1161320"/>
                  <a:pt x="13443" y="1061458"/>
                  <a:pt x="0" y="1025358"/>
                </a:cubicBezTo>
                <a:cubicBezTo>
                  <a:pt x="-40503" y="959216"/>
                  <a:pt x="26171" y="911734"/>
                  <a:pt x="0" y="815506"/>
                </a:cubicBezTo>
                <a:cubicBezTo>
                  <a:pt x="2590" y="735480"/>
                  <a:pt x="11618" y="642133"/>
                  <a:pt x="0" y="595161"/>
                </a:cubicBezTo>
                <a:cubicBezTo>
                  <a:pt x="22408" y="559759"/>
                  <a:pt x="-8069" y="417535"/>
                  <a:pt x="0" y="374816"/>
                </a:cubicBezTo>
                <a:cubicBezTo>
                  <a:pt x="9097" y="321321"/>
                  <a:pt x="-29024" y="224809"/>
                  <a:pt x="0" y="175456"/>
                </a:cubicBezTo>
                <a:close/>
              </a:path>
              <a:path w="10791825" h="1400175" stroke="0" extrusionOk="0">
                <a:moveTo>
                  <a:pt x="0" y="175456"/>
                </a:moveTo>
                <a:cubicBezTo>
                  <a:pt x="23837" y="49818"/>
                  <a:pt x="319696" y="-31755"/>
                  <a:pt x="704049" y="0"/>
                </a:cubicBezTo>
                <a:cubicBezTo>
                  <a:pt x="1039822" y="-57369"/>
                  <a:pt x="1311419" y="40024"/>
                  <a:pt x="1736259" y="0"/>
                </a:cubicBezTo>
                <a:cubicBezTo>
                  <a:pt x="2115881" y="14015"/>
                  <a:pt x="2136377" y="-5674"/>
                  <a:pt x="2486956" y="0"/>
                </a:cubicBezTo>
                <a:cubicBezTo>
                  <a:pt x="2881907" y="-2550"/>
                  <a:pt x="3037659" y="-18992"/>
                  <a:pt x="3237655" y="0"/>
                </a:cubicBezTo>
                <a:cubicBezTo>
                  <a:pt x="3472089" y="-52794"/>
                  <a:pt x="3960090" y="-34182"/>
                  <a:pt x="4269864" y="0"/>
                </a:cubicBezTo>
                <a:cubicBezTo>
                  <a:pt x="4640589" y="-4522"/>
                  <a:pt x="4848290" y="8634"/>
                  <a:pt x="5114399" y="0"/>
                </a:cubicBezTo>
                <a:cubicBezTo>
                  <a:pt x="5291525" y="-71086"/>
                  <a:pt x="5817444" y="2858"/>
                  <a:pt x="6240447" y="0"/>
                </a:cubicBezTo>
                <a:cubicBezTo>
                  <a:pt x="6604670" y="-24498"/>
                  <a:pt x="6947869" y="45453"/>
                  <a:pt x="7366493" y="0"/>
                </a:cubicBezTo>
                <a:cubicBezTo>
                  <a:pt x="7840502" y="2704"/>
                  <a:pt x="7948878" y="-608"/>
                  <a:pt x="8398703" y="0"/>
                </a:cubicBezTo>
                <a:cubicBezTo>
                  <a:pt x="8854631" y="-49259"/>
                  <a:pt x="9001940" y="-12132"/>
                  <a:pt x="9149401" y="0"/>
                </a:cubicBezTo>
                <a:cubicBezTo>
                  <a:pt x="9277709" y="39829"/>
                  <a:pt x="9747805" y="41492"/>
                  <a:pt x="10087773" y="0"/>
                </a:cubicBezTo>
                <a:cubicBezTo>
                  <a:pt x="10515349" y="-13351"/>
                  <a:pt x="10799370" y="69426"/>
                  <a:pt x="10791825" y="175456"/>
                </a:cubicBezTo>
                <a:cubicBezTo>
                  <a:pt x="10741546" y="219284"/>
                  <a:pt x="10788999" y="319788"/>
                  <a:pt x="10791825" y="364323"/>
                </a:cubicBezTo>
                <a:cubicBezTo>
                  <a:pt x="10796133" y="413849"/>
                  <a:pt x="10844113" y="482663"/>
                  <a:pt x="10791825" y="553190"/>
                </a:cubicBezTo>
                <a:cubicBezTo>
                  <a:pt x="10779687" y="619331"/>
                  <a:pt x="10837994" y="674780"/>
                  <a:pt x="10791825" y="773535"/>
                </a:cubicBezTo>
                <a:cubicBezTo>
                  <a:pt x="10819245" y="840896"/>
                  <a:pt x="10778062" y="940252"/>
                  <a:pt x="10791825" y="1004373"/>
                </a:cubicBezTo>
                <a:cubicBezTo>
                  <a:pt x="10804240" y="1090446"/>
                  <a:pt x="10775922" y="1165813"/>
                  <a:pt x="10791825" y="1224718"/>
                </a:cubicBezTo>
                <a:cubicBezTo>
                  <a:pt x="10811334" y="1278908"/>
                  <a:pt x="10480063" y="1426973"/>
                  <a:pt x="10087773" y="1400175"/>
                </a:cubicBezTo>
                <a:cubicBezTo>
                  <a:pt x="9680279" y="1368769"/>
                  <a:pt x="9399177" y="1364420"/>
                  <a:pt x="9149401" y="1400175"/>
                </a:cubicBezTo>
                <a:cubicBezTo>
                  <a:pt x="8961262" y="1385815"/>
                  <a:pt x="8503611" y="1396780"/>
                  <a:pt x="8304866" y="1400175"/>
                </a:cubicBezTo>
                <a:cubicBezTo>
                  <a:pt x="8096070" y="1384172"/>
                  <a:pt x="7948227" y="1377465"/>
                  <a:pt x="7554168" y="1400175"/>
                </a:cubicBezTo>
                <a:cubicBezTo>
                  <a:pt x="7203062" y="1436499"/>
                  <a:pt x="7014875" y="1394258"/>
                  <a:pt x="6803470" y="1400175"/>
                </a:cubicBezTo>
                <a:cubicBezTo>
                  <a:pt x="6718492" y="1367213"/>
                  <a:pt x="6228289" y="1358687"/>
                  <a:pt x="5677424" y="1400175"/>
                </a:cubicBezTo>
                <a:cubicBezTo>
                  <a:pt x="5200278" y="1380710"/>
                  <a:pt x="5048729" y="1357388"/>
                  <a:pt x="4832888" y="1400175"/>
                </a:cubicBezTo>
                <a:cubicBezTo>
                  <a:pt x="4560253" y="1352252"/>
                  <a:pt x="4004151" y="1403847"/>
                  <a:pt x="3706841" y="1400175"/>
                </a:cubicBezTo>
                <a:cubicBezTo>
                  <a:pt x="3438596" y="1357846"/>
                  <a:pt x="2920352" y="1390418"/>
                  <a:pt x="2580794" y="1400175"/>
                </a:cubicBezTo>
                <a:cubicBezTo>
                  <a:pt x="2291123" y="1386791"/>
                  <a:pt x="2002844" y="1429918"/>
                  <a:pt x="1736259" y="1400175"/>
                </a:cubicBezTo>
                <a:cubicBezTo>
                  <a:pt x="1428721" y="1398274"/>
                  <a:pt x="955759" y="1440006"/>
                  <a:pt x="704049" y="1400175"/>
                </a:cubicBezTo>
                <a:cubicBezTo>
                  <a:pt x="287481" y="1390405"/>
                  <a:pt x="14458" y="1323079"/>
                  <a:pt x="0" y="1224718"/>
                </a:cubicBezTo>
                <a:cubicBezTo>
                  <a:pt x="-34825" y="1134337"/>
                  <a:pt x="-27056" y="1086186"/>
                  <a:pt x="0" y="1025358"/>
                </a:cubicBezTo>
                <a:cubicBezTo>
                  <a:pt x="-29777" y="973896"/>
                  <a:pt x="-45680" y="876662"/>
                  <a:pt x="0" y="846984"/>
                </a:cubicBezTo>
                <a:cubicBezTo>
                  <a:pt x="63547" y="799482"/>
                  <a:pt x="47514" y="754140"/>
                  <a:pt x="0" y="658116"/>
                </a:cubicBezTo>
                <a:cubicBezTo>
                  <a:pt x="-35622" y="570734"/>
                  <a:pt x="-89387" y="506751"/>
                  <a:pt x="0" y="427279"/>
                </a:cubicBezTo>
                <a:cubicBezTo>
                  <a:pt x="50162" y="343971"/>
                  <a:pt x="-14294" y="230592"/>
                  <a:pt x="0" y="175456"/>
                </a:cubicBezTo>
                <a:close/>
              </a:path>
              <a:path w="10791825" h="1400175" fill="none" stroke="0" extrusionOk="0">
                <a:moveTo>
                  <a:pt x="0" y="175456"/>
                </a:moveTo>
                <a:cubicBezTo>
                  <a:pt x="-71324" y="54205"/>
                  <a:pt x="353206" y="-4389"/>
                  <a:pt x="704049" y="0"/>
                </a:cubicBezTo>
                <a:cubicBezTo>
                  <a:pt x="932365" y="5348"/>
                  <a:pt x="1253479" y="20252"/>
                  <a:pt x="1642422" y="0"/>
                </a:cubicBezTo>
                <a:cubicBezTo>
                  <a:pt x="1979492" y="26656"/>
                  <a:pt x="2250163" y="8231"/>
                  <a:pt x="2580794" y="0"/>
                </a:cubicBezTo>
                <a:cubicBezTo>
                  <a:pt x="2879515" y="-47782"/>
                  <a:pt x="3138778" y="4694"/>
                  <a:pt x="3519166" y="0"/>
                </a:cubicBezTo>
                <a:cubicBezTo>
                  <a:pt x="3914502" y="-24308"/>
                  <a:pt x="4300293" y="-55291"/>
                  <a:pt x="4645214" y="0"/>
                </a:cubicBezTo>
                <a:cubicBezTo>
                  <a:pt x="5055317" y="-4799"/>
                  <a:pt x="5295323" y="8191"/>
                  <a:pt x="5583586" y="0"/>
                </a:cubicBezTo>
                <a:cubicBezTo>
                  <a:pt x="5704522" y="-21244"/>
                  <a:pt x="5945458" y="9310"/>
                  <a:pt x="6052772" y="0"/>
                </a:cubicBezTo>
                <a:cubicBezTo>
                  <a:pt x="6160086" y="-9310"/>
                  <a:pt x="6342087" y="4095"/>
                  <a:pt x="6521958" y="0"/>
                </a:cubicBezTo>
                <a:cubicBezTo>
                  <a:pt x="6766720" y="-35860"/>
                  <a:pt x="7212827" y="32457"/>
                  <a:pt x="7554168" y="0"/>
                </a:cubicBezTo>
                <a:cubicBezTo>
                  <a:pt x="7770448" y="-29714"/>
                  <a:pt x="8245126" y="-42608"/>
                  <a:pt x="8492540" y="0"/>
                </a:cubicBezTo>
                <a:cubicBezTo>
                  <a:pt x="8758597" y="23609"/>
                  <a:pt x="8802995" y="16344"/>
                  <a:pt x="9040237" y="0"/>
                </a:cubicBezTo>
                <a:cubicBezTo>
                  <a:pt x="9277479" y="-16344"/>
                  <a:pt x="9381014" y="-12673"/>
                  <a:pt x="9571981" y="0"/>
                </a:cubicBezTo>
                <a:cubicBezTo>
                  <a:pt x="9762948" y="12673"/>
                  <a:pt x="9840154" y="18534"/>
                  <a:pt x="10087773" y="0"/>
                </a:cubicBezTo>
                <a:cubicBezTo>
                  <a:pt x="10414026" y="924"/>
                  <a:pt x="10776076" y="67330"/>
                  <a:pt x="10791825" y="175456"/>
                </a:cubicBezTo>
                <a:cubicBezTo>
                  <a:pt x="10747033" y="243832"/>
                  <a:pt x="10747978" y="319056"/>
                  <a:pt x="10791825" y="364323"/>
                </a:cubicBezTo>
                <a:cubicBezTo>
                  <a:pt x="10863511" y="394147"/>
                  <a:pt x="10798340" y="464480"/>
                  <a:pt x="10791825" y="553190"/>
                </a:cubicBezTo>
                <a:cubicBezTo>
                  <a:pt x="10780629" y="639342"/>
                  <a:pt x="10818405" y="653026"/>
                  <a:pt x="10791825" y="731565"/>
                </a:cubicBezTo>
                <a:cubicBezTo>
                  <a:pt x="10800268" y="823485"/>
                  <a:pt x="10820954" y="876864"/>
                  <a:pt x="10791825" y="962403"/>
                </a:cubicBezTo>
                <a:cubicBezTo>
                  <a:pt x="10723775" y="1066047"/>
                  <a:pt x="10773718" y="1098327"/>
                  <a:pt x="10791825" y="1224718"/>
                </a:cubicBezTo>
                <a:cubicBezTo>
                  <a:pt x="10708881" y="1318681"/>
                  <a:pt x="10608626" y="1422361"/>
                  <a:pt x="10087773" y="1400175"/>
                </a:cubicBezTo>
                <a:cubicBezTo>
                  <a:pt x="9913062" y="1420874"/>
                  <a:pt x="9785731" y="1396690"/>
                  <a:pt x="9646738" y="1400175"/>
                </a:cubicBezTo>
                <a:cubicBezTo>
                  <a:pt x="9507746" y="1403660"/>
                  <a:pt x="9396441" y="1418930"/>
                  <a:pt x="9149401" y="1400175"/>
                </a:cubicBezTo>
                <a:cubicBezTo>
                  <a:pt x="8766727" y="1400645"/>
                  <a:pt x="8720532" y="1399257"/>
                  <a:pt x="8304866" y="1400175"/>
                </a:cubicBezTo>
                <a:cubicBezTo>
                  <a:pt x="7876435" y="1407163"/>
                  <a:pt x="7976582" y="1400987"/>
                  <a:pt x="7648006" y="1400175"/>
                </a:cubicBezTo>
                <a:cubicBezTo>
                  <a:pt x="7315266" y="1397979"/>
                  <a:pt x="7210005" y="1391079"/>
                  <a:pt x="6803470" y="1400175"/>
                </a:cubicBezTo>
                <a:cubicBezTo>
                  <a:pt x="6385953" y="1404266"/>
                  <a:pt x="6208164" y="1425729"/>
                  <a:pt x="5958935" y="1400175"/>
                </a:cubicBezTo>
                <a:cubicBezTo>
                  <a:pt x="5660497" y="1387346"/>
                  <a:pt x="5583488" y="1402164"/>
                  <a:pt x="5302074" y="1400175"/>
                </a:cubicBezTo>
                <a:cubicBezTo>
                  <a:pt x="5130699" y="1420461"/>
                  <a:pt x="4896038" y="1383503"/>
                  <a:pt x="4551376" y="1400175"/>
                </a:cubicBezTo>
                <a:cubicBezTo>
                  <a:pt x="4239734" y="1395603"/>
                  <a:pt x="4215505" y="1397833"/>
                  <a:pt x="3894515" y="1400175"/>
                </a:cubicBezTo>
                <a:cubicBezTo>
                  <a:pt x="3624808" y="1382134"/>
                  <a:pt x="2996200" y="1415976"/>
                  <a:pt x="2768469" y="1400175"/>
                </a:cubicBezTo>
                <a:cubicBezTo>
                  <a:pt x="2478387" y="1344870"/>
                  <a:pt x="2303853" y="1459007"/>
                  <a:pt x="2017771" y="1400175"/>
                </a:cubicBezTo>
                <a:cubicBezTo>
                  <a:pt x="1704740" y="1406171"/>
                  <a:pt x="1076656" y="1407215"/>
                  <a:pt x="704049" y="1400175"/>
                </a:cubicBezTo>
                <a:cubicBezTo>
                  <a:pt x="370360" y="1404035"/>
                  <a:pt x="8699" y="1324742"/>
                  <a:pt x="0" y="1224718"/>
                </a:cubicBezTo>
                <a:cubicBezTo>
                  <a:pt x="25192" y="1168774"/>
                  <a:pt x="33861" y="1095408"/>
                  <a:pt x="0" y="1025358"/>
                </a:cubicBezTo>
                <a:cubicBezTo>
                  <a:pt x="-3187" y="968400"/>
                  <a:pt x="17290" y="874877"/>
                  <a:pt x="0" y="815506"/>
                </a:cubicBezTo>
                <a:cubicBezTo>
                  <a:pt x="-28169" y="747365"/>
                  <a:pt x="30628" y="641778"/>
                  <a:pt x="0" y="595161"/>
                </a:cubicBezTo>
                <a:cubicBezTo>
                  <a:pt x="-37173" y="538974"/>
                  <a:pt x="-29547" y="436292"/>
                  <a:pt x="0" y="374816"/>
                </a:cubicBezTo>
                <a:cubicBezTo>
                  <a:pt x="5676" y="306892"/>
                  <a:pt x="-42451" y="224191"/>
                  <a:pt x="0" y="175456"/>
                </a:cubicBezTo>
                <a:close/>
              </a:path>
              <a:path w="10791825" h="1400175" fill="none" stroke="0" extrusionOk="0">
                <a:moveTo>
                  <a:pt x="0" y="175456"/>
                </a:moveTo>
                <a:cubicBezTo>
                  <a:pt x="-44390" y="156092"/>
                  <a:pt x="354765" y="37416"/>
                  <a:pt x="704049" y="0"/>
                </a:cubicBezTo>
                <a:cubicBezTo>
                  <a:pt x="869130" y="-411"/>
                  <a:pt x="1365643" y="4970"/>
                  <a:pt x="1642422" y="0"/>
                </a:cubicBezTo>
                <a:cubicBezTo>
                  <a:pt x="1928103" y="-14607"/>
                  <a:pt x="2271726" y="22076"/>
                  <a:pt x="2580794" y="0"/>
                </a:cubicBezTo>
                <a:cubicBezTo>
                  <a:pt x="2877187" y="6380"/>
                  <a:pt x="3142120" y="-27250"/>
                  <a:pt x="3519166" y="0"/>
                </a:cubicBezTo>
                <a:cubicBezTo>
                  <a:pt x="3942254" y="-27150"/>
                  <a:pt x="4223312" y="-25485"/>
                  <a:pt x="4645214" y="0"/>
                </a:cubicBezTo>
                <a:cubicBezTo>
                  <a:pt x="5020446" y="-59645"/>
                  <a:pt x="5320564" y="8250"/>
                  <a:pt x="5583586" y="0"/>
                </a:cubicBezTo>
                <a:cubicBezTo>
                  <a:pt x="5860994" y="-15022"/>
                  <a:pt x="6309377" y="22858"/>
                  <a:pt x="6521958" y="0"/>
                </a:cubicBezTo>
                <a:cubicBezTo>
                  <a:pt x="6727024" y="9971"/>
                  <a:pt x="7215245" y="-24349"/>
                  <a:pt x="7554168" y="0"/>
                </a:cubicBezTo>
                <a:cubicBezTo>
                  <a:pt x="7803165" y="-18237"/>
                  <a:pt x="8256047" y="-15628"/>
                  <a:pt x="8492540" y="0"/>
                </a:cubicBezTo>
                <a:cubicBezTo>
                  <a:pt x="8746935" y="13142"/>
                  <a:pt x="8809811" y="14077"/>
                  <a:pt x="9056189" y="0"/>
                </a:cubicBezTo>
                <a:cubicBezTo>
                  <a:pt x="9302567" y="-14077"/>
                  <a:pt x="9470177" y="-7307"/>
                  <a:pt x="9587933" y="0"/>
                </a:cubicBezTo>
                <a:cubicBezTo>
                  <a:pt x="9705689" y="7307"/>
                  <a:pt x="9953671" y="22460"/>
                  <a:pt x="10087773" y="0"/>
                </a:cubicBezTo>
                <a:cubicBezTo>
                  <a:pt x="10505822" y="-15481"/>
                  <a:pt x="10838753" y="46098"/>
                  <a:pt x="10791825" y="175456"/>
                </a:cubicBezTo>
                <a:cubicBezTo>
                  <a:pt x="10777192" y="260141"/>
                  <a:pt x="10734703" y="320797"/>
                  <a:pt x="10791825" y="364323"/>
                </a:cubicBezTo>
                <a:cubicBezTo>
                  <a:pt x="10845873" y="412279"/>
                  <a:pt x="10771844" y="464234"/>
                  <a:pt x="10791825" y="553190"/>
                </a:cubicBezTo>
                <a:cubicBezTo>
                  <a:pt x="10794705" y="646066"/>
                  <a:pt x="10811811" y="654811"/>
                  <a:pt x="10791825" y="731565"/>
                </a:cubicBezTo>
                <a:cubicBezTo>
                  <a:pt x="10777602" y="798712"/>
                  <a:pt x="10825918" y="854614"/>
                  <a:pt x="10791825" y="962403"/>
                </a:cubicBezTo>
                <a:cubicBezTo>
                  <a:pt x="10761766" y="1047840"/>
                  <a:pt x="10763357" y="1101355"/>
                  <a:pt x="10791825" y="1224718"/>
                </a:cubicBezTo>
                <a:cubicBezTo>
                  <a:pt x="10779524" y="1338701"/>
                  <a:pt x="10506110" y="1391809"/>
                  <a:pt x="10087773" y="1400175"/>
                </a:cubicBezTo>
                <a:cubicBezTo>
                  <a:pt x="9844371" y="1384615"/>
                  <a:pt x="9753567" y="1390067"/>
                  <a:pt x="9599820" y="1400175"/>
                </a:cubicBezTo>
                <a:cubicBezTo>
                  <a:pt x="9446073" y="1410283"/>
                  <a:pt x="9254717" y="1387988"/>
                  <a:pt x="9149401" y="1400175"/>
                </a:cubicBezTo>
                <a:cubicBezTo>
                  <a:pt x="8754064" y="1406868"/>
                  <a:pt x="8716213" y="1388161"/>
                  <a:pt x="8304866" y="1400175"/>
                </a:cubicBezTo>
                <a:cubicBezTo>
                  <a:pt x="7883996" y="1411262"/>
                  <a:pt x="7951885" y="1394558"/>
                  <a:pt x="7648006" y="1400175"/>
                </a:cubicBezTo>
                <a:cubicBezTo>
                  <a:pt x="7363007" y="1422560"/>
                  <a:pt x="7161999" y="1386506"/>
                  <a:pt x="6803470" y="1400175"/>
                </a:cubicBezTo>
                <a:cubicBezTo>
                  <a:pt x="6441368" y="1416576"/>
                  <a:pt x="6241583" y="1427970"/>
                  <a:pt x="5958935" y="1400175"/>
                </a:cubicBezTo>
                <a:cubicBezTo>
                  <a:pt x="5687957" y="1401311"/>
                  <a:pt x="5507537" y="1352862"/>
                  <a:pt x="5302074" y="1400175"/>
                </a:cubicBezTo>
                <a:cubicBezTo>
                  <a:pt x="5080549" y="1388132"/>
                  <a:pt x="4886194" y="1405050"/>
                  <a:pt x="4551376" y="1400175"/>
                </a:cubicBezTo>
                <a:cubicBezTo>
                  <a:pt x="4239429" y="1390790"/>
                  <a:pt x="4214345" y="1397599"/>
                  <a:pt x="3894515" y="1400175"/>
                </a:cubicBezTo>
                <a:cubicBezTo>
                  <a:pt x="3596692" y="1395476"/>
                  <a:pt x="3027195" y="1378388"/>
                  <a:pt x="2768469" y="1400175"/>
                </a:cubicBezTo>
                <a:cubicBezTo>
                  <a:pt x="2431105" y="1381937"/>
                  <a:pt x="2257301" y="1409117"/>
                  <a:pt x="2017771" y="1400175"/>
                </a:cubicBezTo>
                <a:cubicBezTo>
                  <a:pt x="1848218" y="1403508"/>
                  <a:pt x="972950" y="1377700"/>
                  <a:pt x="704049" y="1400175"/>
                </a:cubicBezTo>
                <a:cubicBezTo>
                  <a:pt x="291287" y="1394711"/>
                  <a:pt x="-1985" y="1335488"/>
                  <a:pt x="0" y="1224718"/>
                </a:cubicBezTo>
                <a:cubicBezTo>
                  <a:pt x="-23577" y="1156844"/>
                  <a:pt x="16308" y="1067521"/>
                  <a:pt x="0" y="1025358"/>
                </a:cubicBezTo>
                <a:cubicBezTo>
                  <a:pt x="-35154" y="950478"/>
                  <a:pt x="13344" y="894454"/>
                  <a:pt x="0" y="815506"/>
                </a:cubicBezTo>
                <a:cubicBezTo>
                  <a:pt x="4838" y="734334"/>
                  <a:pt x="-1619" y="649772"/>
                  <a:pt x="0" y="595161"/>
                </a:cubicBezTo>
                <a:cubicBezTo>
                  <a:pt x="27505" y="562501"/>
                  <a:pt x="-9603" y="435672"/>
                  <a:pt x="0" y="374816"/>
                </a:cubicBezTo>
                <a:cubicBezTo>
                  <a:pt x="2888" y="320408"/>
                  <a:pt x="-30280" y="220826"/>
                  <a:pt x="0" y="175456"/>
                </a:cubicBezTo>
                <a:close/>
              </a:path>
            </a:pathLst>
          </a:custGeom>
          <a:solidFill>
            <a:srgbClr val="FFFF00">
              <a:alpha val="85000"/>
            </a:srgbClr>
          </a:solidFill>
          <a:ln w="38100">
            <a:solidFill>
              <a:srgbClr val="002060"/>
            </a:solidFill>
            <a:extLst>
              <a:ext uri="{C807C97D-BFC1-408E-A445-0C87EB9F89A2}">
                <ask:lineSketchStyleProps xmlns:ask="http://schemas.microsoft.com/office/drawing/2018/sketchyshapes" xmlns="" sd="2129858240">
                  <a:custGeom>
                    <a:avLst/>
                    <a:gdLst>
                      <a:gd name="connsiteX0" fmla="*/ 0 w 8144906"/>
                      <a:gd name="connsiteY0" fmla="*/ 503292 h 4016372"/>
                      <a:gd name="connsiteX1" fmla="*/ 531367 w 8144906"/>
                      <a:gd name="connsiteY1" fmla="*/ 0 h 4016372"/>
                      <a:gd name="connsiteX2" fmla="*/ 1239584 w 8144906"/>
                      <a:gd name="connsiteY2" fmla="*/ 0 h 4016372"/>
                      <a:gd name="connsiteX3" fmla="*/ 1947801 w 8144906"/>
                      <a:gd name="connsiteY3" fmla="*/ 0 h 4016372"/>
                      <a:gd name="connsiteX4" fmla="*/ 2656018 w 8144906"/>
                      <a:gd name="connsiteY4" fmla="*/ 0 h 4016372"/>
                      <a:gd name="connsiteX5" fmla="*/ 3505879 w 8144906"/>
                      <a:gd name="connsiteY5" fmla="*/ 0 h 4016372"/>
                      <a:gd name="connsiteX6" fmla="*/ 4214096 w 8144906"/>
                      <a:gd name="connsiteY6" fmla="*/ 0 h 4016372"/>
                      <a:gd name="connsiteX7" fmla="*/ 4922313 w 8144906"/>
                      <a:gd name="connsiteY7" fmla="*/ 0 h 4016372"/>
                      <a:gd name="connsiteX8" fmla="*/ 5701352 w 8144906"/>
                      <a:gd name="connsiteY8" fmla="*/ 0 h 4016372"/>
                      <a:gd name="connsiteX9" fmla="*/ 6409569 w 8144906"/>
                      <a:gd name="connsiteY9" fmla="*/ 0 h 4016372"/>
                      <a:gd name="connsiteX10" fmla="*/ 7613538 w 8144906"/>
                      <a:gd name="connsiteY10" fmla="*/ 0 h 4016372"/>
                      <a:gd name="connsiteX11" fmla="*/ 8144906 w 8144906"/>
                      <a:gd name="connsiteY11" fmla="*/ 503292 h 4016372"/>
                      <a:gd name="connsiteX12" fmla="*/ 8144906 w 8144906"/>
                      <a:gd name="connsiteY12" fmla="*/ 1045054 h 4016372"/>
                      <a:gd name="connsiteX13" fmla="*/ 8144906 w 8144906"/>
                      <a:gd name="connsiteY13" fmla="*/ 1586816 h 4016372"/>
                      <a:gd name="connsiteX14" fmla="*/ 8144906 w 8144906"/>
                      <a:gd name="connsiteY14" fmla="*/ 2098480 h 4016372"/>
                      <a:gd name="connsiteX15" fmla="*/ 8144906 w 8144906"/>
                      <a:gd name="connsiteY15" fmla="*/ 2760633 h 4016372"/>
                      <a:gd name="connsiteX16" fmla="*/ 8144906 w 8144906"/>
                      <a:gd name="connsiteY16" fmla="*/ 3513080 h 4016372"/>
                      <a:gd name="connsiteX17" fmla="*/ 7613538 w 8144906"/>
                      <a:gd name="connsiteY17" fmla="*/ 4016372 h 4016372"/>
                      <a:gd name="connsiteX18" fmla="*/ 6905321 w 8144906"/>
                      <a:gd name="connsiteY18" fmla="*/ 4016372 h 4016372"/>
                      <a:gd name="connsiteX19" fmla="*/ 6267926 w 8144906"/>
                      <a:gd name="connsiteY19" fmla="*/ 4016372 h 4016372"/>
                      <a:gd name="connsiteX20" fmla="*/ 5772174 w 8144906"/>
                      <a:gd name="connsiteY20" fmla="*/ 4016372 h 4016372"/>
                      <a:gd name="connsiteX21" fmla="*/ 5134778 w 8144906"/>
                      <a:gd name="connsiteY21" fmla="*/ 4016372 h 4016372"/>
                      <a:gd name="connsiteX22" fmla="*/ 4497383 w 8144906"/>
                      <a:gd name="connsiteY22" fmla="*/ 4016372 h 4016372"/>
                      <a:gd name="connsiteX23" fmla="*/ 4001631 w 8144906"/>
                      <a:gd name="connsiteY23" fmla="*/ 4016372 h 4016372"/>
                      <a:gd name="connsiteX24" fmla="*/ 3435057 w 8144906"/>
                      <a:gd name="connsiteY24" fmla="*/ 4016372 h 4016372"/>
                      <a:gd name="connsiteX25" fmla="*/ 2939305 w 8144906"/>
                      <a:gd name="connsiteY25" fmla="*/ 4016372 h 4016372"/>
                      <a:gd name="connsiteX26" fmla="*/ 2089445 w 8144906"/>
                      <a:gd name="connsiteY26" fmla="*/ 4016372 h 4016372"/>
                      <a:gd name="connsiteX27" fmla="*/ 1522871 w 8144906"/>
                      <a:gd name="connsiteY27" fmla="*/ 4016372 h 4016372"/>
                      <a:gd name="connsiteX28" fmla="*/ 531367 w 8144906"/>
                      <a:gd name="connsiteY28" fmla="*/ 4016372 h 4016372"/>
                      <a:gd name="connsiteX29" fmla="*/ 0 w 8144906"/>
                      <a:gd name="connsiteY29" fmla="*/ 3513080 h 4016372"/>
                      <a:gd name="connsiteX30" fmla="*/ 0 w 8144906"/>
                      <a:gd name="connsiteY30" fmla="*/ 2941220 h 4016372"/>
                      <a:gd name="connsiteX31" fmla="*/ 0 w 8144906"/>
                      <a:gd name="connsiteY31" fmla="*/ 2339263 h 4016372"/>
                      <a:gd name="connsiteX32" fmla="*/ 0 w 8144906"/>
                      <a:gd name="connsiteY32" fmla="*/ 1707207 h 4016372"/>
                      <a:gd name="connsiteX33" fmla="*/ 0 w 8144906"/>
                      <a:gd name="connsiteY33" fmla="*/ 1075152 h 4016372"/>
                      <a:gd name="connsiteX34" fmla="*/ 0 w 8144906"/>
                      <a:gd name="connsiteY34" fmla="*/ 503292 h 4016372"/>
                      <a:gd name="connsiteX0" fmla="*/ 0 w 8144906"/>
                      <a:gd name="connsiteY0" fmla="*/ 503292 h 4016372"/>
                      <a:gd name="connsiteX1" fmla="*/ 531367 w 8144906"/>
                      <a:gd name="connsiteY1" fmla="*/ 0 h 4016372"/>
                      <a:gd name="connsiteX2" fmla="*/ 1310406 w 8144906"/>
                      <a:gd name="connsiteY2" fmla="*/ 0 h 4016372"/>
                      <a:gd name="connsiteX3" fmla="*/ 1876979 w 8144906"/>
                      <a:gd name="connsiteY3" fmla="*/ 0 h 4016372"/>
                      <a:gd name="connsiteX4" fmla="*/ 2443553 w 8144906"/>
                      <a:gd name="connsiteY4" fmla="*/ 0 h 4016372"/>
                      <a:gd name="connsiteX5" fmla="*/ 3222592 w 8144906"/>
                      <a:gd name="connsiteY5" fmla="*/ 0 h 4016372"/>
                      <a:gd name="connsiteX6" fmla="*/ 3859987 w 8144906"/>
                      <a:gd name="connsiteY6" fmla="*/ 0 h 4016372"/>
                      <a:gd name="connsiteX7" fmla="*/ 4709848 w 8144906"/>
                      <a:gd name="connsiteY7" fmla="*/ 0 h 4016372"/>
                      <a:gd name="connsiteX8" fmla="*/ 5559708 w 8144906"/>
                      <a:gd name="connsiteY8" fmla="*/ 0 h 4016372"/>
                      <a:gd name="connsiteX9" fmla="*/ 6338747 w 8144906"/>
                      <a:gd name="connsiteY9" fmla="*/ 0 h 4016372"/>
                      <a:gd name="connsiteX10" fmla="*/ 6905321 w 8144906"/>
                      <a:gd name="connsiteY10" fmla="*/ 0 h 4016372"/>
                      <a:gd name="connsiteX11" fmla="*/ 7613538 w 8144906"/>
                      <a:gd name="connsiteY11" fmla="*/ 0 h 4016372"/>
                      <a:gd name="connsiteX12" fmla="*/ 8144906 w 8144906"/>
                      <a:gd name="connsiteY12" fmla="*/ 503292 h 4016372"/>
                      <a:gd name="connsiteX13" fmla="*/ 8144906 w 8144906"/>
                      <a:gd name="connsiteY13" fmla="*/ 1045054 h 4016372"/>
                      <a:gd name="connsiteX14" fmla="*/ 8144906 w 8144906"/>
                      <a:gd name="connsiteY14" fmla="*/ 1586816 h 4016372"/>
                      <a:gd name="connsiteX15" fmla="*/ 8144906 w 8144906"/>
                      <a:gd name="connsiteY15" fmla="*/ 2218871 h 4016372"/>
                      <a:gd name="connsiteX16" fmla="*/ 8144906 w 8144906"/>
                      <a:gd name="connsiteY16" fmla="*/ 2881025 h 4016372"/>
                      <a:gd name="connsiteX17" fmla="*/ 8144906 w 8144906"/>
                      <a:gd name="connsiteY17" fmla="*/ 3513080 h 4016372"/>
                      <a:gd name="connsiteX18" fmla="*/ 7613538 w 8144906"/>
                      <a:gd name="connsiteY18" fmla="*/ 4016372 h 4016372"/>
                      <a:gd name="connsiteX19" fmla="*/ 6905321 w 8144906"/>
                      <a:gd name="connsiteY19" fmla="*/ 4016372 h 4016372"/>
                      <a:gd name="connsiteX20" fmla="*/ 6267926 w 8144906"/>
                      <a:gd name="connsiteY20" fmla="*/ 4016372 h 4016372"/>
                      <a:gd name="connsiteX21" fmla="*/ 5701352 w 8144906"/>
                      <a:gd name="connsiteY21" fmla="*/ 4016372 h 4016372"/>
                      <a:gd name="connsiteX22" fmla="*/ 5134778 w 8144906"/>
                      <a:gd name="connsiteY22" fmla="*/ 4016372 h 4016372"/>
                      <a:gd name="connsiteX23" fmla="*/ 4284918 w 8144906"/>
                      <a:gd name="connsiteY23" fmla="*/ 4016372 h 4016372"/>
                      <a:gd name="connsiteX24" fmla="*/ 3647522 w 8144906"/>
                      <a:gd name="connsiteY24" fmla="*/ 4016372 h 4016372"/>
                      <a:gd name="connsiteX25" fmla="*/ 2797662 w 8144906"/>
                      <a:gd name="connsiteY25" fmla="*/ 4016372 h 4016372"/>
                      <a:gd name="connsiteX26" fmla="*/ 1947801 w 8144906"/>
                      <a:gd name="connsiteY26" fmla="*/ 4016372 h 4016372"/>
                      <a:gd name="connsiteX27" fmla="*/ 1310406 w 8144906"/>
                      <a:gd name="connsiteY27" fmla="*/ 4016372 h 4016372"/>
                      <a:gd name="connsiteX28" fmla="*/ 531367 w 8144906"/>
                      <a:gd name="connsiteY28" fmla="*/ 4016372 h 4016372"/>
                      <a:gd name="connsiteX29" fmla="*/ 0 w 8144906"/>
                      <a:gd name="connsiteY29" fmla="*/ 3513080 h 4016372"/>
                      <a:gd name="connsiteX30" fmla="*/ 0 w 8144906"/>
                      <a:gd name="connsiteY30" fmla="*/ 2941220 h 4016372"/>
                      <a:gd name="connsiteX31" fmla="*/ 0 w 8144906"/>
                      <a:gd name="connsiteY31" fmla="*/ 2429556 h 4016372"/>
                      <a:gd name="connsiteX32" fmla="*/ 0 w 8144906"/>
                      <a:gd name="connsiteY32" fmla="*/ 1887794 h 4016372"/>
                      <a:gd name="connsiteX33" fmla="*/ 0 w 8144906"/>
                      <a:gd name="connsiteY33" fmla="*/ 1225641 h 4016372"/>
                      <a:gd name="connsiteX34" fmla="*/ 0 w 8144906"/>
                      <a:gd name="connsiteY34" fmla="*/ 503292 h 4016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144906" h="4016372" fill="none" extrusionOk="0">
                        <a:moveTo>
                          <a:pt x="0" y="503292"/>
                        </a:moveTo>
                        <a:cubicBezTo>
                          <a:pt x="-35394" y="227868"/>
                          <a:pt x="247650" y="-29194"/>
                          <a:pt x="531367" y="0"/>
                        </a:cubicBezTo>
                        <a:cubicBezTo>
                          <a:pt x="697241" y="-4426"/>
                          <a:pt x="1056253" y="-51338"/>
                          <a:pt x="1239584" y="0"/>
                        </a:cubicBezTo>
                        <a:cubicBezTo>
                          <a:pt x="1419643" y="37449"/>
                          <a:pt x="1748072" y="12837"/>
                          <a:pt x="1947801" y="0"/>
                        </a:cubicBezTo>
                        <a:cubicBezTo>
                          <a:pt x="2184593" y="14535"/>
                          <a:pt x="2348587" y="1426"/>
                          <a:pt x="2656018" y="0"/>
                        </a:cubicBezTo>
                        <a:cubicBezTo>
                          <a:pt x="2944118" y="-47107"/>
                          <a:pt x="3154460" y="32240"/>
                          <a:pt x="3505879" y="0"/>
                        </a:cubicBezTo>
                        <a:cubicBezTo>
                          <a:pt x="3809275" y="-24980"/>
                          <a:pt x="4028250" y="-33838"/>
                          <a:pt x="4214096" y="0"/>
                        </a:cubicBezTo>
                        <a:cubicBezTo>
                          <a:pt x="4418259" y="16941"/>
                          <a:pt x="4748432" y="15163"/>
                          <a:pt x="4922313" y="0"/>
                        </a:cubicBezTo>
                        <a:cubicBezTo>
                          <a:pt x="5095020" y="26961"/>
                          <a:pt x="5472149" y="-24435"/>
                          <a:pt x="5701352" y="0"/>
                        </a:cubicBezTo>
                        <a:cubicBezTo>
                          <a:pt x="5911581" y="-51566"/>
                          <a:pt x="6218207" y="-8657"/>
                          <a:pt x="6409569" y="0"/>
                        </a:cubicBezTo>
                        <a:cubicBezTo>
                          <a:pt x="6562415" y="4055"/>
                          <a:pt x="7049541" y="21554"/>
                          <a:pt x="7613538" y="0"/>
                        </a:cubicBezTo>
                        <a:cubicBezTo>
                          <a:pt x="7928049" y="-63802"/>
                          <a:pt x="8186867" y="157375"/>
                          <a:pt x="8144906" y="503292"/>
                        </a:cubicBezTo>
                        <a:cubicBezTo>
                          <a:pt x="8129010" y="742024"/>
                          <a:pt x="8106797" y="926494"/>
                          <a:pt x="8144906" y="1045054"/>
                        </a:cubicBezTo>
                        <a:cubicBezTo>
                          <a:pt x="8176340" y="1159874"/>
                          <a:pt x="8142818" y="1351680"/>
                          <a:pt x="8144906" y="1586816"/>
                        </a:cubicBezTo>
                        <a:cubicBezTo>
                          <a:pt x="8147497" y="1838160"/>
                          <a:pt x="8159429" y="1885573"/>
                          <a:pt x="8144906" y="2098480"/>
                        </a:cubicBezTo>
                        <a:cubicBezTo>
                          <a:pt x="8135872" y="2309159"/>
                          <a:pt x="8161700" y="2476278"/>
                          <a:pt x="8144906" y="2760633"/>
                        </a:cubicBezTo>
                        <a:cubicBezTo>
                          <a:pt x="8127790" y="2969706"/>
                          <a:pt x="8128903" y="3198508"/>
                          <a:pt x="8144906" y="3513080"/>
                        </a:cubicBezTo>
                        <a:cubicBezTo>
                          <a:pt x="8122963" y="3706019"/>
                          <a:pt x="7944811" y="3999322"/>
                          <a:pt x="7613538" y="4016372"/>
                        </a:cubicBezTo>
                        <a:cubicBezTo>
                          <a:pt x="7417135" y="4022893"/>
                          <a:pt x="7205507" y="4020992"/>
                          <a:pt x="6905321" y="4016372"/>
                        </a:cubicBezTo>
                        <a:cubicBezTo>
                          <a:pt x="6609418" y="4014604"/>
                          <a:pt x="6580449" y="3999756"/>
                          <a:pt x="6267926" y="4016372"/>
                        </a:cubicBezTo>
                        <a:cubicBezTo>
                          <a:pt x="5948495" y="4039826"/>
                          <a:pt x="6003551" y="4014717"/>
                          <a:pt x="5772174" y="4016372"/>
                        </a:cubicBezTo>
                        <a:cubicBezTo>
                          <a:pt x="5552169" y="4021878"/>
                          <a:pt x="5426424" y="3999329"/>
                          <a:pt x="5134778" y="4016372"/>
                        </a:cubicBezTo>
                        <a:cubicBezTo>
                          <a:pt x="4869246" y="4063388"/>
                          <a:pt x="4692502" y="4040974"/>
                          <a:pt x="4497383" y="4016372"/>
                        </a:cubicBezTo>
                        <a:cubicBezTo>
                          <a:pt x="4277965" y="4013982"/>
                          <a:pt x="4147899" y="3972642"/>
                          <a:pt x="4001631" y="4016372"/>
                        </a:cubicBezTo>
                        <a:cubicBezTo>
                          <a:pt x="3842473" y="4032440"/>
                          <a:pt x="3683158" y="4031791"/>
                          <a:pt x="3435057" y="4016372"/>
                        </a:cubicBezTo>
                        <a:cubicBezTo>
                          <a:pt x="3199909" y="3991576"/>
                          <a:pt x="3181495" y="4011651"/>
                          <a:pt x="2939305" y="4016372"/>
                        </a:cubicBezTo>
                        <a:cubicBezTo>
                          <a:pt x="2713770" y="4047996"/>
                          <a:pt x="2289207" y="4018206"/>
                          <a:pt x="2089445" y="4016372"/>
                        </a:cubicBezTo>
                        <a:cubicBezTo>
                          <a:pt x="1875613" y="3947448"/>
                          <a:pt x="1686999" y="4041483"/>
                          <a:pt x="1522871" y="4016372"/>
                        </a:cubicBezTo>
                        <a:cubicBezTo>
                          <a:pt x="1389545" y="3990008"/>
                          <a:pt x="725285" y="3983415"/>
                          <a:pt x="531367" y="4016372"/>
                        </a:cubicBezTo>
                        <a:cubicBezTo>
                          <a:pt x="207317" y="4029660"/>
                          <a:pt x="-11285" y="3816803"/>
                          <a:pt x="0" y="3513080"/>
                        </a:cubicBezTo>
                        <a:cubicBezTo>
                          <a:pt x="-15459" y="3323986"/>
                          <a:pt x="11075" y="3072244"/>
                          <a:pt x="0" y="2941220"/>
                        </a:cubicBezTo>
                        <a:cubicBezTo>
                          <a:pt x="-27058" y="2740769"/>
                          <a:pt x="23093" y="2558579"/>
                          <a:pt x="0" y="2339263"/>
                        </a:cubicBezTo>
                        <a:cubicBezTo>
                          <a:pt x="-742" y="2105688"/>
                          <a:pt x="1410" y="1846603"/>
                          <a:pt x="0" y="1707207"/>
                        </a:cubicBezTo>
                        <a:cubicBezTo>
                          <a:pt x="16323" y="1594231"/>
                          <a:pt x="-6785" y="1229119"/>
                          <a:pt x="0" y="1075152"/>
                        </a:cubicBezTo>
                        <a:cubicBezTo>
                          <a:pt x="2328" y="925560"/>
                          <a:pt x="-23104" y="644713"/>
                          <a:pt x="0" y="503292"/>
                        </a:cubicBezTo>
                        <a:close/>
                      </a:path>
                      <a:path w="8144906" h="4016372" stroke="0" extrusionOk="0">
                        <a:moveTo>
                          <a:pt x="0" y="503292"/>
                        </a:moveTo>
                        <a:cubicBezTo>
                          <a:pt x="42413" y="253770"/>
                          <a:pt x="253332" y="56374"/>
                          <a:pt x="531367" y="0"/>
                        </a:cubicBezTo>
                        <a:cubicBezTo>
                          <a:pt x="781810" y="-26237"/>
                          <a:pt x="988171" y="-2413"/>
                          <a:pt x="1310406" y="0"/>
                        </a:cubicBezTo>
                        <a:cubicBezTo>
                          <a:pt x="1597955" y="34922"/>
                          <a:pt x="1609721" y="-16035"/>
                          <a:pt x="1876979" y="0"/>
                        </a:cubicBezTo>
                        <a:cubicBezTo>
                          <a:pt x="2172997" y="17728"/>
                          <a:pt x="2287722" y="-8823"/>
                          <a:pt x="2443553" y="0"/>
                        </a:cubicBezTo>
                        <a:cubicBezTo>
                          <a:pt x="2602608" y="1237"/>
                          <a:pt x="2995797" y="22785"/>
                          <a:pt x="3222592" y="0"/>
                        </a:cubicBezTo>
                        <a:cubicBezTo>
                          <a:pt x="3518403" y="-26319"/>
                          <a:pt x="3654537" y="3347"/>
                          <a:pt x="3859987" y="0"/>
                        </a:cubicBezTo>
                        <a:cubicBezTo>
                          <a:pt x="4042960" y="-49620"/>
                          <a:pt x="4417000" y="-1886"/>
                          <a:pt x="4709848" y="0"/>
                        </a:cubicBezTo>
                        <a:cubicBezTo>
                          <a:pt x="5008057" y="24119"/>
                          <a:pt x="5207366" y="68886"/>
                          <a:pt x="5559708" y="0"/>
                        </a:cubicBezTo>
                        <a:cubicBezTo>
                          <a:pt x="5894601" y="-31012"/>
                          <a:pt x="6012986" y="22458"/>
                          <a:pt x="6338747" y="0"/>
                        </a:cubicBezTo>
                        <a:cubicBezTo>
                          <a:pt x="6672890" y="-43966"/>
                          <a:pt x="6786500" y="-23340"/>
                          <a:pt x="6905321" y="0"/>
                        </a:cubicBezTo>
                        <a:cubicBezTo>
                          <a:pt x="7013378" y="-35430"/>
                          <a:pt x="7339882" y="-21017"/>
                          <a:pt x="7613538" y="0"/>
                        </a:cubicBezTo>
                        <a:cubicBezTo>
                          <a:pt x="7945662" y="-7505"/>
                          <a:pt x="8147409" y="209344"/>
                          <a:pt x="8144906" y="503292"/>
                        </a:cubicBezTo>
                        <a:cubicBezTo>
                          <a:pt x="8103035" y="659215"/>
                          <a:pt x="8142376" y="877350"/>
                          <a:pt x="8144906" y="1045054"/>
                        </a:cubicBezTo>
                        <a:cubicBezTo>
                          <a:pt x="8146841" y="1200350"/>
                          <a:pt x="8177064" y="1416599"/>
                          <a:pt x="8144906" y="1586816"/>
                        </a:cubicBezTo>
                        <a:cubicBezTo>
                          <a:pt x="8134798" y="1766531"/>
                          <a:pt x="8169256" y="1963815"/>
                          <a:pt x="8144906" y="2218871"/>
                        </a:cubicBezTo>
                        <a:cubicBezTo>
                          <a:pt x="8163316" y="2423790"/>
                          <a:pt x="8134604" y="2704202"/>
                          <a:pt x="8144906" y="2881025"/>
                        </a:cubicBezTo>
                        <a:cubicBezTo>
                          <a:pt x="8153879" y="3136885"/>
                          <a:pt x="8130636" y="3370090"/>
                          <a:pt x="8144906" y="3513080"/>
                        </a:cubicBezTo>
                        <a:cubicBezTo>
                          <a:pt x="8151008" y="3761407"/>
                          <a:pt x="7913370" y="4054500"/>
                          <a:pt x="7613538" y="4016372"/>
                        </a:cubicBezTo>
                        <a:cubicBezTo>
                          <a:pt x="7327807" y="4076870"/>
                          <a:pt x="7091345" y="3958352"/>
                          <a:pt x="6905321" y="4016372"/>
                        </a:cubicBezTo>
                        <a:cubicBezTo>
                          <a:pt x="6733512" y="4040834"/>
                          <a:pt x="6420788" y="4046462"/>
                          <a:pt x="6267926" y="4016372"/>
                        </a:cubicBezTo>
                        <a:cubicBezTo>
                          <a:pt x="6126891" y="3985837"/>
                          <a:pt x="5996423" y="3987217"/>
                          <a:pt x="5701352" y="4016372"/>
                        </a:cubicBezTo>
                        <a:cubicBezTo>
                          <a:pt x="5422922" y="4007512"/>
                          <a:pt x="5287656" y="3975186"/>
                          <a:pt x="5134778" y="4016372"/>
                        </a:cubicBezTo>
                        <a:cubicBezTo>
                          <a:pt x="5004006" y="3980459"/>
                          <a:pt x="4681388" y="3944893"/>
                          <a:pt x="4284918" y="4016372"/>
                        </a:cubicBezTo>
                        <a:cubicBezTo>
                          <a:pt x="3908505" y="4030199"/>
                          <a:pt x="3800849" y="3982611"/>
                          <a:pt x="3647522" y="4016372"/>
                        </a:cubicBezTo>
                        <a:cubicBezTo>
                          <a:pt x="3489347" y="3992896"/>
                          <a:pt x="3027552" y="3993544"/>
                          <a:pt x="2797662" y="4016372"/>
                        </a:cubicBezTo>
                        <a:cubicBezTo>
                          <a:pt x="2600325" y="3987351"/>
                          <a:pt x="2187498" y="4022650"/>
                          <a:pt x="1947801" y="4016372"/>
                        </a:cubicBezTo>
                        <a:cubicBezTo>
                          <a:pt x="1703807" y="4003737"/>
                          <a:pt x="1538846" y="4033797"/>
                          <a:pt x="1310406" y="4016372"/>
                        </a:cubicBezTo>
                        <a:cubicBezTo>
                          <a:pt x="1099958" y="4022942"/>
                          <a:pt x="716120" y="3986507"/>
                          <a:pt x="531367" y="4016372"/>
                        </a:cubicBezTo>
                        <a:cubicBezTo>
                          <a:pt x="218258" y="3984477"/>
                          <a:pt x="2770" y="3762107"/>
                          <a:pt x="0" y="3513080"/>
                        </a:cubicBezTo>
                        <a:cubicBezTo>
                          <a:pt x="-19864" y="3237217"/>
                          <a:pt x="-17379" y="3088322"/>
                          <a:pt x="0" y="2941220"/>
                        </a:cubicBezTo>
                        <a:cubicBezTo>
                          <a:pt x="-31194" y="2803935"/>
                          <a:pt x="-27285" y="2537969"/>
                          <a:pt x="0" y="2429556"/>
                        </a:cubicBezTo>
                        <a:cubicBezTo>
                          <a:pt x="44113" y="2275846"/>
                          <a:pt x="35522" y="2148781"/>
                          <a:pt x="0" y="1887794"/>
                        </a:cubicBezTo>
                        <a:cubicBezTo>
                          <a:pt x="-29652" y="1629662"/>
                          <a:pt x="-64044" y="1483931"/>
                          <a:pt x="0" y="1225641"/>
                        </a:cubicBezTo>
                        <a:cubicBezTo>
                          <a:pt x="33389" y="972146"/>
                          <a:pt x="-15347" y="680705"/>
                          <a:pt x="0" y="503292"/>
                        </a:cubicBezTo>
                        <a:close/>
                      </a:path>
                      <a:path w="8144906" h="4016372" fill="none" stroke="0" extrusionOk="0">
                        <a:moveTo>
                          <a:pt x="0" y="503292"/>
                        </a:moveTo>
                        <a:cubicBezTo>
                          <a:pt x="-17499" y="258062"/>
                          <a:pt x="273306" y="23987"/>
                          <a:pt x="531367" y="0"/>
                        </a:cubicBezTo>
                        <a:cubicBezTo>
                          <a:pt x="700135" y="-11850"/>
                          <a:pt x="999170" y="-18439"/>
                          <a:pt x="1239584" y="0"/>
                        </a:cubicBezTo>
                        <a:cubicBezTo>
                          <a:pt x="1483322" y="18080"/>
                          <a:pt x="1688705" y="20751"/>
                          <a:pt x="1947801" y="0"/>
                        </a:cubicBezTo>
                        <a:cubicBezTo>
                          <a:pt x="2177985" y="-14596"/>
                          <a:pt x="2361719" y="-11880"/>
                          <a:pt x="2656018" y="0"/>
                        </a:cubicBezTo>
                        <a:cubicBezTo>
                          <a:pt x="2991504" y="-13013"/>
                          <a:pt x="3215553" y="3833"/>
                          <a:pt x="3505879" y="0"/>
                        </a:cubicBezTo>
                        <a:cubicBezTo>
                          <a:pt x="3829142" y="-49076"/>
                          <a:pt x="3992044" y="9475"/>
                          <a:pt x="4214096" y="0"/>
                        </a:cubicBezTo>
                        <a:cubicBezTo>
                          <a:pt x="4427312" y="-2282"/>
                          <a:pt x="4776173" y="2578"/>
                          <a:pt x="4922313" y="0"/>
                        </a:cubicBezTo>
                        <a:cubicBezTo>
                          <a:pt x="5066358" y="15515"/>
                          <a:pt x="5453368" y="17329"/>
                          <a:pt x="5701352" y="0"/>
                        </a:cubicBezTo>
                        <a:cubicBezTo>
                          <a:pt x="5897634" y="-29217"/>
                          <a:pt x="6241468" y="-30761"/>
                          <a:pt x="6409569" y="0"/>
                        </a:cubicBezTo>
                        <a:cubicBezTo>
                          <a:pt x="6613723" y="-5330"/>
                          <a:pt x="7057944" y="-14470"/>
                          <a:pt x="7613538" y="0"/>
                        </a:cubicBezTo>
                        <a:cubicBezTo>
                          <a:pt x="7847116" y="16310"/>
                          <a:pt x="8126851" y="145200"/>
                          <a:pt x="8144906" y="503292"/>
                        </a:cubicBezTo>
                        <a:cubicBezTo>
                          <a:pt x="8113633" y="713357"/>
                          <a:pt x="8114494" y="928817"/>
                          <a:pt x="8144906" y="1045054"/>
                        </a:cubicBezTo>
                        <a:cubicBezTo>
                          <a:pt x="8195561" y="1166583"/>
                          <a:pt x="8147241" y="1374195"/>
                          <a:pt x="8144906" y="1586816"/>
                        </a:cubicBezTo>
                        <a:cubicBezTo>
                          <a:pt x="8137624" y="1841925"/>
                          <a:pt x="8162248" y="1878442"/>
                          <a:pt x="8144906" y="2098480"/>
                        </a:cubicBezTo>
                        <a:cubicBezTo>
                          <a:pt x="8155371" y="2347297"/>
                          <a:pt x="8167663" y="2504201"/>
                          <a:pt x="8144906" y="2760633"/>
                        </a:cubicBezTo>
                        <a:cubicBezTo>
                          <a:pt x="8088096" y="3009298"/>
                          <a:pt x="8136550" y="3181127"/>
                          <a:pt x="8144906" y="3513080"/>
                        </a:cubicBezTo>
                        <a:cubicBezTo>
                          <a:pt x="8105787" y="3785438"/>
                          <a:pt x="7997912" y="3991326"/>
                          <a:pt x="7613538" y="4016372"/>
                        </a:cubicBezTo>
                        <a:cubicBezTo>
                          <a:pt x="7430475" y="4015865"/>
                          <a:pt x="7231604" y="4022860"/>
                          <a:pt x="6905321" y="4016372"/>
                        </a:cubicBezTo>
                        <a:cubicBezTo>
                          <a:pt x="6619215" y="4023901"/>
                          <a:pt x="6583825" y="3999624"/>
                          <a:pt x="6267926" y="4016372"/>
                        </a:cubicBezTo>
                        <a:cubicBezTo>
                          <a:pt x="5947403" y="4040486"/>
                          <a:pt x="6017409" y="4029552"/>
                          <a:pt x="5772174" y="4016372"/>
                        </a:cubicBezTo>
                        <a:cubicBezTo>
                          <a:pt x="5531051" y="4016871"/>
                          <a:pt x="5442551" y="3977703"/>
                          <a:pt x="5134778" y="4016372"/>
                        </a:cubicBezTo>
                        <a:cubicBezTo>
                          <a:pt x="4838763" y="4018192"/>
                          <a:pt x="4703343" y="4039646"/>
                          <a:pt x="4497383" y="4016372"/>
                        </a:cubicBezTo>
                        <a:cubicBezTo>
                          <a:pt x="4290405" y="4014650"/>
                          <a:pt x="4135911" y="4004051"/>
                          <a:pt x="4001631" y="4016372"/>
                        </a:cubicBezTo>
                        <a:cubicBezTo>
                          <a:pt x="3865608" y="4044491"/>
                          <a:pt x="3650022" y="4055288"/>
                          <a:pt x="3435057" y="4016372"/>
                        </a:cubicBezTo>
                        <a:cubicBezTo>
                          <a:pt x="3198996" y="3996821"/>
                          <a:pt x="3180262" y="4009349"/>
                          <a:pt x="2939305" y="4016372"/>
                        </a:cubicBezTo>
                        <a:cubicBezTo>
                          <a:pt x="2739310" y="4012262"/>
                          <a:pt x="2304877" y="4056171"/>
                          <a:pt x="2089445" y="4016372"/>
                        </a:cubicBezTo>
                        <a:cubicBezTo>
                          <a:pt x="1909702" y="3962828"/>
                          <a:pt x="1718493" y="4030992"/>
                          <a:pt x="1522871" y="4016372"/>
                        </a:cubicBezTo>
                        <a:cubicBezTo>
                          <a:pt x="1292413" y="3967913"/>
                          <a:pt x="770922" y="4011405"/>
                          <a:pt x="531367" y="4016372"/>
                        </a:cubicBezTo>
                        <a:cubicBezTo>
                          <a:pt x="274996" y="3983468"/>
                          <a:pt x="-3030" y="3781712"/>
                          <a:pt x="0" y="3513080"/>
                        </a:cubicBezTo>
                        <a:cubicBezTo>
                          <a:pt x="14690" y="3356050"/>
                          <a:pt x="35000" y="3136779"/>
                          <a:pt x="0" y="2941220"/>
                        </a:cubicBezTo>
                        <a:cubicBezTo>
                          <a:pt x="-9158" y="2771248"/>
                          <a:pt x="15614" y="2507859"/>
                          <a:pt x="0" y="2339263"/>
                        </a:cubicBezTo>
                        <a:cubicBezTo>
                          <a:pt x="-23799" y="2124023"/>
                          <a:pt x="22737" y="1848298"/>
                          <a:pt x="0" y="1707207"/>
                        </a:cubicBezTo>
                        <a:cubicBezTo>
                          <a:pt x="-15985" y="1538005"/>
                          <a:pt x="-12321" y="1255907"/>
                          <a:pt x="0" y="1075152"/>
                        </a:cubicBezTo>
                        <a:cubicBezTo>
                          <a:pt x="2423" y="926383"/>
                          <a:pt x="-39142" y="640916"/>
                          <a:pt x="0" y="503292"/>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0" rtlCol="0" anchor="b"/>
          <a:lstStyle/>
          <a:p>
            <a:pPr lvl="0" indent="457200" algn="just">
              <a:lnSpc>
                <a:spcPct val="110000"/>
              </a:lnSpc>
            </a:pPr>
            <a:r>
              <a:rPr lang="vi-VN" sz="4000" dirty="0">
                <a:solidFill>
                  <a:srgbClr val="000000"/>
                </a:solidFill>
                <a:latin typeface="Calibri" panose="020F0502020204030204" pitchFamily="34" charset="0"/>
                <a:cs typeface="Calibri" panose="020F0502020204030204" pitchFamily="34" charset="0"/>
              </a:rPr>
              <a:t>Hai Bà Trưng quê ở huyện Mê Linh, giỏi võ nghệ, và có chí hướng giành lại non sông đất nước.</a:t>
            </a:r>
            <a:endParaRPr kumimoji="0" lang="en-US" sz="40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86E7C59F-3155-02E4-457A-DAACF1E6F135}"/>
              </a:ext>
            </a:extLst>
          </p:cNvPr>
          <p:cNvPicPr>
            <a:picLocks noChangeAspect="1"/>
          </p:cNvPicPr>
          <p:nvPr/>
        </p:nvPicPr>
        <p:blipFill>
          <a:blip r:embed="rId3"/>
          <a:stretch>
            <a:fillRect/>
          </a:stretch>
        </p:blipFill>
        <p:spPr>
          <a:xfrm>
            <a:off x="2895600" y="2350633"/>
            <a:ext cx="6400800" cy="981075"/>
          </a:xfrm>
          <a:prstGeom prst="rect">
            <a:avLst/>
          </a:prstGeom>
        </p:spPr>
      </p:pic>
    </p:spTree>
    <p:extLst>
      <p:ext uri="{BB962C8B-B14F-4D97-AF65-F5344CB8AC3E}">
        <p14:creationId xmlns:p14="http://schemas.microsoft.com/office/powerpoint/2010/main" val="729656225"/>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66000">
                                          <p:cBhvr additive="base">
                                            <p:cTn id="7" dur="1000" fill="hold"/>
                                            <p:tgtEl>
                                              <p:spTgt spid="11"/>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up)">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up)">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DAD8E6F1-E699-5684-3C09-B9DBDCEAAD7B}"/>
              </a:ext>
            </a:extLst>
          </p:cNvPr>
          <p:cNvGrpSpPr/>
          <p:nvPr/>
        </p:nvGrpSpPr>
        <p:grpSpPr>
          <a:xfrm>
            <a:off x="1783212" y="168923"/>
            <a:ext cx="8932413" cy="1888476"/>
            <a:chOff x="-43718" y="1531104"/>
            <a:chExt cx="8932413" cy="1888476"/>
          </a:xfrm>
        </p:grpSpPr>
        <p:sp>
          <p:nvSpPr>
            <p:cNvPr id="12" name="Rectangle: Rounded Corners 11">
              <a:extLst>
                <a:ext uri="{FF2B5EF4-FFF2-40B4-BE49-F238E27FC236}">
                  <a16:creationId xmlns:a16="http://schemas.microsoft.com/office/drawing/2014/main" id="{4EFE92A2-61D4-F3F6-B366-9EFB46B11173}"/>
                </a:ext>
              </a:extLst>
            </p:cNvPr>
            <p:cNvSpPr/>
            <p:nvPr/>
          </p:nvSpPr>
          <p:spPr>
            <a:xfrm>
              <a:off x="268099" y="2230779"/>
              <a:ext cx="8620596" cy="1188801"/>
            </a:xfrm>
            <a:custGeom>
              <a:avLst/>
              <a:gdLst>
                <a:gd name="connsiteX0" fmla="*/ 0 w 8620596"/>
                <a:gd name="connsiteY0" fmla="*/ 290317 h 1188801"/>
                <a:gd name="connsiteX1" fmla="*/ 290317 w 8620596"/>
                <a:gd name="connsiteY1" fmla="*/ 0 h 1188801"/>
                <a:gd name="connsiteX2" fmla="*/ 8330279 w 8620596"/>
                <a:gd name="connsiteY2" fmla="*/ 0 h 1188801"/>
                <a:gd name="connsiteX3" fmla="*/ 8620596 w 8620596"/>
                <a:gd name="connsiteY3" fmla="*/ 290317 h 1188801"/>
                <a:gd name="connsiteX4" fmla="*/ 8620596 w 8620596"/>
                <a:gd name="connsiteY4" fmla="*/ 898484 h 1188801"/>
                <a:gd name="connsiteX5" fmla="*/ 8330279 w 8620596"/>
                <a:gd name="connsiteY5" fmla="*/ 1188801 h 1188801"/>
                <a:gd name="connsiteX6" fmla="*/ 290317 w 8620596"/>
                <a:gd name="connsiteY6" fmla="*/ 1188801 h 1188801"/>
                <a:gd name="connsiteX7" fmla="*/ 0 w 8620596"/>
                <a:gd name="connsiteY7" fmla="*/ 898484 h 1188801"/>
                <a:gd name="connsiteX8" fmla="*/ 0 w 8620596"/>
                <a:gd name="connsiteY8" fmla="*/ 290317 h 1188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20596" h="1188801" fill="none" extrusionOk="0">
                  <a:moveTo>
                    <a:pt x="0" y="290317"/>
                  </a:moveTo>
                  <a:cubicBezTo>
                    <a:pt x="-5245" y="148359"/>
                    <a:pt x="109111" y="-14023"/>
                    <a:pt x="290317" y="0"/>
                  </a:cubicBezTo>
                  <a:cubicBezTo>
                    <a:pt x="1739779" y="-35273"/>
                    <a:pt x="7329426" y="-144294"/>
                    <a:pt x="8330279" y="0"/>
                  </a:cubicBezTo>
                  <a:cubicBezTo>
                    <a:pt x="8496262" y="1718"/>
                    <a:pt x="8614733" y="125036"/>
                    <a:pt x="8620596" y="290317"/>
                  </a:cubicBezTo>
                  <a:cubicBezTo>
                    <a:pt x="8581631" y="378988"/>
                    <a:pt x="8636193" y="685551"/>
                    <a:pt x="8620596" y="898484"/>
                  </a:cubicBezTo>
                  <a:cubicBezTo>
                    <a:pt x="8641899" y="1042712"/>
                    <a:pt x="8496934" y="1181952"/>
                    <a:pt x="8330279" y="1188801"/>
                  </a:cubicBezTo>
                  <a:cubicBezTo>
                    <a:pt x="4992690" y="1266326"/>
                    <a:pt x="1669925" y="1145098"/>
                    <a:pt x="290317" y="1188801"/>
                  </a:cubicBezTo>
                  <a:cubicBezTo>
                    <a:pt x="102719" y="1181248"/>
                    <a:pt x="-11369" y="1058667"/>
                    <a:pt x="0" y="898484"/>
                  </a:cubicBezTo>
                  <a:cubicBezTo>
                    <a:pt x="-18513" y="621913"/>
                    <a:pt x="14263" y="552229"/>
                    <a:pt x="0" y="290317"/>
                  </a:cubicBezTo>
                  <a:close/>
                </a:path>
                <a:path w="8620596" h="1188801" stroke="0" extrusionOk="0">
                  <a:moveTo>
                    <a:pt x="0" y="290317"/>
                  </a:moveTo>
                  <a:cubicBezTo>
                    <a:pt x="-3807" y="116824"/>
                    <a:pt x="123869" y="4949"/>
                    <a:pt x="290317" y="0"/>
                  </a:cubicBezTo>
                  <a:cubicBezTo>
                    <a:pt x="2499323" y="-95379"/>
                    <a:pt x="6583964" y="58096"/>
                    <a:pt x="8330279" y="0"/>
                  </a:cubicBezTo>
                  <a:cubicBezTo>
                    <a:pt x="8486708" y="-2752"/>
                    <a:pt x="8604273" y="118248"/>
                    <a:pt x="8620596" y="290317"/>
                  </a:cubicBezTo>
                  <a:cubicBezTo>
                    <a:pt x="8660571" y="477906"/>
                    <a:pt x="8582060" y="639571"/>
                    <a:pt x="8620596" y="898484"/>
                  </a:cubicBezTo>
                  <a:cubicBezTo>
                    <a:pt x="8626965" y="1051251"/>
                    <a:pt x="8477534" y="1175768"/>
                    <a:pt x="8330279" y="1188801"/>
                  </a:cubicBezTo>
                  <a:cubicBezTo>
                    <a:pt x="6416612" y="1128895"/>
                    <a:pt x="2246253" y="1271315"/>
                    <a:pt x="290317" y="1188801"/>
                  </a:cubicBezTo>
                  <a:cubicBezTo>
                    <a:pt x="125398" y="1189934"/>
                    <a:pt x="-13965" y="1072995"/>
                    <a:pt x="0" y="898484"/>
                  </a:cubicBezTo>
                  <a:cubicBezTo>
                    <a:pt x="48308" y="786257"/>
                    <a:pt x="4352" y="445863"/>
                    <a:pt x="0" y="290317"/>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002060"/>
                  </a:solidFill>
                  <a:effectLst/>
                  <a:uLnTx/>
                  <a:uFillTx/>
                  <a:latin typeface="Calibri"/>
                  <a:ea typeface="+mn-ea"/>
                  <a:cs typeface="Times New Roman" panose="02020603050405020304" pitchFamily="18" charset="0"/>
                </a:rPr>
                <a:t>3. Theo em, vì sao Hai Bà Trưng phất cờ khởi nghĩa? </a:t>
              </a:r>
            </a:p>
          </p:txBody>
        </p:sp>
        <p:pic>
          <p:nvPicPr>
            <p:cNvPr id="13" name="Picture 12">
              <a:extLst>
                <a:ext uri="{FF2B5EF4-FFF2-40B4-BE49-F238E27FC236}">
                  <a16:creationId xmlns:a16="http://schemas.microsoft.com/office/drawing/2014/main" id="{42542F5B-998F-CE6F-E062-4E0B6A1D406A}"/>
                </a:ext>
              </a:extLst>
            </p:cNvPr>
            <p:cNvPicPr>
              <a:picLocks noChangeAspect="1"/>
            </p:cNvPicPr>
            <p:nvPr/>
          </p:nvPicPr>
          <p:blipFill>
            <a:blip r:embed="rId2"/>
            <a:stretch>
              <a:fillRect/>
            </a:stretch>
          </p:blipFill>
          <p:spPr>
            <a:xfrm>
              <a:off x="-43718" y="1531104"/>
              <a:ext cx="1222106" cy="1222106"/>
            </a:xfrm>
            <a:prstGeom prst="rect">
              <a:avLst/>
            </a:prstGeom>
          </p:spPr>
        </p:pic>
      </p:grpSp>
      <p:sp>
        <p:nvSpPr>
          <p:cNvPr id="14" name="Rectangle: Rounded Corners 12">
            <a:extLst>
              <a:ext uri="{FF2B5EF4-FFF2-40B4-BE49-F238E27FC236}">
                <a16:creationId xmlns:a16="http://schemas.microsoft.com/office/drawing/2014/main" id="{7D75DE74-48A5-D07B-E43F-89F7764128DB}"/>
              </a:ext>
            </a:extLst>
          </p:cNvPr>
          <p:cNvSpPr/>
          <p:nvPr/>
        </p:nvSpPr>
        <p:spPr>
          <a:xfrm>
            <a:off x="847725" y="2676524"/>
            <a:ext cx="10791825" cy="2200276"/>
          </a:xfrm>
          <a:custGeom>
            <a:avLst/>
            <a:gdLst>
              <a:gd name="connsiteX0" fmla="*/ 0 w 10791825"/>
              <a:gd name="connsiteY0" fmla="*/ 275716 h 2200276"/>
              <a:gd name="connsiteX1" fmla="*/ 704049 w 10791825"/>
              <a:gd name="connsiteY1" fmla="*/ 0 h 2200276"/>
              <a:gd name="connsiteX2" fmla="*/ 1642422 w 10791825"/>
              <a:gd name="connsiteY2" fmla="*/ 0 h 2200276"/>
              <a:gd name="connsiteX3" fmla="*/ 2580794 w 10791825"/>
              <a:gd name="connsiteY3" fmla="*/ 0 h 2200276"/>
              <a:gd name="connsiteX4" fmla="*/ 3519166 w 10791825"/>
              <a:gd name="connsiteY4" fmla="*/ 0 h 2200276"/>
              <a:gd name="connsiteX5" fmla="*/ 4645214 w 10791825"/>
              <a:gd name="connsiteY5" fmla="*/ 0 h 2200276"/>
              <a:gd name="connsiteX6" fmla="*/ 5583586 w 10791825"/>
              <a:gd name="connsiteY6" fmla="*/ 0 h 2200276"/>
              <a:gd name="connsiteX7" fmla="*/ 6521958 w 10791825"/>
              <a:gd name="connsiteY7" fmla="*/ 0 h 2200276"/>
              <a:gd name="connsiteX8" fmla="*/ 7554168 w 10791825"/>
              <a:gd name="connsiteY8" fmla="*/ 0 h 2200276"/>
              <a:gd name="connsiteX9" fmla="*/ 8492540 w 10791825"/>
              <a:gd name="connsiteY9" fmla="*/ 0 h 2200276"/>
              <a:gd name="connsiteX10" fmla="*/ 10087773 w 10791825"/>
              <a:gd name="connsiteY10" fmla="*/ 0 h 2200276"/>
              <a:gd name="connsiteX11" fmla="*/ 10791825 w 10791825"/>
              <a:gd name="connsiteY11" fmla="*/ 275716 h 2200276"/>
              <a:gd name="connsiteX12" fmla="*/ 10791825 w 10791825"/>
              <a:gd name="connsiteY12" fmla="*/ 572508 h 2200276"/>
              <a:gd name="connsiteX13" fmla="*/ 10791825 w 10791825"/>
              <a:gd name="connsiteY13" fmla="*/ 869300 h 2200276"/>
              <a:gd name="connsiteX14" fmla="*/ 10791825 w 10791825"/>
              <a:gd name="connsiteY14" fmla="*/ 1149603 h 2200276"/>
              <a:gd name="connsiteX15" fmla="*/ 10791825 w 10791825"/>
              <a:gd name="connsiteY15" fmla="*/ 1512348 h 2200276"/>
              <a:gd name="connsiteX16" fmla="*/ 10791825 w 10791825"/>
              <a:gd name="connsiteY16" fmla="*/ 1924559 h 2200276"/>
              <a:gd name="connsiteX17" fmla="*/ 10087773 w 10791825"/>
              <a:gd name="connsiteY17" fmla="*/ 2200276 h 2200276"/>
              <a:gd name="connsiteX18" fmla="*/ 9149401 w 10791825"/>
              <a:gd name="connsiteY18" fmla="*/ 2200276 h 2200276"/>
              <a:gd name="connsiteX19" fmla="*/ 8304866 w 10791825"/>
              <a:gd name="connsiteY19" fmla="*/ 2200276 h 2200276"/>
              <a:gd name="connsiteX20" fmla="*/ 7648006 w 10791825"/>
              <a:gd name="connsiteY20" fmla="*/ 2200276 h 2200276"/>
              <a:gd name="connsiteX21" fmla="*/ 6803470 w 10791825"/>
              <a:gd name="connsiteY21" fmla="*/ 2200276 h 2200276"/>
              <a:gd name="connsiteX22" fmla="*/ 5958935 w 10791825"/>
              <a:gd name="connsiteY22" fmla="*/ 2200276 h 2200276"/>
              <a:gd name="connsiteX23" fmla="*/ 5302074 w 10791825"/>
              <a:gd name="connsiteY23" fmla="*/ 2200276 h 2200276"/>
              <a:gd name="connsiteX24" fmla="*/ 4551376 w 10791825"/>
              <a:gd name="connsiteY24" fmla="*/ 2200276 h 2200276"/>
              <a:gd name="connsiteX25" fmla="*/ 3894515 w 10791825"/>
              <a:gd name="connsiteY25" fmla="*/ 2200276 h 2200276"/>
              <a:gd name="connsiteX26" fmla="*/ 2768469 w 10791825"/>
              <a:gd name="connsiteY26" fmla="*/ 2200276 h 2200276"/>
              <a:gd name="connsiteX27" fmla="*/ 2017771 w 10791825"/>
              <a:gd name="connsiteY27" fmla="*/ 2200276 h 2200276"/>
              <a:gd name="connsiteX28" fmla="*/ 704049 w 10791825"/>
              <a:gd name="connsiteY28" fmla="*/ 2200276 h 2200276"/>
              <a:gd name="connsiteX29" fmla="*/ 0 w 10791825"/>
              <a:gd name="connsiteY29" fmla="*/ 1924559 h 2200276"/>
              <a:gd name="connsiteX30" fmla="*/ 0 w 10791825"/>
              <a:gd name="connsiteY30" fmla="*/ 1611278 h 2200276"/>
              <a:gd name="connsiteX31" fmla="*/ 0 w 10791825"/>
              <a:gd name="connsiteY31" fmla="*/ 1281510 h 2200276"/>
              <a:gd name="connsiteX32" fmla="*/ 0 w 10791825"/>
              <a:gd name="connsiteY32" fmla="*/ 935253 h 2200276"/>
              <a:gd name="connsiteX33" fmla="*/ 0 w 10791825"/>
              <a:gd name="connsiteY33" fmla="*/ 588997 h 2200276"/>
              <a:gd name="connsiteX34" fmla="*/ 0 w 10791825"/>
              <a:gd name="connsiteY34" fmla="*/ 275716 h 2200276"/>
              <a:gd name="connsiteX0" fmla="*/ 0 w 10791825"/>
              <a:gd name="connsiteY0" fmla="*/ 275716 h 2200276"/>
              <a:gd name="connsiteX1" fmla="*/ 704049 w 10791825"/>
              <a:gd name="connsiteY1" fmla="*/ 0 h 2200276"/>
              <a:gd name="connsiteX2" fmla="*/ 1736259 w 10791825"/>
              <a:gd name="connsiteY2" fmla="*/ 0 h 2200276"/>
              <a:gd name="connsiteX3" fmla="*/ 2486956 w 10791825"/>
              <a:gd name="connsiteY3" fmla="*/ 0 h 2200276"/>
              <a:gd name="connsiteX4" fmla="*/ 3237655 w 10791825"/>
              <a:gd name="connsiteY4" fmla="*/ 0 h 2200276"/>
              <a:gd name="connsiteX5" fmla="*/ 4269864 w 10791825"/>
              <a:gd name="connsiteY5" fmla="*/ 0 h 2200276"/>
              <a:gd name="connsiteX6" fmla="*/ 5114399 w 10791825"/>
              <a:gd name="connsiteY6" fmla="*/ 0 h 2200276"/>
              <a:gd name="connsiteX7" fmla="*/ 6240447 w 10791825"/>
              <a:gd name="connsiteY7" fmla="*/ 0 h 2200276"/>
              <a:gd name="connsiteX8" fmla="*/ 7366493 w 10791825"/>
              <a:gd name="connsiteY8" fmla="*/ 0 h 2200276"/>
              <a:gd name="connsiteX9" fmla="*/ 8398703 w 10791825"/>
              <a:gd name="connsiteY9" fmla="*/ 0 h 2200276"/>
              <a:gd name="connsiteX10" fmla="*/ 9149401 w 10791825"/>
              <a:gd name="connsiteY10" fmla="*/ 0 h 2200276"/>
              <a:gd name="connsiteX11" fmla="*/ 10087773 w 10791825"/>
              <a:gd name="connsiteY11" fmla="*/ 0 h 2200276"/>
              <a:gd name="connsiteX12" fmla="*/ 10791825 w 10791825"/>
              <a:gd name="connsiteY12" fmla="*/ 275716 h 2200276"/>
              <a:gd name="connsiteX13" fmla="*/ 10791825 w 10791825"/>
              <a:gd name="connsiteY13" fmla="*/ 572508 h 2200276"/>
              <a:gd name="connsiteX14" fmla="*/ 10791825 w 10791825"/>
              <a:gd name="connsiteY14" fmla="*/ 869300 h 2200276"/>
              <a:gd name="connsiteX15" fmla="*/ 10791825 w 10791825"/>
              <a:gd name="connsiteY15" fmla="*/ 1215556 h 2200276"/>
              <a:gd name="connsiteX16" fmla="*/ 10791825 w 10791825"/>
              <a:gd name="connsiteY16" fmla="*/ 1578302 h 2200276"/>
              <a:gd name="connsiteX17" fmla="*/ 10791825 w 10791825"/>
              <a:gd name="connsiteY17" fmla="*/ 1924559 h 2200276"/>
              <a:gd name="connsiteX18" fmla="*/ 10087773 w 10791825"/>
              <a:gd name="connsiteY18" fmla="*/ 2200276 h 2200276"/>
              <a:gd name="connsiteX19" fmla="*/ 9149401 w 10791825"/>
              <a:gd name="connsiteY19" fmla="*/ 2200276 h 2200276"/>
              <a:gd name="connsiteX20" fmla="*/ 8304866 w 10791825"/>
              <a:gd name="connsiteY20" fmla="*/ 2200276 h 2200276"/>
              <a:gd name="connsiteX21" fmla="*/ 7554168 w 10791825"/>
              <a:gd name="connsiteY21" fmla="*/ 2200276 h 2200276"/>
              <a:gd name="connsiteX22" fmla="*/ 6803470 w 10791825"/>
              <a:gd name="connsiteY22" fmla="*/ 2200276 h 2200276"/>
              <a:gd name="connsiteX23" fmla="*/ 5677424 w 10791825"/>
              <a:gd name="connsiteY23" fmla="*/ 2200276 h 2200276"/>
              <a:gd name="connsiteX24" fmla="*/ 4832888 w 10791825"/>
              <a:gd name="connsiteY24" fmla="*/ 2200276 h 2200276"/>
              <a:gd name="connsiteX25" fmla="*/ 3706841 w 10791825"/>
              <a:gd name="connsiteY25" fmla="*/ 2200276 h 2200276"/>
              <a:gd name="connsiteX26" fmla="*/ 2580794 w 10791825"/>
              <a:gd name="connsiteY26" fmla="*/ 2200276 h 2200276"/>
              <a:gd name="connsiteX27" fmla="*/ 1736259 w 10791825"/>
              <a:gd name="connsiteY27" fmla="*/ 2200276 h 2200276"/>
              <a:gd name="connsiteX28" fmla="*/ 704049 w 10791825"/>
              <a:gd name="connsiteY28" fmla="*/ 2200276 h 2200276"/>
              <a:gd name="connsiteX29" fmla="*/ 0 w 10791825"/>
              <a:gd name="connsiteY29" fmla="*/ 1924559 h 2200276"/>
              <a:gd name="connsiteX30" fmla="*/ 0 w 10791825"/>
              <a:gd name="connsiteY30" fmla="*/ 1611278 h 2200276"/>
              <a:gd name="connsiteX31" fmla="*/ 0 w 10791825"/>
              <a:gd name="connsiteY31" fmla="*/ 1330975 h 2200276"/>
              <a:gd name="connsiteX32" fmla="*/ 0 w 10791825"/>
              <a:gd name="connsiteY32" fmla="*/ 1034184 h 2200276"/>
              <a:gd name="connsiteX33" fmla="*/ 0 w 10791825"/>
              <a:gd name="connsiteY33" fmla="*/ 671438 h 2200276"/>
              <a:gd name="connsiteX34" fmla="*/ 0 w 10791825"/>
              <a:gd name="connsiteY34" fmla="*/ 275716 h 2200276"/>
              <a:gd name="connsiteX0" fmla="*/ 0 w 10791825"/>
              <a:gd name="connsiteY0" fmla="*/ 275716 h 2200276"/>
              <a:gd name="connsiteX1" fmla="*/ 704049 w 10791825"/>
              <a:gd name="connsiteY1" fmla="*/ 0 h 2200276"/>
              <a:gd name="connsiteX2" fmla="*/ 1642422 w 10791825"/>
              <a:gd name="connsiteY2" fmla="*/ 0 h 2200276"/>
              <a:gd name="connsiteX3" fmla="*/ 2580794 w 10791825"/>
              <a:gd name="connsiteY3" fmla="*/ 0 h 2200276"/>
              <a:gd name="connsiteX4" fmla="*/ 3519166 w 10791825"/>
              <a:gd name="connsiteY4" fmla="*/ 0 h 2200276"/>
              <a:gd name="connsiteX5" fmla="*/ 4645214 w 10791825"/>
              <a:gd name="connsiteY5" fmla="*/ 0 h 2200276"/>
              <a:gd name="connsiteX6" fmla="*/ 5583586 w 10791825"/>
              <a:gd name="connsiteY6" fmla="*/ 0 h 2200276"/>
              <a:gd name="connsiteX7" fmla="*/ 6034005 w 10791825"/>
              <a:gd name="connsiteY7" fmla="*/ 0 h 2200276"/>
              <a:gd name="connsiteX8" fmla="*/ 6521958 w 10791825"/>
              <a:gd name="connsiteY8" fmla="*/ 0 h 2200276"/>
              <a:gd name="connsiteX9" fmla="*/ 7554168 w 10791825"/>
              <a:gd name="connsiteY9" fmla="*/ 0 h 2200276"/>
              <a:gd name="connsiteX10" fmla="*/ 8492540 w 10791825"/>
              <a:gd name="connsiteY10" fmla="*/ 0 h 2200276"/>
              <a:gd name="connsiteX11" fmla="*/ 10087773 w 10791825"/>
              <a:gd name="connsiteY11" fmla="*/ 0 h 2200276"/>
              <a:gd name="connsiteX12" fmla="*/ 10791825 w 10791825"/>
              <a:gd name="connsiteY12" fmla="*/ 275716 h 2200276"/>
              <a:gd name="connsiteX13" fmla="*/ 10791825 w 10791825"/>
              <a:gd name="connsiteY13" fmla="*/ 572508 h 2200276"/>
              <a:gd name="connsiteX14" fmla="*/ 10791825 w 10791825"/>
              <a:gd name="connsiteY14" fmla="*/ 869300 h 2200276"/>
              <a:gd name="connsiteX15" fmla="*/ 10791825 w 10791825"/>
              <a:gd name="connsiteY15" fmla="*/ 1149603 h 2200276"/>
              <a:gd name="connsiteX16" fmla="*/ 10791825 w 10791825"/>
              <a:gd name="connsiteY16" fmla="*/ 1512348 h 2200276"/>
              <a:gd name="connsiteX17" fmla="*/ 10791825 w 10791825"/>
              <a:gd name="connsiteY17" fmla="*/ 1924559 h 2200276"/>
              <a:gd name="connsiteX18" fmla="*/ 10087773 w 10791825"/>
              <a:gd name="connsiteY18" fmla="*/ 2200276 h 2200276"/>
              <a:gd name="connsiteX19" fmla="*/ 9599820 w 10791825"/>
              <a:gd name="connsiteY19" fmla="*/ 2200276 h 2200276"/>
              <a:gd name="connsiteX20" fmla="*/ 9149401 w 10791825"/>
              <a:gd name="connsiteY20" fmla="*/ 2200276 h 2200276"/>
              <a:gd name="connsiteX21" fmla="*/ 8304866 w 10791825"/>
              <a:gd name="connsiteY21" fmla="*/ 2200276 h 2200276"/>
              <a:gd name="connsiteX22" fmla="*/ 7648006 w 10791825"/>
              <a:gd name="connsiteY22" fmla="*/ 2200276 h 2200276"/>
              <a:gd name="connsiteX23" fmla="*/ 6803470 w 10791825"/>
              <a:gd name="connsiteY23" fmla="*/ 2200276 h 2200276"/>
              <a:gd name="connsiteX24" fmla="*/ 5958935 w 10791825"/>
              <a:gd name="connsiteY24" fmla="*/ 2200276 h 2200276"/>
              <a:gd name="connsiteX25" fmla="*/ 5302074 w 10791825"/>
              <a:gd name="connsiteY25" fmla="*/ 2200276 h 2200276"/>
              <a:gd name="connsiteX26" fmla="*/ 4551376 w 10791825"/>
              <a:gd name="connsiteY26" fmla="*/ 2200276 h 2200276"/>
              <a:gd name="connsiteX27" fmla="*/ 3894515 w 10791825"/>
              <a:gd name="connsiteY27" fmla="*/ 2200276 h 2200276"/>
              <a:gd name="connsiteX28" fmla="*/ 2768469 w 10791825"/>
              <a:gd name="connsiteY28" fmla="*/ 2200276 h 2200276"/>
              <a:gd name="connsiteX29" fmla="*/ 2017771 w 10791825"/>
              <a:gd name="connsiteY29" fmla="*/ 2200276 h 2200276"/>
              <a:gd name="connsiteX30" fmla="*/ 704049 w 10791825"/>
              <a:gd name="connsiteY30" fmla="*/ 2200276 h 2200276"/>
              <a:gd name="connsiteX31" fmla="*/ 0 w 10791825"/>
              <a:gd name="connsiteY31" fmla="*/ 1924559 h 2200276"/>
              <a:gd name="connsiteX32" fmla="*/ 0 w 10791825"/>
              <a:gd name="connsiteY32" fmla="*/ 1611278 h 2200276"/>
              <a:gd name="connsiteX33" fmla="*/ 0 w 10791825"/>
              <a:gd name="connsiteY33" fmla="*/ 1281510 h 2200276"/>
              <a:gd name="connsiteX34" fmla="*/ 0 w 10791825"/>
              <a:gd name="connsiteY34" fmla="*/ 935253 h 2200276"/>
              <a:gd name="connsiteX35" fmla="*/ 0 w 10791825"/>
              <a:gd name="connsiteY35" fmla="*/ 588997 h 2200276"/>
              <a:gd name="connsiteX36" fmla="*/ 0 w 10791825"/>
              <a:gd name="connsiteY36" fmla="*/ 275716 h 2200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791825" h="2200276" fill="none" extrusionOk="0">
                <a:moveTo>
                  <a:pt x="0" y="275716"/>
                </a:moveTo>
                <a:cubicBezTo>
                  <a:pt x="-106878" y="61378"/>
                  <a:pt x="296086" y="-83668"/>
                  <a:pt x="704049" y="0"/>
                </a:cubicBezTo>
                <a:cubicBezTo>
                  <a:pt x="918466" y="1794"/>
                  <a:pt x="1451189" y="-55536"/>
                  <a:pt x="1642422" y="0"/>
                </a:cubicBezTo>
                <a:cubicBezTo>
                  <a:pt x="1816332" y="30903"/>
                  <a:pt x="2362558" y="4059"/>
                  <a:pt x="2580794" y="0"/>
                </a:cubicBezTo>
                <a:cubicBezTo>
                  <a:pt x="2889505" y="23371"/>
                  <a:pt x="3131958" y="-14636"/>
                  <a:pt x="3519166" y="0"/>
                </a:cubicBezTo>
                <a:cubicBezTo>
                  <a:pt x="3890554" y="-40348"/>
                  <a:pt x="4127509" y="6550"/>
                  <a:pt x="4645214" y="0"/>
                </a:cubicBezTo>
                <a:cubicBezTo>
                  <a:pt x="5002129" y="6732"/>
                  <a:pt x="5369866" y="-57466"/>
                  <a:pt x="5583586" y="0"/>
                </a:cubicBezTo>
                <a:cubicBezTo>
                  <a:pt x="5831794" y="51496"/>
                  <a:pt x="6277795" y="50355"/>
                  <a:pt x="6521958" y="0"/>
                </a:cubicBezTo>
                <a:cubicBezTo>
                  <a:pt x="6772698" y="44733"/>
                  <a:pt x="7241023" y="-83790"/>
                  <a:pt x="7554168" y="0"/>
                </a:cubicBezTo>
                <a:cubicBezTo>
                  <a:pt x="7803899" y="-83384"/>
                  <a:pt x="8263830" y="-12192"/>
                  <a:pt x="8492540" y="0"/>
                </a:cubicBezTo>
                <a:cubicBezTo>
                  <a:pt x="8653897" y="1183"/>
                  <a:pt x="9374434" y="112347"/>
                  <a:pt x="10087773" y="0"/>
                </a:cubicBezTo>
                <a:cubicBezTo>
                  <a:pt x="10526226" y="-75517"/>
                  <a:pt x="10877583" y="72930"/>
                  <a:pt x="10791825" y="275716"/>
                </a:cubicBezTo>
                <a:cubicBezTo>
                  <a:pt x="10778996" y="421347"/>
                  <a:pt x="10734831" y="513644"/>
                  <a:pt x="10791825" y="572508"/>
                </a:cubicBezTo>
                <a:cubicBezTo>
                  <a:pt x="10835644" y="627405"/>
                  <a:pt x="10785514" y="765961"/>
                  <a:pt x="10791825" y="869300"/>
                </a:cubicBezTo>
                <a:cubicBezTo>
                  <a:pt x="10796579" y="1007289"/>
                  <a:pt x="10809874" y="1038210"/>
                  <a:pt x="10791825" y="1149603"/>
                </a:cubicBezTo>
                <a:cubicBezTo>
                  <a:pt x="10785533" y="1260641"/>
                  <a:pt x="10806966" y="1336351"/>
                  <a:pt x="10791825" y="1512348"/>
                </a:cubicBezTo>
                <a:cubicBezTo>
                  <a:pt x="10785255" y="1603013"/>
                  <a:pt x="10761037" y="1749104"/>
                  <a:pt x="10791825" y="1924559"/>
                </a:cubicBezTo>
                <a:cubicBezTo>
                  <a:pt x="10761032" y="1966910"/>
                  <a:pt x="10560498" y="2162046"/>
                  <a:pt x="10087773" y="2200276"/>
                </a:cubicBezTo>
                <a:cubicBezTo>
                  <a:pt x="9817914" y="2257958"/>
                  <a:pt x="9580837" y="2217990"/>
                  <a:pt x="9149401" y="2200276"/>
                </a:cubicBezTo>
                <a:cubicBezTo>
                  <a:pt x="8749985" y="2197050"/>
                  <a:pt x="8710828" y="2190814"/>
                  <a:pt x="8304866" y="2200276"/>
                </a:cubicBezTo>
                <a:cubicBezTo>
                  <a:pt x="7877861" y="2222967"/>
                  <a:pt x="7952381" y="2197911"/>
                  <a:pt x="7648006" y="2200276"/>
                </a:cubicBezTo>
                <a:cubicBezTo>
                  <a:pt x="7388657" y="2217946"/>
                  <a:pt x="7201279" y="2216367"/>
                  <a:pt x="6803470" y="2200276"/>
                </a:cubicBezTo>
                <a:cubicBezTo>
                  <a:pt x="6462492" y="2236995"/>
                  <a:pt x="6216772" y="2235887"/>
                  <a:pt x="5958935" y="2200276"/>
                </a:cubicBezTo>
                <a:cubicBezTo>
                  <a:pt x="5634752" y="2207076"/>
                  <a:pt x="5496743" y="2169968"/>
                  <a:pt x="5302074" y="2200276"/>
                </a:cubicBezTo>
                <a:cubicBezTo>
                  <a:pt x="5040350" y="2221977"/>
                  <a:pt x="4911618" y="2190759"/>
                  <a:pt x="4551376" y="2200276"/>
                </a:cubicBezTo>
                <a:cubicBezTo>
                  <a:pt x="4240643" y="2183216"/>
                  <a:pt x="4215558" y="2202314"/>
                  <a:pt x="3894515" y="2200276"/>
                </a:cubicBezTo>
                <a:cubicBezTo>
                  <a:pt x="3618295" y="2252867"/>
                  <a:pt x="3029919" y="2179287"/>
                  <a:pt x="2768469" y="2200276"/>
                </a:cubicBezTo>
                <a:cubicBezTo>
                  <a:pt x="2475838" y="2124471"/>
                  <a:pt x="2205388" y="2221718"/>
                  <a:pt x="2017771" y="2200276"/>
                </a:cubicBezTo>
                <a:cubicBezTo>
                  <a:pt x="1869861" y="2182670"/>
                  <a:pt x="899062" y="2176416"/>
                  <a:pt x="704049" y="2200276"/>
                </a:cubicBezTo>
                <a:cubicBezTo>
                  <a:pt x="242137" y="2224475"/>
                  <a:pt x="-29416" y="2123996"/>
                  <a:pt x="0" y="1924559"/>
                </a:cubicBezTo>
                <a:cubicBezTo>
                  <a:pt x="-17440" y="1814570"/>
                  <a:pt x="18002" y="1665086"/>
                  <a:pt x="0" y="1611278"/>
                </a:cubicBezTo>
                <a:cubicBezTo>
                  <a:pt x="-37787" y="1499189"/>
                  <a:pt x="32926" y="1403516"/>
                  <a:pt x="0" y="1281510"/>
                </a:cubicBezTo>
                <a:cubicBezTo>
                  <a:pt x="3162" y="1137651"/>
                  <a:pt x="9182" y="1004880"/>
                  <a:pt x="0" y="935253"/>
                </a:cubicBezTo>
                <a:cubicBezTo>
                  <a:pt x="26630" y="889374"/>
                  <a:pt x="-23173" y="677396"/>
                  <a:pt x="0" y="588997"/>
                </a:cubicBezTo>
                <a:cubicBezTo>
                  <a:pt x="15357" y="518231"/>
                  <a:pt x="-27785" y="358949"/>
                  <a:pt x="0" y="275716"/>
                </a:cubicBezTo>
                <a:close/>
              </a:path>
              <a:path w="10791825" h="2200276" stroke="0" extrusionOk="0">
                <a:moveTo>
                  <a:pt x="0" y="275716"/>
                </a:moveTo>
                <a:cubicBezTo>
                  <a:pt x="87500" y="114250"/>
                  <a:pt x="317914" y="46375"/>
                  <a:pt x="704049" y="0"/>
                </a:cubicBezTo>
                <a:cubicBezTo>
                  <a:pt x="1029996" y="-60165"/>
                  <a:pt x="1278475" y="23460"/>
                  <a:pt x="1736259" y="0"/>
                </a:cubicBezTo>
                <a:cubicBezTo>
                  <a:pt x="2116787" y="21221"/>
                  <a:pt x="2134362" y="-8190"/>
                  <a:pt x="2486956" y="0"/>
                </a:cubicBezTo>
                <a:cubicBezTo>
                  <a:pt x="2894266" y="7200"/>
                  <a:pt x="3034076" y="9932"/>
                  <a:pt x="3237655" y="0"/>
                </a:cubicBezTo>
                <a:cubicBezTo>
                  <a:pt x="3449929" y="-17526"/>
                  <a:pt x="4036139" y="-2441"/>
                  <a:pt x="4269864" y="0"/>
                </a:cubicBezTo>
                <a:cubicBezTo>
                  <a:pt x="4699766" y="-13188"/>
                  <a:pt x="4835327" y="-6355"/>
                  <a:pt x="5114399" y="0"/>
                </a:cubicBezTo>
                <a:cubicBezTo>
                  <a:pt x="5333953" y="-100872"/>
                  <a:pt x="5854909" y="-31382"/>
                  <a:pt x="6240447" y="0"/>
                </a:cubicBezTo>
                <a:cubicBezTo>
                  <a:pt x="6638479" y="69504"/>
                  <a:pt x="6884694" y="57782"/>
                  <a:pt x="7366493" y="0"/>
                </a:cubicBezTo>
                <a:cubicBezTo>
                  <a:pt x="7832076" y="-17506"/>
                  <a:pt x="7969848" y="3448"/>
                  <a:pt x="8398703" y="0"/>
                </a:cubicBezTo>
                <a:cubicBezTo>
                  <a:pt x="8848799" y="-42181"/>
                  <a:pt x="8997883" y="-26080"/>
                  <a:pt x="9149401" y="0"/>
                </a:cubicBezTo>
                <a:cubicBezTo>
                  <a:pt x="9276602" y="-91945"/>
                  <a:pt x="9645879" y="5882"/>
                  <a:pt x="10087773" y="0"/>
                </a:cubicBezTo>
                <a:cubicBezTo>
                  <a:pt x="10537619" y="7857"/>
                  <a:pt x="10780400" y="102544"/>
                  <a:pt x="10791825" y="275716"/>
                </a:cubicBezTo>
                <a:cubicBezTo>
                  <a:pt x="10721055" y="362672"/>
                  <a:pt x="10778798" y="470332"/>
                  <a:pt x="10791825" y="572508"/>
                </a:cubicBezTo>
                <a:cubicBezTo>
                  <a:pt x="10813053" y="665881"/>
                  <a:pt x="10856573" y="785932"/>
                  <a:pt x="10791825" y="869300"/>
                </a:cubicBezTo>
                <a:cubicBezTo>
                  <a:pt x="10775949" y="966601"/>
                  <a:pt x="10830341" y="1059750"/>
                  <a:pt x="10791825" y="1215556"/>
                </a:cubicBezTo>
                <a:cubicBezTo>
                  <a:pt x="10834194" y="1320616"/>
                  <a:pt x="10771843" y="1503663"/>
                  <a:pt x="10791825" y="1578302"/>
                </a:cubicBezTo>
                <a:cubicBezTo>
                  <a:pt x="10811919" y="1736178"/>
                  <a:pt x="10765806" y="1840109"/>
                  <a:pt x="10791825" y="1924559"/>
                </a:cubicBezTo>
                <a:cubicBezTo>
                  <a:pt x="10831539" y="2034019"/>
                  <a:pt x="10496878" y="2197201"/>
                  <a:pt x="10087773" y="2200276"/>
                </a:cubicBezTo>
                <a:cubicBezTo>
                  <a:pt x="9710365" y="2264570"/>
                  <a:pt x="9399173" y="2159782"/>
                  <a:pt x="9149401" y="2200276"/>
                </a:cubicBezTo>
                <a:cubicBezTo>
                  <a:pt x="8930477" y="2203600"/>
                  <a:pt x="8512606" y="2231218"/>
                  <a:pt x="8304866" y="2200276"/>
                </a:cubicBezTo>
                <a:cubicBezTo>
                  <a:pt x="8140177" y="2167855"/>
                  <a:pt x="7962941" y="2160316"/>
                  <a:pt x="7554168" y="2200276"/>
                </a:cubicBezTo>
                <a:cubicBezTo>
                  <a:pt x="7184764" y="2184690"/>
                  <a:pt x="7007776" y="2167346"/>
                  <a:pt x="6803470" y="2200276"/>
                </a:cubicBezTo>
                <a:cubicBezTo>
                  <a:pt x="6656390" y="2101667"/>
                  <a:pt x="6228625" y="2087737"/>
                  <a:pt x="5677424" y="2200276"/>
                </a:cubicBezTo>
                <a:cubicBezTo>
                  <a:pt x="5169989" y="2231425"/>
                  <a:pt x="5032336" y="2175047"/>
                  <a:pt x="4832888" y="2200276"/>
                </a:cubicBezTo>
                <a:cubicBezTo>
                  <a:pt x="4626212" y="2173747"/>
                  <a:pt x="4022384" y="2181430"/>
                  <a:pt x="3706841" y="2200276"/>
                </a:cubicBezTo>
                <a:cubicBezTo>
                  <a:pt x="3424771" y="2108980"/>
                  <a:pt x="2874618" y="2197908"/>
                  <a:pt x="2580794" y="2200276"/>
                </a:cubicBezTo>
                <a:cubicBezTo>
                  <a:pt x="2265860" y="2159510"/>
                  <a:pt x="2048625" y="2231262"/>
                  <a:pt x="1736259" y="2200276"/>
                </a:cubicBezTo>
                <a:cubicBezTo>
                  <a:pt x="1484645" y="2229859"/>
                  <a:pt x="975554" y="2177731"/>
                  <a:pt x="704049" y="2200276"/>
                </a:cubicBezTo>
                <a:cubicBezTo>
                  <a:pt x="296424" y="2178110"/>
                  <a:pt x="18044" y="2044817"/>
                  <a:pt x="0" y="1924559"/>
                </a:cubicBezTo>
                <a:cubicBezTo>
                  <a:pt x="-23730" y="1767101"/>
                  <a:pt x="-38159" y="1682329"/>
                  <a:pt x="0" y="1611278"/>
                </a:cubicBezTo>
                <a:cubicBezTo>
                  <a:pt x="-46337" y="1544055"/>
                  <a:pt x="-37006" y="1386312"/>
                  <a:pt x="0" y="1330975"/>
                </a:cubicBezTo>
                <a:cubicBezTo>
                  <a:pt x="65213" y="1243090"/>
                  <a:pt x="49913" y="1176398"/>
                  <a:pt x="0" y="1034184"/>
                </a:cubicBezTo>
                <a:cubicBezTo>
                  <a:pt x="-50936" y="900410"/>
                  <a:pt x="-102581" y="810349"/>
                  <a:pt x="0" y="671438"/>
                </a:cubicBezTo>
                <a:cubicBezTo>
                  <a:pt x="45963" y="545094"/>
                  <a:pt x="-24936" y="376548"/>
                  <a:pt x="0" y="275716"/>
                </a:cubicBezTo>
                <a:close/>
              </a:path>
              <a:path w="10791825" h="2200276" fill="none" stroke="0" extrusionOk="0">
                <a:moveTo>
                  <a:pt x="0" y="275716"/>
                </a:moveTo>
                <a:cubicBezTo>
                  <a:pt x="7987" y="174738"/>
                  <a:pt x="349512" y="21724"/>
                  <a:pt x="704049" y="0"/>
                </a:cubicBezTo>
                <a:cubicBezTo>
                  <a:pt x="917905" y="16628"/>
                  <a:pt x="1383483" y="-28689"/>
                  <a:pt x="1642422" y="0"/>
                </a:cubicBezTo>
                <a:cubicBezTo>
                  <a:pt x="1914948" y="-33049"/>
                  <a:pt x="2254682" y="31873"/>
                  <a:pt x="2580794" y="0"/>
                </a:cubicBezTo>
                <a:cubicBezTo>
                  <a:pt x="2889349" y="31996"/>
                  <a:pt x="3143708" y="3788"/>
                  <a:pt x="3519166" y="0"/>
                </a:cubicBezTo>
                <a:cubicBezTo>
                  <a:pt x="3944772" y="-51254"/>
                  <a:pt x="4309128" y="43656"/>
                  <a:pt x="4645214" y="0"/>
                </a:cubicBezTo>
                <a:cubicBezTo>
                  <a:pt x="5093946" y="-49573"/>
                  <a:pt x="5246982" y="-26299"/>
                  <a:pt x="5583586" y="0"/>
                </a:cubicBezTo>
                <a:cubicBezTo>
                  <a:pt x="5698717" y="-377"/>
                  <a:pt x="5874931" y="-21731"/>
                  <a:pt x="6034005" y="0"/>
                </a:cubicBezTo>
                <a:cubicBezTo>
                  <a:pt x="6193079" y="21731"/>
                  <a:pt x="6279518" y="15660"/>
                  <a:pt x="6521958" y="0"/>
                </a:cubicBezTo>
                <a:cubicBezTo>
                  <a:pt x="6750574" y="11471"/>
                  <a:pt x="7223343" y="-5843"/>
                  <a:pt x="7554168" y="0"/>
                </a:cubicBezTo>
                <a:cubicBezTo>
                  <a:pt x="7825707" y="-5397"/>
                  <a:pt x="8242409" y="-27868"/>
                  <a:pt x="8492540" y="0"/>
                </a:cubicBezTo>
                <a:cubicBezTo>
                  <a:pt x="8796430" y="-50480"/>
                  <a:pt x="9301783" y="25758"/>
                  <a:pt x="10087773" y="0"/>
                </a:cubicBezTo>
                <a:cubicBezTo>
                  <a:pt x="10414865" y="23395"/>
                  <a:pt x="10737549" y="101228"/>
                  <a:pt x="10791825" y="275716"/>
                </a:cubicBezTo>
                <a:cubicBezTo>
                  <a:pt x="10752519" y="387850"/>
                  <a:pt x="10760317" y="511578"/>
                  <a:pt x="10791825" y="572508"/>
                </a:cubicBezTo>
                <a:cubicBezTo>
                  <a:pt x="10877917" y="623417"/>
                  <a:pt x="10799753" y="749119"/>
                  <a:pt x="10791825" y="869300"/>
                </a:cubicBezTo>
                <a:cubicBezTo>
                  <a:pt x="10779897" y="1013770"/>
                  <a:pt x="10811271" y="1027485"/>
                  <a:pt x="10791825" y="1149603"/>
                </a:cubicBezTo>
                <a:cubicBezTo>
                  <a:pt x="10799733" y="1278217"/>
                  <a:pt x="10829076" y="1364073"/>
                  <a:pt x="10791825" y="1512348"/>
                </a:cubicBezTo>
                <a:cubicBezTo>
                  <a:pt x="10723692" y="1651249"/>
                  <a:pt x="10789468" y="1721744"/>
                  <a:pt x="10791825" y="1924559"/>
                </a:cubicBezTo>
                <a:cubicBezTo>
                  <a:pt x="10726745" y="2087519"/>
                  <a:pt x="10603759" y="2183044"/>
                  <a:pt x="10087773" y="2200276"/>
                </a:cubicBezTo>
                <a:cubicBezTo>
                  <a:pt x="9972035" y="2193290"/>
                  <a:pt x="9749539" y="2200350"/>
                  <a:pt x="9599820" y="2200276"/>
                </a:cubicBezTo>
                <a:cubicBezTo>
                  <a:pt x="9450101" y="2200202"/>
                  <a:pt x="9315753" y="2221086"/>
                  <a:pt x="9149401" y="2200276"/>
                </a:cubicBezTo>
                <a:cubicBezTo>
                  <a:pt x="8761475" y="2204106"/>
                  <a:pt x="8724122" y="2190202"/>
                  <a:pt x="8304866" y="2200276"/>
                </a:cubicBezTo>
                <a:cubicBezTo>
                  <a:pt x="7883361" y="2226333"/>
                  <a:pt x="7987347" y="2223189"/>
                  <a:pt x="7648006" y="2200276"/>
                </a:cubicBezTo>
                <a:cubicBezTo>
                  <a:pt x="7331342" y="2191348"/>
                  <a:pt x="7203551" y="2190417"/>
                  <a:pt x="6803470" y="2200276"/>
                </a:cubicBezTo>
                <a:cubicBezTo>
                  <a:pt x="6439964" y="2222492"/>
                  <a:pt x="6235480" y="2210906"/>
                  <a:pt x="5958935" y="2200276"/>
                </a:cubicBezTo>
                <a:cubicBezTo>
                  <a:pt x="5686585" y="2182909"/>
                  <a:pt x="5469890" y="2180458"/>
                  <a:pt x="5302074" y="2200276"/>
                </a:cubicBezTo>
                <a:cubicBezTo>
                  <a:pt x="5134594" y="2150923"/>
                  <a:pt x="4861985" y="2186693"/>
                  <a:pt x="4551376" y="2200276"/>
                </a:cubicBezTo>
                <a:cubicBezTo>
                  <a:pt x="4234306" y="2187566"/>
                  <a:pt x="4219261" y="2193317"/>
                  <a:pt x="3894515" y="2200276"/>
                </a:cubicBezTo>
                <a:cubicBezTo>
                  <a:pt x="3583551" y="2244730"/>
                  <a:pt x="3030124" y="2218965"/>
                  <a:pt x="2768469" y="2200276"/>
                </a:cubicBezTo>
                <a:cubicBezTo>
                  <a:pt x="2524761" y="2172788"/>
                  <a:pt x="2299467" y="2209789"/>
                  <a:pt x="2017771" y="2200276"/>
                </a:cubicBezTo>
                <a:cubicBezTo>
                  <a:pt x="1704054" y="2169166"/>
                  <a:pt x="994429" y="2226052"/>
                  <a:pt x="704049" y="2200276"/>
                </a:cubicBezTo>
                <a:cubicBezTo>
                  <a:pt x="356358" y="2178910"/>
                  <a:pt x="-11516" y="2072183"/>
                  <a:pt x="0" y="1924559"/>
                </a:cubicBezTo>
                <a:cubicBezTo>
                  <a:pt x="28373" y="1813511"/>
                  <a:pt x="24085" y="1734562"/>
                  <a:pt x="0" y="1611278"/>
                </a:cubicBezTo>
                <a:cubicBezTo>
                  <a:pt x="1366" y="1524733"/>
                  <a:pt x="28639" y="1383289"/>
                  <a:pt x="0" y="1281510"/>
                </a:cubicBezTo>
                <a:cubicBezTo>
                  <a:pt x="-21580" y="1158566"/>
                  <a:pt x="34709" y="1021615"/>
                  <a:pt x="0" y="935253"/>
                </a:cubicBezTo>
                <a:cubicBezTo>
                  <a:pt x="-6114" y="843491"/>
                  <a:pt x="-17052" y="685464"/>
                  <a:pt x="0" y="588997"/>
                </a:cubicBezTo>
                <a:cubicBezTo>
                  <a:pt x="-2012" y="507671"/>
                  <a:pt x="-62910" y="343315"/>
                  <a:pt x="0" y="275716"/>
                </a:cubicBezTo>
                <a:close/>
              </a:path>
              <a:path w="10791825" h="2200276" fill="none" stroke="0" extrusionOk="0">
                <a:moveTo>
                  <a:pt x="0" y="275716"/>
                </a:moveTo>
                <a:cubicBezTo>
                  <a:pt x="-44182" y="207853"/>
                  <a:pt x="346074" y="16071"/>
                  <a:pt x="704049" y="0"/>
                </a:cubicBezTo>
                <a:cubicBezTo>
                  <a:pt x="877707" y="-1471"/>
                  <a:pt x="1373935" y="-10856"/>
                  <a:pt x="1642422" y="0"/>
                </a:cubicBezTo>
                <a:cubicBezTo>
                  <a:pt x="1908916" y="4120"/>
                  <a:pt x="2283670" y="19901"/>
                  <a:pt x="2580794" y="0"/>
                </a:cubicBezTo>
                <a:cubicBezTo>
                  <a:pt x="2883183" y="8821"/>
                  <a:pt x="3141903" y="-26768"/>
                  <a:pt x="3519166" y="0"/>
                </a:cubicBezTo>
                <a:cubicBezTo>
                  <a:pt x="3917940" y="-30228"/>
                  <a:pt x="4198221" y="2013"/>
                  <a:pt x="4645214" y="0"/>
                </a:cubicBezTo>
                <a:cubicBezTo>
                  <a:pt x="5035266" y="-36413"/>
                  <a:pt x="5307488" y="17131"/>
                  <a:pt x="5583586" y="0"/>
                </a:cubicBezTo>
                <a:cubicBezTo>
                  <a:pt x="5856222" y="2834"/>
                  <a:pt x="6324319" y="40623"/>
                  <a:pt x="6521958" y="0"/>
                </a:cubicBezTo>
                <a:cubicBezTo>
                  <a:pt x="6712528" y="15690"/>
                  <a:pt x="7196572" y="-37606"/>
                  <a:pt x="7554168" y="0"/>
                </a:cubicBezTo>
                <a:cubicBezTo>
                  <a:pt x="7782412" y="-28692"/>
                  <a:pt x="8246973" y="-10645"/>
                  <a:pt x="8492540" y="0"/>
                </a:cubicBezTo>
                <a:cubicBezTo>
                  <a:pt x="8698997" y="-23541"/>
                  <a:pt x="9487846" y="42614"/>
                  <a:pt x="10087773" y="0"/>
                </a:cubicBezTo>
                <a:cubicBezTo>
                  <a:pt x="10486597" y="-27692"/>
                  <a:pt x="10847812" y="81161"/>
                  <a:pt x="10791825" y="275716"/>
                </a:cubicBezTo>
                <a:cubicBezTo>
                  <a:pt x="10762680" y="391157"/>
                  <a:pt x="10737623" y="524587"/>
                  <a:pt x="10791825" y="572508"/>
                </a:cubicBezTo>
                <a:cubicBezTo>
                  <a:pt x="10854564" y="629247"/>
                  <a:pt x="10790243" y="760560"/>
                  <a:pt x="10791825" y="869300"/>
                </a:cubicBezTo>
                <a:cubicBezTo>
                  <a:pt x="10789890" y="1010249"/>
                  <a:pt x="10813353" y="1028226"/>
                  <a:pt x="10791825" y="1149603"/>
                </a:cubicBezTo>
                <a:cubicBezTo>
                  <a:pt x="10791930" y="1280846"/>
                  <a:pt x="10803719" y="1336947"/>
                  <a:pt x="10791825" y="1512348"/>
                </a:cubicBezTo>
                <a:cubicBezTo>
                  <a:pt x="10757529" y="1634171"/>
                  <a:pt x="10771121" y="1745745"/>
                  <a:pt x="10791825" y="1924559"/>
                </a:cubicBezTo>
                <a:cubicBezTo>
                  <a:pt x="10727409" y="2091150"/>
                  <a:pt x="10573838" y="2178117"/>
                  <a:pt x="10087773" y="2200276"/>
                </a:cubicBezTo>
                <a:cubicBezTo>
                  <a:pt x="9864217" y="2222517"/>
                  <a:pt x="9611134" y="2214443"/>
                  <a:pt x="9149401" y="2200276"/>
                </a:cubicBezTo>
                <a:cubicBezTo>
                  <a:pt x="8758683" y="2202231"/>
                  <a:pt x="8717627" y="2190675"/>
                  <a:pt x="8304866" y="2200276"/>
                </a:cubicBezTo>
                <a:cubicBezTo>
                  <a:pt x="7874435" y="2227747"/>
                  <a:pt x="7955693" y="2200952"/>
                  <a:pt x="7648006" y="2200276"/>
                </a:cubicBezTo>
                <a:cubicBezTo>
                  <a:pt x="7335984" y="2222074"/>
                  <a:pt x="7197622" y="2184819"/>
                  <a:pt x="6803470" y="2200276"/>
                </a:cubicBezTo>
                <a:cubicBezTo>
                  <a:pt x="6438888" y="2187982"/>
                  <a:pt x="6235273" y="2239825"/>
                  <a:pt x="5958935" y="2200276"/>
                </a:cubicBezTo>
                <a:cubicBezTo>
                  <a:pt x="5633134" y="2218857"/>
                  <a:pt x="5468461" y="2174041"/>
                  <a:pt x="5302074" y="2200276"/>
                </a:cubicBezTo>
                <a:cubicBezTo>
                  <a:pt x="5097919" y="2227895"/>
                  <a:pt x="4860366" y="2224361"/>
                  <a:pt x="4551376" y="2200276"/>
                </a:cubicBezTo>
                <a:cubicBezTo>
                  <a:pt x="4239168" y="2191918"/>
                  <a:pt x="4211786" y="2193675"/>
                  <a:pt x="3894515" y="2200276"/>
                </a:cubicBezTo>
                <a:cubicBezTo>
                  <a:pt x="3626356" y="2210469"/>
                  <a:pt x="3050634" y="2221436"/>
                  <a:pt x="2768469" y="2200276"/>
                </a:cubicBezTo>
                <a:cubicBezTo>
                  <a:pt x="2519328" y="2122212"/>
                  <a:pt x="2243626" y="2210697"/>
                  <a:pt x="2017771" y="2200276"/>
                </a:cubicBezTo>
                <a:cubicBezTo>
                  <a:pt x="1822502" y="2176110"/>
                  <a:pt x="964525" y="2209415"/>
                  <a:pt x="704049" y="2200276"/>
                </a:cubicBezTo>
                <a:cubicBezTo>
                  <a:pt x="288974" y="2196843"/>
                  <a:pt x="-39031" y="2120892"/>
                  <a:pt x="0" y="1924559"/>
                </a:cubicBezTo>
                <a:cubicBezTo>
                  <a:pt x="-13905" y="1824940"/>
                  <a:pt x="28320" y="1692972"/>
                  <a:pt x="0" y="1611278"/>
                </a:cubicBezTo>
                <a:cubicBezTo>
                  <a:pt x="-38938" y="1502861"/>
                  <a:pt x="32774" y="1391133"/>
                  <a:pt x="0" y="1281510"/>
                </a:cubicBezTo>
                <a:cubicBezTo>
                  <a:pt x="-15501" y="1146146"/>
                  <a:pt x="20425" y="1008327"/>
                  <a:pt x="0" y="935253"/>
                </a:cubicBezTo>
                <a:cubicBezTo>
                  <a:pt x="20113" y="871773"/>
                  <a:pt x="-12538" y="681465"/>
                  <a:pt x="0" y="588997"/>
                </a:cubicBezTo>
                <a:cubicBezTo>
                  <a:pt x="9735" y="514934"/>
                  <a:pt x="-38540" y="356947"/>
                  <a:pt x="0" y="275716"/>
                </a:cubicBezTo>
                <a:close/>
              </a:path>
            </a:pathLst>
          </a:custGeom>
          <a:solidFill>
            <a:srgbClr val="FFFF00">
              <a:alpha val="85000"/>
            </a:srgbClr>
          </a:solidFill>
          <a:ln w="38100">
            <a:solidFill>
              <a:srgbClr val="002060"/>
            </a:solidFill>
            <a:extLst>
              <a:ext uri="{C807C97D-BFC1-408E-A445-0C87EB9F89A2}">
                <ask:lineSketchStyleProps xmlns:ask="http://schemas.microsoft.com/office/drawing/2018/sketchyshapes" xmlns="" sd="2129858240">
                  <a:custGeom>
                    <a:avLst/>
                    <a:gdLst>
                      <a:gd name="connsiteX0" fmla="*/ 0 w 8144906"/>
                      <a:gd name="connsiteY0" fmla="*/ 503292 h 4016372"/>
                      <a:gd name="connsiteX1" fmla="*/ 531367 w 8144906"/>
                      <a:gd name="connsiteY1" fmla="*/ 0 h 4016372"/>
                      <a:gd name="connsiteX2" fmla="*/ 1239584 w 8144906"/>
                      <a:gd name="connsiteY2" fmla="*/ 0 h 4016372"/>
                      <a:gd name="connsiteX3" fmla="*/ 1947801 w 8144906"/>
                      <a:gd name="connsiteY3" fmla="*/ 0 h 4016372"/>
                      <a:gd name="connsiteX4" fmla="*/ 2656018 w 8144906"/>
                      <a:gd name="connsiteY4" fmla="*/ 0 h 4016372"/>
                      <a:gd name="connsiteX5" fmla="*/ 3505879 w 8144906"/>
                      <a:gd name="connsiteY5" fmla="*/ 0 h 4016372"/>
                      <a:gd name="connsiteX6" fmla="*/ 4214096 w 8144906"/>
                      <a:gd name="connsiteY6" fmla="*/ 0 h 4016372"/>
                      <a:gd name="connsiteX7" fmla="*/ 4922313 w 8144906"/>
                      <a:gd name="connsiteY7" fmla="*/ 0 h 4016372"/>
                      <a:gd name="connsiteX8" fmla="*/ 5701352 w 8144906"/>
                      <a:gd name="connsiteY8" fmla="*/ 0 h 4016372"/>
                      <a:gd name="connsiteX9" fmla="*/ 6409569 w 8144906"/>
                      <a:gd name="connsiteY9" fmla="*/ 0 h 4016372"/>
                      <a:gd name="connsiteX10" fmla="*/ 7613538 w 8144906"/>
                      <a:gd name="connsiteY10" fmla="*/ 0 h 4016372"/>
                      <a:gd name="connsiteX11" fmla="*/ 8144906 w 8144906"/>
                      <a:gd name="connsiteY11" fmla="*/ 503292 h 4016372"/>
                      <a:gd name="connsiteX12" fmla="*/ 8144906 w 8144906"/>
                      <a:gd name="connsiteY12" fmla="*/ 1045054 h 4016372"/>
                      <a:gd name="connsiteX13" fmla="*/ 8144906 w 8144906"/>
                      <a:gd name="connsiteY13" fmla="*/ 1586816 h 4016372"/>
                      <a:gd name="connsiteX14" fmla="*/ 8144906 w 8144906"/>
                      <a:gd name="connsiteY14" fmla="*/ 2098480 h 4016372"/>
                      <a:gd name="connsiteX15" fmla="*/ 8144906 w 8144906"/>
                      <a:gd name="connsiteY15" fmla="*/ 2760633 h 4016372"/>
                      <a:gd name="connsiteX16" fmla="*/ 8144906 w 8144906"/>
                      <a:gd name="connsiteY16" fmla="*/ 3513080 h 4016372"/>
                      <a:gd name="connsiteX17" fmla="*/ 7613538 w 8144906"/>
                      <a:gd name="connsiteY17" fmla="*/ 4016372 h 4016372"/>
                      <a:gd name="connsiteX18" fmla="*/ 6905321 w 8144906"/>
                      <a:gd name="connsiteY18" fmla="*/ 4016372 h 4016372"/>
                      <a:gd name="connsiteX19" fmla="*/ 6267926 w 8144906"/>
                      <a:gd name="connsiteY19" fmla="*/ 4016372 h 4016372"/>
                      <a:gd name="connsiteX20" fmla="*/ 5772174 w 8144906"/>
                      <a:gd name="connsiteY20" fmla="*/ 4016372 h 4016372"/>
                      <a:gd name="connsiteX21" fmla="*/ 5134778 w 8144906"/>
                      <a:gd name="connsiteY21" fmla="*/ 4016372 h 4016372"/>
                      <a:gd name="connsiteX22" fmla="*/ 4497383 w 8144906"/>
                      <a:gd name="connsiteY22" fmla="*/ 4016372 h 4016372"/>
                      <a:gd name="connsiteX23" fmla="*/ 4001631 w 8144906"/>
                      <a:gd name="connsiteY23" fmla="*/ 4016372 h 4016372"/>
                      <a:gd name="connsiteX24" fmla="*/ 3435057 w 8144906"/>
                      <a:gd name="connsiteY24" fmla="*/ 4016372 h 4016372"/>
                      <a:gd name="connsiteX25" fmla="*/ 2939305 w 8144906"/>
                      <a:gd name="connsiteY25" fmla="*/ 4016372 h 4016372"/>
                      <a:gd name="connsiteX26" fmla="*/ 2089445 w 8144906"/>
                      <a:gd name="connsiteY26" fmla="*/ 4016372 h 4016372"/>
                      <a:gd name="connsiteX27" fmla="*/ 1522871 w 8144906"/>
                      <a:gd name="connsiteY27" fmla="*/ 4016372 h 4016372"/>
                      <a:gd name="connsiteX28" fmla="*/ 531367 w 8144906"/>
                      <a:gd name="connsiteY28" fmla="*/ 4016372 h 4016372"/>
                      <a:gd name="connsiteX29" fmla="*/ 0 w 8144906"/>
                      <a:gd name="connsiteY29" fmla="*/ 3513080 h 4016372"/>
                      <a:gd name="connsiteX30" fmla="*/ 0 w 8144906"/>
                      <a:gd name="connsiteY30" fmla="*/ 2941220 h 4016372"/>
                      <a:gd name="connsiteX31" fmla="*/ 0 w 8144906"/>
                      <a:gd name="connsiteY31" fmla="*/ 2339263 h 4016372"/>
                      <a:gd name="connsiteX32" fmla="*/ 0 w 8144906"/>
                      <a:gd name="connsiteY32" fmla="*/ 1707207 h 4016372"/>
                      <a:gd name="connsiteX33" fmla="*/ 0 w 8144906"/>
                      <a:gd name="connsiteY33" fmla="*/ 1075152 h 4016372"/>
                      <a:gd name="connsiteX34" fmla="*/ 0 w 8144906"/>
                      <a:gd name="connsiteY34" fmla="*/ 503292 h 4016372"/>
                      <a:gd name="connsiteX0" fmla="*/ 0 w 8144906"/>
                      <a:gd name="connsiteY0" fmla="*/ 503292 h 4016372"/>
                      <a:gd name="connsiteX1" fmla="*/ 531367 w 8144906"/>
                      <a:gd name="connsiteY1" fmla="*/ 0 h 4016372"/>
                      <a:gd name="connsiteX2" fmla="*/ 1310406 w 8144906"/>
                      <a:gd name="connsiteY2" fmla="*/ 0 h 4016372"/>
                      <a:gd name="connsiteX3" fmla="*/ 1876979 w 8144906"/>
                      <a:gd name="connsiteY3" fmla="*/ 0 h 4016372"/>
                      <a:gd name="connsiteX4" fmla="*/ 2443553 w 8144906"/>
                      <a:gd name="connsiteY4" fmla="*/ 0 h 4016372"/>
                      <a:gd name="connsiteX5" fmla="*/ 3222592 w 8144906"/>
                      <a:gd name="connsiteY5" fmla="*/ 0 h 4016372"/>
                      <a:gd name="connsiteX6" fmla="*/ 3859987 w 8144906"/>
                      <a:gd name="connsiteY6" fmla="*/ 0 h 4016372"/>
                      <a:gd name="connsiteX7" fmla="*/ 4709848 w 8144906"/>
                      <a:gd name="connsiteY7" fmla="*/ 0 h 4016372"/>
                      <a:gd name="connsiteX8" fmla="*/ 5559708 w 8144906"/>
                      <a:gd name="connsiteY8" fmla="*/ 0 h 4016372"/>
                      <a:gd name="connsiteX9" fmla="*/ 6338747 w 8144906"/>
                      <a:gd name="connsiteY9" fmla="*/ 0 h 4016372"/>
                      <a:gd name="connsiteX10" fmla="*/ 6905321 w 8144906"/>
                      <a:gd name="connsiteY10" fmla="*/ 0 h 4016372"/>
                      <a:gd name="connsiteX11" fmla="*/ 7613538 w 8144906"/>
                      <a:gd name="connsiteY11" fmla="*/ 0 h 4016372"/>
                      <a:gd name="connsiteX12" fmla="*/ 8144906 w 8144906"/>
                      <a:gd name="connsiteY12" fmla="*/ 503292 h 4016372"/>
                      <a:gd name="connsiteX13" fmla="*/ 8144906 w 8144906"/>
                      <a:gd name="connsiteY13" fmla="*/ 1045054 h 4016372"/>
                      <a:gd name="connsiteX14" fmla="*/ 8144906 w 8144906"/>
                      <a:gd name="connsiteY14" fmla="*/ 1586816 h 4016372"/>
                      <a:gd name="connsiteX15" fmla="*/ 8144906 w 8144906"/>
                      <a:gd name="connsiteY15" fmla="*/ 2218871 h 4016372"/>
                      <a:gd name="connsiteX16" fmla="*/ 8144906 w 8144906"/>
                      <a:gd name="connsiteY16" fmla="*/ 2881025 h 4016372"/>
                      <a:gd name="connsiteX17" fmla="*/ 8144906 w 8144906"/>
                      <a:gd name="connsiteY17" fmla="*/ 3513080 h 4016372"/>
                      <a:gd name="connsiteX18" fmla="*/ 7613538 w 8144906"/>
                      <a:gd name="connsiteY18" fmla="*/ 4016372 h 4016372"/>
                      <a:gd name="connsiteX19" fmla="*/ 6905321 w 8144906"/>
                      <a:gd name="connsiteY19" fmla="*/ 4016372 h 4016372"/>
                      <a:gd name="connsiteX20" fmla="*/ 6267926 w 8144906"/>
                      <a:gd name="connsiteY20" fmla="*/ 4016372 h 4016372"/>
                      <a:gd name="connsiteX21" fmla="*/ 5701352 w 8144906"/>
                      <a:gd name="connsiteY21" fmla="*/ 4016372 h 4016372"/>
                      <a:gd name="connsiteX22" fmla="*/ 5134778 w 8144906"/>
                      <a:gd name="connsiteY22" fmla="*/ 4016372 h 4016372"/>
                      <a:gd name="connsiteX23" fmla="*/ 4284918 w 8144906"/>
                      <a:gd name="connsiteY23" fmla="*/ 4016372 h 4016372"/>
                      <a:gd name="connsiteX24" fmla="*/ 3647522 w 8144906"/>
                      <a:gd name="connsiteY24" fmla="*/ 4016372 h 4016372"/>
                      <a:gd name="connsiteX25" fmla="*/ 2797662 w 8144906"/>
                      <a:gd name="connsiteY25" fmla="*/ 4016372 h 4016372"/>
                      <a:gd name="connsiteX26" fmla="*/ 1947801 w 8144906"/>
                      <a:gd name="connsiteY26" fmla="*/ 4016372 h 4016372"/>
                      <a:gd name="connsiteX27" fmla="*/ 1310406 w 8144906"/>
                      <a:gd name="connsiteY27" fmla="*/ 4016372 h 4016372"/>
                      <a:gd name="connsiteX28" fmla="*/ 531367 w 8144906"/>
                      <a:gd name="connsiteY28" fmla="*/ 4016372 h 4016372"/>
                      <a:gd name="connsiteX29" fmla="*/ 0 w 8144906"/>
                      <a:gd name="connsiteY29" fmla="*/ 3513080 h 4016372"/>
                      <a:gd name="connsiteX30" fmla="*/ 0 w 8144906"/>
                      <a:gd name="connsiteY30" fmla="*/ 2941220 h 4016372"/>
                      <a:gd name="connsiteX31" fmla="*/ 0 w 8144906"/>
                      <a:gd name="connsiteY31" fmla="*/ 2429556 h 4016372"/>
                      <a:gd name="connsiteX32" fmla="*/ 0 w 8144906"/>
                      <a:gd name="connsiteY32" fmla="*/ 1887794 h 4016372"/>
                      <a:gd name="connsiteX33" fmla="*/ 0 w 8144906"/>
                      <a:gd name="connsiteY33" fmla="*/ 1225641 h 4016372"/>
                      <a:gd name="connsiteX34" fmla="*/ 0 w 8144906"/>
                      <a:gd name="connsiteY34" fmla="*/ 503292 h 4016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144906" h="4016372" fill="none" extrusionOk="0">
                        <a:moveTo>
                          <a:pt x="0" y="503292"/>
                        </a:moveTo>
                        <a:cubicBezTo>
                          <a:pt x="-35394" y="227868"/>
                          <a:pt x="247650" y="-29194"/>
                          <a:pt x="531367" y="0"/>
                        </a:cubicBezTo>
                        <a:cubicBezTo>
                          <a:pt x="697241" y="-4426"/>
                          <a:pt x="1056253" y="-51338"/>
                          <a:pt x="1239584" y="0"/>
                        </a:cubicBezTo>
                        <a:cubicBezTo>
                          <a:pt x="1419643" y="37449"/>
                          <a:pt x="1748072" y="12837"/>
                          <a:pt x="1947801" y="0"/>
                        </a:cubicBezTo>
                        <a:cubicBezTo>
                          <a:pt x="2184593" y="14535"/>
                          <a:pt x="2348587" y="1426"/>
                          <a:pt x="2656018" y="0"/>
                        </a:cubicBezTo>
                        <a:cubicBezTo>
                          <a:pt x="2944118" y="-47107"/>
                          <a:pt x="3154460" y="32240"/>
                          <a:pt x="3505879" y="0"/>
                        </a:cubicBezTo>
                        <a:cubicBezTo>
                          <a:pt x="3809275" y="-24980"/>
                          <a:pt x="4028250" y="-33838"/>
                          <a:pt x="4214096" y="0"/>
                        </a:cubicBezTo>
                        <a:cubicBezTo>
                          <a:pt x="4418259" y="16941"/>
                          <a:pt x="4748432" y="15163"/>
                          <a:pt x="4922313" y="0"/>
                        </a:cubicBezTo>
                        <a:cubicBezTo>
                          <a:pt x="5095020" y="26961"/>
                          <a:pt x="5472149" y="-24435"/>
                          <a:pt x="5701352" y="0"/>
                        </a:cubicBezTo>
                        <a:cubicBezTo>
                          <a:pt x="5911581" y="-51566"/>
                          <a:pt x="6218207" y="-8657"/>
                          <a:pt x="6409569" y="0"/>
                        </a:cubicBezTo>
                        <a:cubicBezTo>
                          <a:pt x="6562415" y="4055"/>
                          <a:pt x="7049541" y="21554"/>
                          <a:pt x="7613538" y="0"/>
                        </a:cubicBezTo>
                        <a:cubicBezTo>
                          <a:pt x="7928049" y="-63802"/>
                          <a:pt x="8186867" y="157375"/>
                          <a:pt x="8144906" y="503292"/>
                        </a:cubicBezTo>
                        <a:cubicBezTo>
                          <a:pt x="8129010" y="742024"/>
                          <a:pt x="8106797" y="926494"/>
                          <a:pt x="8144906" y="1045054"/>
                        </a:cubicBezTo>
                        <a:cubicBezTo>
                          <a:pt x="8176340" y="1159874"/>
                          <a:pt x="8142818" y="1351680"/>
                          <a:pt x="8144906" y="1586816"/>
                        </a:cubicBezTo>
                        <a:cubicBezTo>
                          <a:pt x="8147497" y="1838160"/>
                          <a:pt x="8159429" y="1885573"/>
                          <a:pt x="8144906" y="2098480"/>
                        </a:cubicBezTo>
                        <a:cubicBezTo>
                          <a:pt x="8135872" y="2309159"/>
                          <a:pt x="8161700" y="2476278"/>
                          <a:pt x="8144906" y="2760633"/>
                        </a:cubicBezTo>
                        <a:cubicBezTo>
                          <a:pt x="8127790" y="2969706"/>
                          <a:pt x="8128903" y="3198508"/>
                          <a:pt x="8144906" y="3513080"/>
                        </a:cubicBezTo>
                        <a:cubicBezTo>
                          <a:pt x="8122963" y="3706019"/>
                          <a:pt x="7944811" y="3999322"/>
                          <a:pt x="7613538" y="4016372"/>
                        </a:cubicBezTo>
                        <a:cubicBezTo>
                          <a:pt x="7417135" y="4022893"/>
                          <a:pt x="7205507" y="4020992"/>
                          <a:pt x="6905321" y="4016372"/>
                        </a:cubicBezTo>
                        <a:cubicBezTo>
                          <a:pt x="6609418" y="4014604"/>
                          <a:pt x="6580449" y="3999756"/>
                          <a:pt x="6267926" y="4016372"/>
                        </a:cubicBezTo>
                        <a:cubicBezTo>
                          <a:pt x="5948495" y="4039826"/>
                          <a:pt x="6003551" y="4014717"/>
                          <a:pt x="5772174" y="4016372"/>
                        </a:cubicBezTo>
                        <a:cubicBezTo>
                          <a:pt x="5552169" y="4021878"/>
                          <a:pt x="5426424" y="3999329"/>
                          <a:pt x="5134778" y="4016372"/>
                        </a:cubicBezTo>
                        <a:cubicBezTo>
                          <a:pt x="4869246" y="4063388"/>
                          <a:pt x="4692502" y="4040974"/>
                          <a:pt x="4497383" y="4016372"/>
                        </a:cubicBezTo>
                        <a:cubicBezTo>
                          <a:pt x="4277965" y="4013982"/>
                          <a:pt x="4147899" y="3972642"/>
                          <a:pt x="4001631" y="4016372"/>
                        </a:cubicBezTo>
                        <a:cubicBezTo>
                          <a:pt x="3842473" y="4032440"/>
                          <a:pt x="3683158" y="4031791"/>
                          <a:pt x="3435057" y="4016372"/>
                        </a:cubicBezTo>
                        <a:cubicBezTo>
                          <a:pt x="3199909" y="3991576"/>
                          <a:pt x="3181495" y="4011651"/>
                          <a:pt x="2939305" y="4016372"/>
                        </a:cubicBezTo>
                        <a:cubicBezTo>
                          <a:pt x="2713770" y="4047996"/>
                          <a:pt x="2289207" y="4018206"/>
                          <a:pt x="2089445" y="4016372"/>
                        </a:cubicBezTo>
                        <a:cubicBezTo>
                          <a:pt x="1875613" y="3947448"/>
                          <a:pt x="1686999" y="4041483"/>
                          <a:pt x="1522871" y="4016372"/>
                        </a:cubicBezTo>
                        <a:cubicBezTo>
                          <a:pt x="1389545" y="3990008"/>
                          <a:pt x="725285" y="3983415"/>
                          <a:pt x="531367" y="4016372"/>
                        </a:cubicBezTo>
                        <a:cubicBezTo>
                          <a:pt x="207317" y="4029660"/>
                          <a:pt x="-11285" y="3816803"/>
                          <a:pt x="0" y="3513080"/>
                        </a:cubicBezTo>
                        <a:cubicBezTo>
                          <a:pt x="-15459" y="3323986"/>
                          <a:pt x="11075" y="3072244"/>
                          <a:pt x="0" y="2941220"/>
                        </a:cubicBezTo>
                        <a:cubicBezTo>
                          <a:pt x="-27058" y="2740769"/>
                          <a:pt x="23093" y="2558579"/>
                          <a:pt x="0" y="2339263"/>
                        </a:cubicBezTo>
                        <a:cubicBezTo>
                          <a:pt x="-742" y="2105688"/>
                          <a:pt x="1410" y="1846603"/>
                          <a:pt x="0" y="1707207"/>
                        </a:cubicBezTo>
                        <a:cubicBezTo>
                          <a:pt x="16323" y="1594231"/>
                          <a:pt x="-6785" y="1229119"/>
                          <a:pt x="0" y="1075152"/>
                        </a:cubicBezTo>
                        <a:cubicBezTo>
                          <a:pt x="2328" y="925560"/>
                          <a:pt x="-23104" y="644713"/>
                          <a:pt x="0" y="503292"/>
                        </a:cubicBezTo>
                        <a:close/>
                      </a:path>
                      <a:path w="8144906" h="4016372" stroke="0" extrusionOk="0">
                        <a:moveTo>
                          <a:pt x="0" y="503292"/>
                        </a:moveTo>
                        <a:cubicBezTo>
                          <a:pt x="42413" y="253770"/>
                          <a:pt x="253332" y="56374"/>
                          <a:pt x="531367" y="0"/>
                        </a:cubicBezTo>
                        <a:cubicBezTo>
                          <a:pt x="781810" y="-26237"/>
                          <a:pt x="988171" y="-2413"/>
                          <a:pt x="1310406" y="0"/>
                        </a:cubicBezTo>
                        <a:cubicBezTo>
                          <a:pt x="1597955" y="34922"/>
                          <a:pt x="1609721" y="-16035"/>
                          <a:pt x="1876979" y="0"/>
                        </a:cubicBezTo>
                        <a:cubicBezTo>
                          <a:pt x="2172997" y="17728"/>
                          <a:pt x="2287722" y="-8823"/>
                          <a:pt x="2443553" y="0"/>
                        </a:cubicBezTo>
                        <a:cubicBezTo>
                          <a:pt x="2602608" y="1237"/>
                          <a:pt x="2995797" y="22785"/>
                          <a:pt x="3222592" y="0"/>
                        </a:cubicBezTo>
                        <a:cubicBezTo>
                          <a:pt x="3518403" y="-26319"/>
                          <a:pt x="3654537" y="3347"/>
                          <a:pt x="3859987" y="0"/>
                        </a:cubicBezTo>
                        <a:cubicBezTo>
                          <a:pt x="4042960" y="-49620"/>
                          <a:pt x="4417000" y="-1886"/>
                          <a:pt x="4709848" y="0"/>
                        </a:cubicBezTo>
                        <a:cubicBezTo>
                          <a:pt x="5008057" y="24119"/>
                          <a:pt x="5207366" y="68886"/>
                          <a:pt x="5559708" y="0"/>
                        </a:cubicBezTo>
                        <a:cubicBezTo>
                          <a:pt x="5894601" y="-31012"/>
                          <a:pt x="6012986" y="22458"/>
                          <a:pt x="6338747" y="0"/>
                        </a:cubicBezTo>
                        <a:cubicBezTo>
                          <a:pt x="6672890" y="-43966"/>
                          <a:pt x="6786500" y="-23340"/>
                          <a:pt x="6905321" y="0"/>
                        </a:cubicBezTo>
                        <a:cubicBezTo>
                          <a:pt x="7013378" y="-35430"/>
                          <a:pt x="7339882" y="-21017"/>
                          <a:pt x="7613538" y="0"/>
                        </a:cubicBezTo>
                        <a:cubicBezTo>
                          <a:pt x="7945662" y="-7505"/>
                          <a:pt x="8147409" y="209344"/>
                          <a:pt x="8144906" y="503292"/>
                        </a:cubicBezTo>
                        <a:cubicBezTo>
                          <a:pt x="8103035" y="659215"/>
                          <a:pt x="8142376" y="877350"/>
                          <a:pt x="8144906" y="1045054"/>
                        </a:cubicBezTo>
                        <a:cubicBezTo>
                          <a:pt x="8146841" y="1200350"/>
                          <a:pt x="8177064" y="1416599"/>
                          <a:pt x="8144906" y="1586816"/>
                        </a:cubicBezTo>
                        <a:cubicBezTo>
                          <a:pt x="8134798" y="1766531"/>
                          <a:pt x="8169256" y="1963815"/>
                          <a:pt x="8144906" y="2218871"/>
                        </a:cubicBezTo>
                        <a:cubicBezTo>
                          <a:pt x="8163316" y="2423790"/>
                          <a:pt x="8134604" y="2704202"/>
                          <a:pt x="8144906" y="2881025"/>
                        </a:cubicBezTo>
                        <a:cubicBezTo>
                          <a:pt x="8153879" y="3136885"/>
                          <a:pt x="8130636" y="3370090"/>
                          <a:pt x="8144906" y="3513080"/>
                        </a:cubicBezTo>
                        <a:cubicBezTo>
                          <a:pt x="8151008" y="3761407"/>
                          <a:pt x="7913370" y="4054500"/>
                          <a:pt x="7613538" y="4016372"/>
                        </a:cubicBezTo>
                        <a:cubicBezTo>
                          <a:pt x="7327807" y="4076870"/>
                          <a:pt x="7091345" y="3958352"/>
                          <a:pt x="6905321" y="4016372"/>
                        </a:cubicBezTo>
                        <a:cubicBezTo>
                          <a:pt x="6733512" y="4040834"/>
                          <a:pt x="6420788" y="4046462"/>
                          <a:pt x="6267926" y="4016372"/>
                        </a:cubicBezTo>
                        <a:cubicBezTo>
                          <a:pt x="6126891" y="3985837"/>
                          <a:pt x="5996423" y="3987217"/>
                          <a:pt x="5701352" y="4016372"/>
                        </a:cubicBezTo>
                        <a:cubicBezTo>
                          <a:pt x="5422922" y="4007512"/>
                          <a:pt x="5287656" y="3975186"/>
                          <a:pt x="5134778" y="4016372"/>
                        </a:cubicBezTo>
                        <a:cubicBezTo>
                          <a:pt x="5004006" y="3980459"/>
                          <a:pt x="4681388" y="3944893"/>
                          <a:pt x="4284918" y="4016372"/>
                        </a:cubicBezTo>
                        <a:cubicBezTo>
                          <a:pt x="3908505" y="4030199"/>
                          <a:pt x="3800849" y="3982611"/>
                          <a:pt x="3647522" y="4016372"/>
                        </a:cubicBezTo>
                        <a:cubicBezTo>
                          <a:pt x="3489347" y="3992896"/>
                          <a:pt x="3027552" y="3993544"/>
                          <a:pt x="2797662" y="4016372"/>
                        </a:cubicBezTo>
                        <a:cubicBezTo>
                          <a:pt x="2600325" y="3987351"/>
                          <a:pt x="2187498" y="4022650"/>
                          <a:pt x="1947801" y="4016372"/>
                        </a:cubicBezTo>
                        <a:cubicBezTo>
                          <a:pt x="1703807" y="4003737"/>
                          <a:pt x="1538846" y="4033797"/>
                          <a:pt x="1310406" y="4016372"/>
                        </a:cubicBezTo>
                        <a:cubicBezTo>
                          <a:pt x="1099958" y="4022942"/>
                          <a:pt x="716120" y="3986507"/>
                          <a:pt x="531367" y="4016372"/>
                        </a:cubicBezTo>
                        <a:cubicBezTo>
                          <a:pt x="218258" y="3984477"/>
                          <a:pt x="2770" y="3762107"/>
                          <a:pt x="0" y="3513080"/>
                        </a:cubicBezTo>
                        <a:cubicBezTo>
                          <a:pt x="-19864" y="3237217"/>
                          <a:pt x="-17379" y="3088322"/>
                          <a:pt x="0" y="2941220"/>
                        </a:cubicBezTo>
                        <a:cubicBezTo>
                          <a:pt x="-31194" y="2803935"/>
                          <a:pt x="-27285" y="2537969"/>
                          <a:pt x="0" y="2429556"/>
                        </a:cubicBezTo>
                        <a:cubicBezTo>
                          <a:pt x="44113" y="2275846"/>
                          <a:pt x="35522" y="2148781"/>
                          <a:pt x="0" y="1887794"/>
                        </a:cubicBezTo>
                        <a:cubicBezTo>
                          <a:pt x="-29652" y="1629662"/>
                          <a:pt x="-64044" y="1483931"/>
                          <a:pt x="0" y="1225641"/>
                        </a:cubicBezTo>
                        <a:cubicBezTo>
                          <a:pt x="33389" y="972146"/>
                          <a:pt x="-15347" y="680705"/>
                          <a:pt x="0" y="503292"/>
                        </a:cubicBezTo>
                        <a:close/>
                      </a:path>
                      <a:path w="8144906" h="4016372" fill="none" stroke="0" extrusionOk="0">
                        <a:moveTo>
                          <a:pt x="0" y="503292"/>
                        </a:moveTo>
                        <a:cubicBezTo>
                          <a:pt x="-17499" y="258062"/>
                          <a:pt x="273306" y="23987"/>
                          <a:pt x="531367" y="0"/>
                        </a:cubicBezTo>
                        <a:cubicBezTo>
                          <a:pt x="700135" y="-11850"/>
                          <a:pt x="999170" y="-18439"/>
                          <a:pt x="1239584" y="0"/>
                        </a:cubicBezTo>
                        <a:cubicBezTo>
                          <a:pt x="1483322" y="18080"/>
                          <a:pt x="1688705" y="20751"/>
                          <a:pt x="1947801" y="0"/>
                        </a:cubicBezTo>
                        <a:cubicBezTo>
                          <a:pt x="2177985" y="-14596"/>
                          <a:pt x="2361719" y="-11880"/>
                          <a:pt x="2656018" y="0"/>
                        </a:cubicBezTo>
                        <a:cubicBezTo>
                          <a:pt x="2991504" y="-13013"/>
                          <a:pt x="3215553" y="3833"/>
                          <a:pt x="3505879" y="0"/>
                        </a:cubicBezTo>
                        <a:cubicBezTo>
                          <a:pt x="3829142" y="-49076"/>
                          <a:pt x="3992044" y="9475"/>
                          <a:pt x="4214096" y="0"/>
                        </a:cubicBezTo>
                        <a:cubicBezTo>
                          <a:pt x="4427312" y="-2282"/>
                          <a:pt x="4776173" y="2578"/>
                          <a:pt x="4922313" y="0"/>
                        </a:cubicBezTo>
                        <a:cubicBezTo>
                          <a:pt x="5066358" y="15515"/>
                          <a:pt x="5453368" y="17329"/>
                          <a:pt x="5701352" y="0"/>
                        </a:cubicBezTo>
                        <a:cubicBezTo>
                          <a:pt x="5897634" y="-29217"/>
                          <a:pt x="6241468" y="-30761"/>
                          <a:pt x="6409569" y="0"/>
                        </a:cubicBezTo>
                        <a:cubicBezTo>
                          <a:pt x="6613723" y="-5330"/>
                          <a:pt x="7057944" y="-14470"/>
                          <a:pt x="7613538" y="0"/>
                        </a:cubicBezTo>
                        <a:cubicBezTo>
                          <a:pt x="7847116" y="16310"/>
                          <a:pt x="8126851" y="145200"/>
                          <a:pt x="8144906" y="503292"/>
                        </a:cubicBezTo>
                        <a:cubicBezTo>
                          <a:pt x="8113633" y="713357"/>
                          <a:pt x="8114494" y="928817"/>
                          <a:pt x="8144906" y="1045054"/>
                        </a:cubicBezTo>
                        <a:cubicBezTo>
                          <a:pt x="8195561" y="1166583"/>
                          <a:pt x="8147241" y="1374195"/>
                          <a:pt x="8144906" y="1586816"/>
                        </a:cubicBezTo>
                        <a:cubicBezTo>
                          <a:pt x="8137624" y="1841925"/>
                          <a:pt x="8162248" y="1878442"/>
                          <a:pt x="8144906" y="2098480"/>
                        </a:cubicBezTo>
                        <a:cubicBezTo>
                          <a:pt x="8155371" y="2347297"/>
                          <a:pt x="8167663" y="2504201"/>
                          <a:pt x="8144906" y="2760633"/>
                        </a:cubicBezTo>
                        <a:cubicBezTo>
                          <a:pt x="8088096" y="3009298"/>
                          <a:pt x="8136550" y="3181127"/>
                          <a:pt x="8144906" y="3513080"/>
                        </a:cubicBezTo>
                        <a:cubicBezTo>
                          <a:pt x="8105787" y="3785438"/>
                          <a:pt x="7997912" y="3991326"/>
                          <a:pt x="7613538" y="4016372"/>
                        </a:cubicBezTo>
                        <a:cubicBezTo>
                          <a:pt x="7430475" y="4015865"/>
                          <a:pt x="7231604" y="4022860"/>
                          <a:pt x="6905321" y="4016372"/>
                        </a:cubicBezTo>
                        <a:cubicBezTo>
                          <a:pt x="6619215" y="4023901"/>
                          <a:pt x="6583825" y="3999624"/>
                          <a:pt x="6267926" y="4016372"/>
                        </a:cubicBezTo>
                        <a:cubicBezTo>
                          <a:pt x="5947403" y="4040486"/>
                          <a:pt x="6017409" y="4029552"/>
                          <a:pt x="5772174" y="4016372"/>
                        </a:cubicBezTo>
                        <a:cubicBezTo>
                          <a:pt x="5531051" y="4016871"/>
                          <a:pt x="5442551" y="3977703"/>
                          <a:pt x="5134778" y="4016372"/>
                        </a:cubicBezTo>
                        <a:cubicBezTo>
                          <a:pt x="4838763" y="4018192"/>
                          <a:pt x="4703343" y="4039646"/>
                          <a:pt x="4497383" y="4016372"/>
                        </a:cubicBezTo>
                        <a:cubicBezTo>
                          <a:pt x="4290405" y="4014650"/>
                          <a:pt x="4135911" y="4004051"/>
                          <a:pt x="4001631" y="4016372"/>
                        </a:cubicBezTo>
                        <a:cubicBezTo>
                          <a:pt x="3865608" y="4044491"/>
                          <a:pt x="3650022" y="4055288"/>
                          <a:pt x="3435057" y="4016372"/>
                        </a:cubicBezTo>
                        <a:cubicBezTo>
                          <a:pt x="3198996" y="3996821"/>
                          <a:pt x="3180262" y="4009349"/>
                          <a:pt x="2939305" y="4016372"/>
                        </a:cubicBezTo>
                        <a:cubicBezTo>
                          <a:pt x="2739310" y="4012262"/>
                          <a:pt x="2304877" y="4056171"/>
                          <a:pt x="2089445" y="4016372"/>
                        </a:cubicBezTo>
                        <a:cubicBezTo>
                          <a:pt x="1909702" y="3962828"/>
                          <a:pt x="1718493" y="4030992"/>
                          <a:pt x="1522871" y="4016372"/>
                        </a:cubicBezTo>
                        <a:cubicBezTo>
                          <a:pt x="1292413" y="3967913"/>
                          <a:pt x="770922" y="4011405"/>
                          <a:pt x="531367" y="4016372"/>
                        </a:cubicBezTo>
                        <a:cubicBezTo>
                          <a:pt x="274996" y="3983468"/>
                          <a:pt x="-3030" y="3781712"/>
                          <a:pt x="0" y="3513080"/>
                        </a:cubicBezTo>
                        <a:cubicBezTo>
                          <a:pt x="14690" y="3356050"/>
                          <a:pt x="35000" y="3136779"/>
                          <a:pt x="0" y="2941220"/>
                        </a:cubicBezTo>
                        <a:cubicBezTo>
                          <a:pt x="-9158" y="2771248"/>
                          <a:pt x="15614" y="2507859"/>
                          <a:pt x="0" y="2339263"/>
                        </a:cubicBezTo>
                        <a:cubicBezTo>
                          <a:pt x="-23799" y="2124023"/>
                          <a:pt x="22737" y="1848298"/>
                          <a:pt x="0" y="1707207"/>
                        </a:cubicBezTo>
                        <a:cubicBezTo>
                          <a:pt x="-15985" y="1538005"/>
                          <a:pt x="-12321" y="1255907"/>
                          <a:pt x="0" y="1075152"/>
                        </a:cubicBezTo>
                        <a:cubicBezTo>
                          <a:pt x="2423" y="926383"/>
                          <a:pt x="-39142" y="640916"/>
                          <a:pt x="0" y="503292"/>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0" rtlCol="0" anchor="b"/>
          <a:lstStyle/>
          <a:p>
            <a:pPr lvl="0" indent="457200" algn="just">
              <a:lnSpc>
                <a:spcPct val="110000"/>
              </a:lnSpc>
            </a:pPr>
            <a:r>
              <a:rPr lang="vi-VN" sz="4000" dirty="0">
                <a:solidFill>
                  <a:srgbClr val="000000"/>
                </a:solidFill>
                <a:latin typeface="Calibri" panose="020F0502020204030204" pitchFamily="34" charset="0"/>
                <a:cs typeface="Calibri" panose="020F0502020204030204" pitchFamily="34" charset="0"/>
              </a:rPr>
              <a:t>Hai Bà Trưng phất cờ khởi nghĩa vì hai bà căm thù bọn giặc hung ác, muốn giành lại non song, cứu dân chúng khỏi ách nô lệ, …. </a:t>
            </a:r>
            <a:endParaRPr kumimoji="0" lang="en-US" sz="4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971500728"/>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66000">
                                          <p:cBhvr additive="base">
                                            <p:cTn id="7" dur="1000" fill="hold"/>
                                            <p:tgtEl>
                                              <p:spTgt spid="11"/>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DAD8E6F1-E699-5684-3C09-B9DBDCEAAD7B}"/>
              </a:ext>
            </a:extLst>
          </p:cNvPr>
          <p:cNvGrpSpPr/>
          <p:nvPr/>
        </p:nvGrpSpPr>
        <p:grpSpPr>
          <a:xfrm>
            <a:off x="1783212" y="168923"/>
            <a:ext cx="9761087" cy="1888476"/>
            <a:chOff x="-43718" y="1531104"/>
            <a:chExt cx="9761087" cy="1888476"/>
          </a:xfrm>
        </p:grpSpPr>
        <p:sp>
          <p:nvSpPr>
            <p:cNvPr id="12" name="Rectangle: Rounded Corners 11">
              <a:extLst>
                <a:ext uri="{FF2B5EF4-FFF2-40B4-BE49-F238E27FC236}">
                  <a16:creationId xmlns:a16="http://schemas.microsoft.com/office/drawing/2014/main" id="{4EFE92A2-61D4-F3F6-B366-9EFB46B11173}"/>
                </a:ext>
              </a:extLst>
            </p:cNvPr>
            <p:cNvSpPr/>
            <p:nvPr/>
          </p:nvSpPr>
          <p:spPr>
            <a:xfrm>
              <a:off x="268098" y="2230779"/>
              <a:ext cx="9449271" cy="1188801"/>
            </a:xfrm>
            <a:custGeom>
              <a:avLst/>
              <a:gdLst>
                <a:gd name="connsiteX0" fmla="*/ 0 w 9449271"/>
                <a:gd name="connsiteY0" fmla="*/ 290317 h 1188801"/>
                <a:gd name="connsiteX1" fmla="*/ 290317 w 9449271"/>
                <a:gd name="connsiteY1" fmla="*/ 0 h 1188801"/>
                <a:gd name="connsiteX2" fmla="*/ 9158954 w 9449271"/>
                <a:gd name="connsiteY2" fmla="*/ 0 h 1188801"/>
                <a:gd name="connsiteX3" fmla="*/ 9449271 w 9449271"/>
                <a:gd name="connsiteY3" fmla="*/ 290317 h 1188801"/>
                <a:gd name="connsiteX4" fmla="*/ 9449271 w 9449271"/>
                <a:gd name="connsiteY4" fmla="*/ 898484 h 1188801"/>
                <a:gd name="connsiteX5" fmla="*/ 9158954 w 9449271"/>
                <a:gd name="connsiteY5" fmla="*/ 1188801 h 1188801"/>
                <a:gd name="connsiteX6" fmla="*/ 290317 w 9449271"/>
                <a:gd name="connsiteY6" fmla="*/ 1188801 h 1188801"/>
                <a:gd name="connsiteX7" fmla="*/ 0 w 9449271"/>
                <a:gd name="connsiteY7" fmla="*/ 898484 h 1188801"/>
                <a:gd name="connsiteX8" fmla="*/ 0 w 9449271"/>
                <a:gd name="connsiteY8" fmla="*/ 290317 h 1188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49271" h="1188801" fill="none" extrusionOk="0">
                  <a:moveTo>
                    <a:pt x="0" y="290317"/>
                  </a:moveTo>
                  <a:cubicBezTo>
                    <a:pt x="-5245" y="148359"/>
                    <a:pt x="109111" y="-14023"/>
                    <a:pt x="290317" y="0"/>
                  </a:cubicBezTo>
                  <a:cubicBezTo>
                    <a:pt x="1695873" y="-35273"/>
                    <a:pt x="6284855" y="-144294"/>
                    <a:pt x="9158954" y="0"/>
                  </a:cubicBezTo>
                  <a:cubicBezTo>
                    <a:pt x="9324937" y="1718"/>
                    <a:pt x="9443408" y="125036"/>
                    <a:pt x="9449271" y="290317"/>
                  </a:cubicBezTo>
                  <a:cubicBezTo>
                    <a:pt x="9410306" y="378988"/>
                    <a:pt x="9464868" y="685551"/>
                    <a:pt x="9449271" y="898484"/>
                  </a:cubicBezTo>
                  <a:cubicBezTo>
                    <a:pt x="9470574" y="1042712"/>
                    <a:pt x="9325609" y="1181952"/>
                    <a:pt x="9158954" y="1188801"/>
                  </a:cubicBezTo>
                  <a:cubicBezTo>
                    <a:pt x="4736819" y="1266326"/>
                    <a:pt x="3957807" y="1145098"/>
                    <a:pt x="290317" y="1188801"/>
                  </a:cubicBezTo>
                  <a:cubicBezTo>
                    <a:pt x="102719" y="1181248"/>
                    <a:pt x="-11369" y="1058667"/>
                    <a:pt x="0" y="898484"/>
                  </a:cubicBezTo>
                  <a:cubicBezTo>
                    <a:pt x="-18513" y="621913"/>
                    <a:pt x="14263" y="552229"/>
                    <a:pt x="0" y="290317"/>
                  </a:cubicBezTo>
                  <a:close/>
                </a:path>
                <a:path w="9449271" h="1188801" stroke="0" extrusionOk="0">
                  <a:moveTo>
                    <a:pt x="0" y="290317"/>
                  </a:moveTo>
                  <a:cubicBezTo>
                    <a:pt x="-3807" y="116824"/>
                    <a:pt x="123869" y="4949"/>
                    <a:pt x="290317" y="0"/>
                  </a:cubicBezTo>
                  <a:cubicBezTo>
                    <a:pt x="4536696" y="-95379"/>
                    <a:pt x="7654986" y="58096"/>
                    <a:pt x="9158954" y="0"/>
                  </a:cubicBezTo>
                  <a:cubicBezTo>
                    <a:pt x="9315383" y="-2752"/>
                    <a:pt x="9432948" y="118248"/>
                    <a:pt x="9449271" y="290317"/>
                  </a:cubicBezTo>
                  <a:cubicBezTo>
                    <a:pt x="9489246" y="477906"/>
                    <a:pt x="9410735" y="639571"/>
                    <a:pt x="9449271" y="898484"/>
                  </a:cubicBezTo>
                  <a:cubicBezTo>
                    <a:pt x="9455640" y="1051251"/>
                    <a:pt x="9306209" y="1175768"/>
                    <a:pt x="9158954" y="1188801"/>
                  </a:cubicBezTo>
                  <a:cubicBezTo>
                    <a:pt x="6483931" y="1128895"/>
                    <a:pt x="1848060" y="1271315"/>
                    <a:pt x="290317" y="1188801"/>
                  </a:cubicBezTo>
                  <a:cubicBezTo>
                    <a:pt x="125398" y="1189934"/>
                    <a:pt x="-13965" y="1072995"/>
                    <a:pt x="0" y="898484"/>
                  </a:cubicBezTo>
                  <a:cubicBezTo>
                    <a:pt x="48308" y="786257"/>
                    <a:pt x="4352" y="445863"/>
                    <a:pt x="0" y="290317"/>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002060"/>
                  </a:solidFill>
                  <a:effectLst/>
                  <a:uLnTx/>
                  <a:uFillTx/>
                  <a:latin typeface="Calibri"/>
                  <a:ea typeface="+mn-ea"/>
                  <a:cs typeface="Times New Roman" panose="02020603050405020304" pitchFamily="18" charset="0"/>
                </a:rPr>
                <a:t>4. Hình ảnh Hai Bà Trưng và đoàn quân ra trận được miêu tả hào hùng như thế nào? </a:t>
              </a:r>
            </a:p>
          </p:txBody>
        </p:sp>
        <p:pic>
          <p:nvPicPr>
            <p:cNvPr id="13" name="Picture 12">
              <a:extLst>
                <a:ext uri="{FF2B5EF4-FFF2-40B4-BE49-F238E27FC236}">
                  <a16:creationId xmlns:a16="http://schemas.microsoft.com/office/drawing/2014/main" id="{42542F5B-998F-CE6F-E062-4E0B6A1D406A}"/>
                </a:ext>
              </a:extLst>
            </p:cNvPr>
            <p:cNvPicPr>
              <a:picLocks noChangeAspect="1"/>
            </p:cNvPicPr>
            <p:nvPr/>
          </p:nvPicPr>
          <p:blipFill>
            <a:blip r:embed="rId2"/>
            <a:stretch>
              <a:fillRect/>
            </a:stretch>
          </p:blipFill>
          <p:spPr>
            <a:xfrm>
              <a:off x="-43718" y="1531104"/>
              <a:ext cx="1222106" cy="1222106"/>
            </a:xfrm>
            <a:prstGeom prst="rect">
              <a:avLst/>
            </a:prstGeom>
          </p:spPr>
        </p:pic>
      </p:grpSp>
      <p:sp>
        <p:nvSpPr>
          <p:cNvPr id="14" name="Rectangle: Rounded Corners 12">
            <a:extLst>
              <a:ext uri="{FF2B5EF4-FFF2-40B4-BE49-F238E27FC236}">
                <a16:creationId xmlns:a16="http://schemas.microsoft.com/office/drawing/2014/main" id="{7D75DE74-48A5-D07B-E43F-89F7764128DB}"/>
              </a:ext>
            </a:extLst>
          </p:cNvPr>
          <p:cNvSpPr/>
          <p:nvPr/>
        </p:nvSpPr>
        <p:spPr>
          <a:xfrm>
            <a:off x="847725" y="2676523"/>
            <a:ext cx="10791825" cy="3190877"/>
          </a:xfrm>
          <a:custGeom>
            <a:avLst/>
            <a:gdLst>
              <a:gd name="connsiteX0" fmla="*/ 0 w 10791825"/>
              <a:gd name="connsiteY0" fmla="*/ 399849 h 3190877"/>
              <a:gd name="connsiteX1" fmla="*/ 704049 w 10791825"/>
              <a:gd name="connsiteY1" fmla="*/ 0 h 3190877"/>
              <a:gd name="connsiteX2" fmla="*/ 1642422 w 10791825"/>
              <a:gd name="connsiteY2" fmla="*/ 0 h 3190877"/>
              <a:gd name="connsiteX3" fmla="*/ 2580794 w 10791825"/>
              <a:gd name="connsiteY3" fmla="*/ 0 h 3190877"/>
              <a:gd name="connsiteX4" fmla="*/ 3519166 w 10791825"/>
              <a:gd name="connsiteY4" fmla="*/ 0 h 3190877"/>
              <a:gd name="connsiteX5" fmla="*/ 4645214 w 10791825"/>
              <a:gd name="connsiteY5" fmla="*/ 0 h 3190877"/>
              <a:gd name="connsiteX6" fmla="*/ 5583586 w 10791825"/>
              <a:gd name="connsiteY6" fmla="*/ 0 h 3190877"/>
              <a:gd name="connsiteX7" fmla="*/ 6521958 w 10791825"/>
              <a:gd name="connsiteY7" fmla="*/ 0 h 3190877"/>
              <a:gd name="connsiteX8" fmla="*/ 7554168 w 10791825"/>
              <a:gd name="connsiteY8" fmla="*/ 0 h 3190877"/>
              <a:gd name="connsiteX9" fmla="*/ 8492540 w 10791825"/>
              <a:gd name="connsiteY9" fmla="*/ 0 h 3190877"/>
              <a:gd name="connsiteX10" fmla="*/ 10087773 w 10791825"/>
              <a:gd name="connsiteY10" fmla="*/ 0 h 3190877"/>
              <a:gd name="connsiteX11" fmla="*/ 10791825 w 10791825"/>
              <a:gd name="connsiteY11" fmla="*/ 399849 h 3190877"/>
              <a:gd name="connsiteX12" fmla="*/ 10791825 w 10791825"/>
              <a:gd name="connsiteY12" fmla="*/ 830261 h 3190877"/>
              <a:gd name="connsiteX13" fmla="*/ 10791825 w 10791825"/>
              <a:gd name="connsiteY13" fmla="*/ 1260673 h 3190877"/>
              <a:gd name="connsiteX14" fmla="*/ 10791825 w 10791825"/>
              <a:gd name="connsiteY14" fmla="*/ 1667174 h 3190877"/>
              <a:gd name="connsiteX15" fmla="*/ 10791825 w 10791825"/>
              <a:gd name="connsiteY15" fmla="*/ 2193233 h 3190877"/>
              <a:gd name="connsiteX16" fmla="*/ 10791825 w 10791825"/>
              <a:gd name="connsiteY16" fmla="*/ 2791027 h 3190877"/>
              <a:gd name="connsiteX17" fmla="*/ 10087773 w 10791825"/>
              <a:gd name="connsiteY17" fmla="*/ 3190877 h 3190877"/>
              <a:gd name="connsiteX18" fmla="*/ 9149401 w 10791825"/>
              <a:gd name="connsiteY18" fmla="*/ 3190877 h 3190877"/>
              <a:gd name="connsiteX19" fmla="*/ 8304866 w 10791825"/>
              <a:gd name="connsiteY19" fmla="*/ 3190877 h 3190877"/>
              <a:gd name="connsiteX20" fmla="*/ 7648006 w 10791825"/>
              <a:gd name="connsiteY20" fmla="*/ 3190877 h 3190877"/>
              <a:gd name="connsiteX21" fmla="*/ 6803470 w 10791825"/>
              <a:gd name="connsiteY21" fmla="*/ 3190877 h 3190877"/>
              <a:gd name="connsiteX22" fmla="*/ 5958935 w 10791825"/>
              <a:gd name="connsiteY22" fmla="*/ 3190877 h 3190877"/>
              <a:gd name="connsiteX23" fmla="*/ 5302074 w 10791825"/>
              <a:gd name="connsiteY23" fmla="*/ 3190877 h 3190877"/>
              <a:gd name="connsiteX24" fmla="*/ 4551376 w 10791825"/>
              <a:gd name="connsiteY24" fmla="*/ 3190877 h 3190877"/>
              <a:gd name="connsiteX25" fmla="*/ 3894515 w 10791825"/>
              <a:gd name="connsiteY25" fmla="*/ 3190877 h 3190877"/>
              <a:gd name="connsiteX26" fmla="*/ 2768469 w 10791825"/>
              <a:gd name="connsiteY26" fmla="*/ 3190877 h 3190877"/>
              <a:gd name="connsiteX27" fmla="*/ 2017771 w 10791825"/>
              <a:gd name="connsiteY27" fmla="*/ 3190877 h 3190877"/>
              <a:gd name="connsiteX28" fmla="*/ 704049 w 10791825"/>
              <a:gd name="connsiteY28" fmla="*/ 3190877 h 3190877"/>
              <a:gd name="connsiteX29" fmla="*/ 0 w 10791825"/>
              <a:gd name="connsiteY29" fmla="*/ 2791027 h 3190877"/>
              <a:gd name="connsiteX30" fmla="*/ 0 w 10791825"/>
              <a:gd name="connsiteY30" fmla="*/ 2336703 h 3190877"/>
              <a:gd name="connsiteX31" fmla="*/ 0 w 10791825"/>
              <a:gd name="connsiteY31" fmla="*/ 1858468 h 3190877"/>
              <a:gd name="connsiteX32" fmla="*/ 0 w 10791825"/>
              <a:gd name="connsiteY32" fmla="*/ 1356320 h 3190877"/>
              <a:gd name="connsiteX33" fmla="*/ 0 w 10791825"/>
              <a:gd name="connsiteY33" fmla="*/ 854173 h 3190877"/>
              <a:gd name="connsiteX34" fmla="*/ 0 w 10791825"/>
              <a:gd name="connsiteY34" fmla="*/ 399849 h 3190877"/>
              <a:gd name="connsiteX0" fmla="*/ 0 w 10791825"/>
              <a:gd name="connsiteY0" fmla="*/ 399849 h 3190877"/>
              <a:gd name="connsiteX1" fmla="*/ 704049 w 10791825"/>
              <a:gd name="connsiteY1" fmla="*/ 0 h 3190877"/>
              <a:gd name="connsiteX2" fmla="*/ 1736259 w 10791825"/>
              <a:gd name="connsiteY2" fmla="*/ 0 h 3190877"/>
              <a:gd name="connsiteX3" fmla="*/ 2486956 w 10791825"/>
              <a:gd name="connsiteY3" fmla="*/ 0 h 3190877"/>
              <a:gd name="connsiteX4" fmla="*/ 3237655 w 10791825"/>
              <a:gd name="connsiteY4" fmla="*/ 0 h 3190877"/>
              <a:gd name="connsiteX5" fmla="*/ 4269864 w 10791825"/>
              <a:gd name="connsiteY5" fmla="*/ 0 h 3190877"/>
              <a:gd name="connsiteX6" fmla="*/ 5114399 w 10791825"/>
              <a:gd name="connsiteY6" fmla="*/ 0 h 3190877"/>
              <a:gd name="connsiteX7" fmla="*/ 6240447 w 10791825"/>
              <a:gd name="connsiteY7" fmla="*/ 0 h 3190877"/>
              <a:gd name="connsiteX8" fmla="*/ 7366493 w 10791825"/>
              <a:gd name="connsiteY8" fmla="*/ 0 h 3190877"/>
              <a:gd name="connsiteX9" fmla="*/ 8398703 w 10791825"/>
              <a:gd name="connsiteY9" fmla="*/ 0 h 3190877"/>
              <a:gd name="connsiteX10" fmla="*/ 9149401 w 10791825"/>
              <a:gd name="connsiteY10" fmla="*/ 0 h 3190877"/>
              <a:gd name="connsiteX11" fmla="*/ 10087773 w 10791825"/>
              <a:gd name="connsiteY11" fmla="*/ 0 h 3190877"/>
              <a:gd name="connsiteX12" fmla="*/ 10791825 w 10791825"/>
              <a:gd name="connsiteY12" fmla="*/ 399849 h 3190877"/>
              <a:gd name="connsiteX13" fmla="*/ 10791825 w 10791825"/>
              <a:gd name="connsiteY13" fmla="*/ 830261 h 3190877"/>
              <a:gd name="connsiteX14" fmla="*/ 10791825 w 10791825"/>
              <a:gd name="connsiteY14" fmla="*/ 1260673 h 3190877"/>
              <a:gd name="connsiteX15" fmla="*/ 10791825 w 10791825"/>
              <a:gd name="connsiteY15" fmla="*/ 1762820 h 3190877"/>
              <a:gd name="connsiteX16" fmla="*/ 10791825 w 10791825"/>
              <a:gd name="connsiteY16" fmla="*/ 2288880 h 3190877"/>
              <a:gd name="connsiteX17" fmla="*/ 10791825 w 10791825"/>
              <a:gd name="connsiteY17" fmla="*/ 2791027 h 3190877"/>
              <a:gd name="connsiteX18" fmla="*/ 10087773 w 10791825"/>
              <a:gd name="connsiteY18" fmla="*/ 3190877 h 3190877"/>
              <a:gd name="connsiteX19" fmla="*/ 9149401 w 10791825"/>
              <a:gd name="connsiteY19" fmla="*/ 3190877 h 3190877"/>
              <a:gd name="connsiteX20" fmla="*/ 8304866 w 10791825"/>
              <a:gd name="connsiteY20" fmla="*/ 3190877 h 3190877"/>
              <a:gd name="connsiteX21" fmla="*/ 7554168 w 10791825"/>
              <a:gd name="connsiteY21" fmla="*/ 3190877 h 3190877"/>
              <a:gd name="connsiteX22" fmla="*/ 6803470 w 10791825"/>
              <a:gd name="connsiteY22" fmla="*/ 3190877 h 3190877"/>
              <a:gd name="connsiteX23" fmla="*/ 5677424 w 10791825"/>
              <a:gd name="connsiteY23" fmla="*/ 3190877 h 3190877"/>
              <a:gd name="connsiteX24" fmla="*/ 4832888 w 10791825"/>
              <a:gd name="connsiteY24" fmla="*/ 3190877 h 3190877"/>
              <a:gd name="connsiteX25" fmla="*/ 3706841 w 10791825"/>
              <a:gd name="connsiteY25" fmla="*/ 3190877 h 3190877"/>
              <a:gd name="connsiteX26" fmla="*/ 2580794 w 10791825"/>
              <a:gd name="connsiteY26" fmla="*/ 3190877 h 3190877"/>
              <a:gd name="connsiteX27" fmla="*/ 1736259 w 10791825"/>
              <a:gd name="connsiteY27" fmla="*/ 3190877 h 3190877"/>
              <a:gd name="connsiteX28" fmla="*/ 704049 w 10791825"/>
              <a:gd name="connsiteY28" fmla="*/ 3190877 h 3190877"/>
              <a:gd name="connsiteX29" fmla="*/ 0 w 10791825"/>
              <a:gd name="connsiteY29" fmla="*/ 2791027 h 3190877"/>
              <a:gd name="connsiteX30" fmla="*/ 0 w 10791825"/>
              <a:gd name="connsiteY30" fmla="*/ 2336703 h 3190877"/>
              <a:gd name="connsiteX31" fmla="*/ 0 w 10791825"/>
              <a:gd name="connsiteY31" fmla="*/ 1930203 h 3190877"/>
              <a:gd name="connsiteX32" fmla="*/ 0 w 10791825"/>
              <a:gd name="connsiteY32" fmla="*/ 1499790 h 3190877"/>
              <a:gd name="connsiteX33" fmla="*/ 0 w 10791825"/>
              <a:gd name="connsiteY33" fmla="*/ 973731 h 3190877"/>
              <a:gd name="connsiteX34" fmla="*/ 0 w 10791825"/>
              <a:gd name="connsiteY34" fmla="*/ 399849 h 3190877"/>
              <a:gd name="connsiteX0" fmla="*/ 0 w 10791825"/>
              <a:gd name="connsiteY0" fmla="*/ 399849 h 3190877"/>
              <a:gd name="connsiteX1" fmla="*/ 704049 w 10791825"/>
              <a:gd name="connsiteY1" fmla="*/ 0 h 3190877"/>
              <a:gd name="connsiteX2" fmla="*/ 1642422 w 10791825"/>
              <a:gd name="connsiteY2" fmla="*/ 0 h 3190877"/>
              <a:gd name="connsiteX3" fmla="*/ 2580794 w 10791825"/>
              <a:gd name="connsiteY3" fmla="*/ 0 h 3190877"/>
              <a:gd name="connsiteX4" fmla="*/ 3519166 w 10791825"/>
              <a:gd name="connsiteY4" fmla="*/ 0 h 3190877"/>
              <a:gd name="connsiteX5" fmla="*/ 4645214 w 10791825"/>
              <a:gd name="connsiteY5" fmla="*/ 0 h 3190877"/>
              <a:gd name="connsiteX6" fmla="*/ 5583586 w 10791825"/>
              <a:gd name="connsiteY6" fmla="*/ 0 h 3190877"/>
              <a:gd name="connsiteX7" fmla="*/ 6034005 w 10791825"/>
              <a:gd name="connsiteY7" fmla="*/ 0 h 3190877"/>
              <a:gd name="connsiteX8" fmla="*/ 6521958 w 10791825"/>
              <a:gd name="connsiteY8" fmla="*/ 0 h 3190877"/>
              <a:gd name="connsiteX9" fmla="*/ 7554168 w 10791825"/>
              <a:gd name="connsiteY9" fmla="*/ 0 h 3190877"/>
              <a:gd name="connsiteX10" fmla="*/ 8492540 w 10791825"/>
              <a:gd name="connsiteY10" fmla="*/ 0 h 3190877"/>
              <a:gd name="connsiteX11" fmla="*/ 10087773 w 10791825"/>
              <a:gd name="connsiteY11" fmla="*/ 0 h 3190877"/>
              <a:gd name="connsiteX12" fmla="*/ 10791825 w 10791825"/>
              <a:gd name="connsiteY12" fmla="*/ 399849 h 3190877"/>
              <a:gd name="connsiteX13" fmla="*/ 10791825 w 10791825"/>
              <a:gd name="connsiteY13" fmla="*/ 830261 h 3190877"/>
              <a:gd name="connsiteX14" fmla="*/ 10791825 w 10791825"/>
              <a:gd name="connsiteY14" fmla="*/ 1260673 h 3190877"/>
              <a:gd name="connsiteX15" fmla="*/ 10791825 w 10791825"/>
              <a:gd name="connsiteY15" fmla="*/ 1667174 h 3190877"/>
              <a:gd name="connsiteX16" fmla="*/ 10791825 w 10791825"/>
              <a:gd name="connsiteY16" fmla="*/ 2193233 h 3190877"/>
              <a:gd name="connsiteX17" fmla="*/ 10791825 w 10791825"/>
              <a:gd name="connsiteY17" fmla="*/ 2791027 h 3190877"/>
              <a:gd name="connsiteX18" fmla="*/ 10087773 w 10791825"/>
              <a:gd name="connsiteY18" fmla="*/ 3190877 h 3190877"/>
              <a:gd name="connsiteX19" fmla="*/ 9149401 w 10791825"/>
              <a:gd name="connsiteY19" fmla="*/ 3190877 h 3190877"/>
              <a:gd name="connsiteX20" fmla="*/ 8304866 w 10791825"/>
              <a:gd name="connsiteY20" fmla="*/ 3190877 h 3190877"/>
              <a:gd name="connsiteX21" fmla="*/ 7648006 w 10791825"/>
              <a:gd name="connsiteY21" fmla="*/ 3190877 h 3190877"/>
              <a:gd name="connsiteX22" fmla="*/ 6803470 w 10791825"/>
              <a:gd name="connsiteY22" fmla="*/ 3190877 h 3190877"/>
              <a:gd name="connsiteX23" fmla="*/ 5958935 w 10791825"/>
              <a:gd name="connsiteY23" fmla="*/ 3190877 h 3190877"/>
              <a:gd name="connsiteX24" fmla="*/ 5302074 w 10791825"/>
              <a:gd name="connsiteY24" fmla="*/ 3190877 h 3190877"/>
              <a:gd name="connsiteX25" fmla="*/ 4551376 w 10791825"/>
              <a:gd name="connsiteY25" fmla="*/ 3190877 h 3190877"/>
              <a:gd name="connsiteX26" fmla="*/ 3894515 w 10791825"/>
              <a:gd name="connsiteY26" fmla="*/ 3190877 h 3190877"/>
              <a:gd name="connsiteX27" fmla="*/ 2768469 w 10791825"/>
              <a:gd name="connsiteY27" fmla="*/ 3190877 h 3190877"/>
              <a:gd name="connsiteX28" fmla="*/ 2017771 w 10791825"/>
              <a:gd name="connsiteY28" fmla="*/ 3190877 h 3190877"/>
              <a:gd name="connsiteX29" fmla="*/ 704049 w 10791825"/>
              <a:gd name="connsiteY29" fmla="*/ 3190877 h 3190877"/>
              <a:gd name="connsiteX30" fmla="*/ 0 w 10791825"/>
              <a:gd name="connsiteY30" fmla="*/ 2791027 h 3190877"/>
              <a:gd name="connsiteX31" fmla="*/ 0 w 10791825"/>
              <a:gd name="connsiteY31" fmla="*/ 2336703 h 3190877"/>
              <a:gd name="connsiteX32" fmla="*/ 0 w 10791825"/>
              <a:gd name="connsiteY32" fmla="*/ 1858468 h 3190877"/>
              <a:gd name="connsiteX33" fmla="*/ 0 w 10791825"/>
              <a:gd name="connsiteY33" fmla="*/ 1356320 h 3190877"/>
              <a:gd name="connsiteX34" fmla="*/ 0 w 10791825"/>
              <a:gd name="connsiteY34" fmla="*/ 854173 h 3190877"/>
              <a:gd name="connsiteX35" fmla="*/ 0 w 10791825"/>
              <a:gd name="connsiteY35" fmla="*/ 399849 h 3190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791825" h="3190877" fill="none" extrusionOk="0">
                <a:moveTo>
                  <a:pt x="0" y="399849"/>
                </a:moveTo>
                <a:cubicBezTo>
                  <a:pt x="-91662" y="133676"/>
                  <a:pt x="317589" y="-45457"/>
                  <a:pt x="704049" y="0"/>
                </a:cubicBezTo>
                <a:cubicBezTo>
                  <a:pt x="910106" y="7281"/>
                  <a:pt x="1432399" y="-58231"/>
                  <a:pt x="1642422" y="0"/>
                </a:cubicBezTo>
                <a:cubicBezTo>
                  <a:pt x="1829219" y="38069"/>
                  <a:pt x="2360314" y="7369"/>
                  <a:pt x="2580794" y="0"/>
                </a:cubicBezTo>
                <a:cubicBezTo>
                  <a:pt x="2890345" y="24384"/>
                  <a:pt x="3140603" y="-20905"/>
                  <a:pt x="3519166" y="0"/>
                </a:cubicBezTo>
                <a:cubicBezTo>
                  <a:pt x="3877056" y="-70953"/>
                  <a:pt x="4112375" y="11274"/>
                  <a:pt x="4645214" y="0"/>
                </a:cubicBezTo>
                <a:cubicBezTo>
                  <a:pt x="5027788" y="-11051"/>
                  <a:pt x="5364159" y="-58981"/>
                  <a:pt x="5583586" y="0"/>
                </a:cubicBezTo>
                <a:cubicBezTo>
                  <a:pt x="5844031" y="32514"/>
                  <a:pt x="6278376" y="52323"/>
                  <a:pt x="6521958" y="0"/>
                </a:cubicBezTo>
                <a:cubicBezTo>
                  <a:pt x="6792288" y="78178"/>
                  <a:pt x="7248146" y="-36784"/>
                  <a:pt x="7554168" y="0"/>
                </a:cubicBezTo>
                <a:cubicBezTo>
                  <a:pt x="7828400" y="-49228"/>
                  <a:pt x="8271534" y="-16638"/>
                  <a:pt x="8492540" y="0"/>
                </a:cubicBezTo>
                <a:cubicBezTo>
                  <a:pt x="8646482" y="1996"/>
                  <a:pt x="9366058" y="92854"/>
                  <a:pt x="10087773" y="0"/>
                </a:cubicBezTo>
                <a:cubicBezTo>
                  <a:pt x="10534763" y="-107187"/>
                  <a:pt x="10909157" y="97839"/>
                  <a:pt x="10791825" y="399849"/>
                </a:cubicBezTo>
                <a:cubicBezTo>
                  <a:pt x="10776002" y="598961"/>
                  <a:pt x="10737149" y="739984"/>
                  <a:pt x="10791825" y="830261"/>
                </a:cubicBezTo>
                <a:cubicBezTo>
                  <a:pt x="10838398" y="903322"/>
                  <a:pt x="10785608" y="1098659"/>
                  <a:pt x="10791825" y="1260673"/>
                </a:cubicBezTo>
                <a:cubicBezTo>
                  <a:pt x="10799958" y="1461412"/>
                  <a:pt x="10808983" y="1507187"/>
                  <a:pt x="10791825" y="1667174"/>
                </a:cubicBezTo>
                <a:cubicBezTo>
                  <a:pt x="10805284" y="1814942"/>
                  <a:pt x="10805936" y="1944172"/>
                  <a:pt x="10791825" y="2193233"/>
                </a:cubicBezTo>
                <a:cubicBezTo>
                  <a:pt x="10793323" y="2323508"/>
                  <a:pt x="10750123" y="2534429"/>
                  <a:pt x="10791825" y="2791027"/>
                </a:cubicBezTo>
                <a:cubicBezTo>
                  <a:pt x="10761598" y="2901836"/>
                  <a:pt x="10581149" y="3130789"/>
                  <a:pt x="10087773" y="3190877"/>
                </a:cubicBezTo>
                <a:cubicBezTo>
                  <a:pt x="9819175" y="3243083"/>
                  <a:pt x="9558153" y="3199509"/>
                  <a:pt x="9149401" y="3190877"/>
                </a:cubicBezTo>
                <a:cubicBezTo>
                  <a:pt x="8755138" y="3188797"/>
                  <a:pt x="8717624" y="3177617"/>
                  <a:pt x="8304866" y="3190877"/>
                </a:cubicBezTo>
                <a:cubicBezTo>
                  <a:pt x="7877342" y="3220709"/>
                  <a:pt x="7940310" y="3180080"/>
                  <a:pt x="7648006" y="3190877"/>
                </a:cubicBezTo>
                <a:cubicBezTo>
                  <a:pt x="7367879" y="3200435"/>
                  <a:pt x="7197693" y="3194753"/>
                  <a:pt x="6803470" y="3190877"/>
                </a:cubicBezTo>
                <a:cubicBezTo>
                  <a:pt x="6475949" y="3252794"/>
                  <a:pt x="6217235" y="3217733"/>
                  <a:pt x="5958935" y="3190877"/>
                </a:cubicBezTo>
                <a:cubicBezTo>
                  <a:pt x="5633585" y="3197371"/>
                  <a:pt x="5500434" y="3122729"/>
                  <a:pt x="5302074" y="3190877"/>
                </a:cubicBezTo>
                <a:cubicBezTo>
                  <a:pt x="5044497" y="3215489"/>
                  <a:pt x="4910731" y="3185668"/>
                  <a:pt x="4551376" y="3190877"/>
                </a:cubicBezTo>
                <a:cubicBezTo>
                  <a:pt x="4240537" y="3168140"/>
                  <a:pt x="4215589" y="3192726"/>
                  <a:pt x="3894515" y="3190877"/>
                </a:cubicBezTo>
                <a:cubicBezTo>
                  <a:pt x="3603214" y="3227743"/>
                  <a:pt x="3025827" y="3142475"/>
                  <a:pt x="2768469" y="3190877"/>
                </a:cubicBezTo>
                <a:cubicBezTo>
                  <a:pt x="2473562" y="3088772"/>
                  <a:pt x="2205819" y="3218401"/>
                  <a:pt x="2017771" y="3190877"/>
                </a:cubicBezTo>
                <a:cubicBezTo>
                  <a:pt x="1898378" y="3163631"/>
                  <a:pt x="914850" y="3160368"/>
                  <a:pt x="704049" y="3190877"/>
                </a:cubicBezTo>
                <a:cubicBezTo>
                  <a:pt x="243663" y="3217560"/>
                  <a:pt x="-18044" y="3039388"/>
                  <a:pt x="0" y="2791027"/>
                </a:cubicBezTo>
                <a:cubicBezTo>
                  <a:pt x="-9280" y="2617244"/>
                  <a:pt x="18174" y="2421896"/>
                  <a:pt x="0" y="2336703"/>
                </a:cubicBezTo>
                <a:cubicBezTo>
                  <a:pt x="-51849" y="2158624"/>
                  <a:pt x="38303" y="2038855"/>
                  <a:pt x="0" y="1858468"/>
                </a:cubicBezTo>
                <a:cubicBezTo>
                  <a:pt x="1954" y="1661635"/>
                  <a:pt x="6832" y="1462493"/>
                  <a:pt x="0" y="1356320"/>
                </a:cubicBezTo>
                <a:cubicBezTo>
                  <a:pt x="26407" y="1281862"/>
                  <a:pt x="-35789" y="984152"/>
                  <a:pt x="0" y="854173"/>
                </a:cubicBezTo>
                <a:cubicBezTo>
                  <a:pt x="13673" y="744977"/>
                  <a:pt x="-23579" y="526522"/>
                  <a:pt x="0" y="399849"/>
                </a:cubicBezTo>
                <a:close/>
              </a:path>
              <a:path w="10791825" h="3190877" stroke="0" extrusionOk="0">
                <a:moveTo>
                  <a:pt x="0" y="399849"/>
                </a:moveTo>
                <a:cubicBezTo>
                  <a:pt x="97978" y="168550"/>
                  <a:pt x="302195" y="74003"/>
                  <a:pt x="704049" y="0"/>
                </a:cubicBezTo>
                <a:cubicBezTo>
                  <a:pt x="1032426" y="-47728"/>
                  <a:pt x="1288836" y="14535"/>
                  <a:pt x="1736259" y="0"/>
                </a:cubicBezTo>
                <a:cubicBezTo>
                  <a:pt x="2116654" y="30427"/>
                  <a:pt x="2139376" y="-10178"/>
                  <a:pt x="2486956" y="0"/>
                </a:cubicBezTo>
                <a:cubicBezTo>
                  <a:pt x="2909387" y="9056"/>
                  <a:pt x="3033743" y="6058"/>
                  <a:pt x="3237655" y="0"/>
                </a:cubicBezTo>
                <a:cubicBezTo>
                  <a:pt x="3452467" y="-47422"/>
                  <a:pt x="3999232" y="11426"/>
                  <a:pt x="4269864" y="0"/>
                </a:cubicBezTo>
                <a:cubicBezTo>
                  <a:pt x="4684014" y="-20190"/>
                  <a:pt x="4824977" y="-17891"/>
                  <a:pt x="5114399" y="0"/>
                </a:cubicBezTo>
                <a:cubicBezTo>
                  <a:pt x="5335168" y="-109198"/>
                  <a:pt x="5854837" y="-30964"/>
                  <a:pt x="6240447" y="0"/>
                </a:cubicBezTo>
                <a:cubicBezTo>
                  <a:pt x="6637459" y="55739"/>
                  <a:pt x="6872294" y="91395"/>
                  <a:pt x="7366493" y="0"/>
                </a:cubicBezTo>
                <a:cubicBezTo>
                  <a:pt x="7847967" y="-25530"/>
                  <a:pt x="7977424" y="-15209"/>
                  <a:pt x="8398703" y="0"/>
                </a:cubicBezTo>
                <a:cubicBezTo>
                  <a:pt x="8846761" y="-48018"/>
                  <a:pt x="8999428" y="-35307"/>
                  <a:pt x="9149401" y="0"/>
                </a:cubicBezTo>
                <a:cubicBezTo>
                  <a:pt x="9279178" y="-88984"/>
                  <a:pt x="9665676" y="-3645"/>
                  <a:pt x="10087773" y="0"/>
                </a:cubicBezTo>
                <a:cubicBezTo>
                  <a:pt x="10543765" y="13520"/>
                  <a:pt x="10784686" y="157707"/>
                  <a:pt x="10791825" y="399849"/>
                </a:cubicBezTo>
                <a:cubicBezTo>
                  <a:pt x="10712468" y="526124"/>
                  <a:pt x="10768513" y="675769"/>
                  <a:pt x="10791825" y="830261"/>
                </a:cubicBezTo>
                <a:cubicBezTo>
                  <a:pt x="10808777" y="960036"/>
                  <a:pt x="10859890" y="1136803"/>
                  <a:pt x="10791825" y="1260673"/>
                </a:cubicBezTo>
                <a:cubicBezTo>
                  <a:pt x="10742843" y="1386952"/>
                  <a:pt x="10825530" y="1556478"/>
                  <a:pt x="10791825" y="1762820"/>
                </a:cubicBezTo>
                <a:cubicBezTo>
                  <a:pt x="10830855" y="1919760"/>
                  <a:pt x="10769755" y="2177958"/>
                  <a:pt x="10791825" y="2288880"/>
                </a:cubicBezTo>
                <a:cubicBezTo>
                  <a:pt x="10813554" y="2513390"/>
                  <a:pt x="10754013" y="2661167"/>
                  <a:pt x="10791825" y="2791027"/>
                </a:cubicBezTo>
                <a:cubicBezTo>
                  <a:pt x="10827656" y="2964998"/>
                  <a:pt x="10507246" y="3176213"/>
                  <a:pt x="10087773" y="3190877"/>
                </a:cubicBezTo>
                <a:cubicBezTo>
                  <a:pt x="9710711" y="3279229"/>
                  <a:pt x="9416491" y="3090295"/>
                  <a:pt x="9149401" y="3190877"/>
                </a:cubicBezTo>
                <a:cubicBezTo>
                  <a:pt x="8939483" y="3189827"/>
                  <a:pt x="8516539" y="3240172"/>
                  <a:pt x="8304866" y="3190877"/>
                </a:cubicBezTo>
                <a:cubicBezTo>
                  <a:pt x="8135420" y="3154290"/>
                  <a:pt x="7953976" y="3155800"/>
                  <a:pt x="7554168" y="3190877"/>
                </a:cubicBezTo>
                <a:cubicBezTo>
                  <a:pt x="7183446" y="3144227"/>
                  <a:pt x="7013047" y="3116488"/>
                  <a:pt x="6803470" y="3190877"/>
                </a:cubicBezTo>
                <a:cubicBezTo>
                  <a:pt x="6650703" y="3100551"/>
                  <a:pt x="6218993" y="3088011"/>
                  <a:pt x="5677424" y="3190877"/>
                </a:cubicBezTo>
                <a:cubicBezTo>
                  <a:pt x="5172500" y="3218629"/>
                  <a:pt x="5032215" y="3157102"/>
                  <a:pt x="4832888" y="3190877"/>
                </a:cubicBezTo>
                <a:cubicBezTo>
                  <a:pt x="4626712" y="3156204"/>
                  <a:pt x="4069463" y="3139125"/>
                  <a:pt x="3706841" y="3190877"/>
                </a:cubicBezTo>
                <a:cubicBezTo>
                  <a:pt x="3440618" y="3150415"/>
                  <a:pt x="2825529" y="3178064"/>
                  <a:pt x="2580794" y="3190877"/>
                </a:cubicBezTo>
                <a:cubicBezTo>
                  <a:pt x="2264162" y="3153873"/>
                  <a:pt x="2053384" y="3236694"/>
                  <a:pt x="1736259" y="3190877"/>
                </a:cubicBezTo>
                <a:cubicBezTo>
                  <a:pt x="1474640" y="3212531"/>
                  <a:pt x="960916" y="3164355"/>
                  <a:pt x="704049" y="3190877"/>
                </a:cubicBezTo>
                <a:cubicBezTo>
                  <a:pt x="328642" y="3139952"/>
                  <a:pt x="12369" y="2979087"/>
                  <a:pt x="0" y="2791027"/>
                </a:cubicBezTo>
                <a:cubicBezTo>
                  <a:pt x="-18178" y="2551956"/>
                  <a:pt x="-42515" y="2441290"/>
                  <a:pt x="0" y="2336703"/>
                </a:cubicBezTo>
                <a:cubicBezTo>
                  <a:pt x="-52113" y="2244835"/>
                  <a:pt x="-39912" y="1998467"/>
                  <a:pt x="0" y="1930203"/>
                </a:cubicBezTo>
                <a:cubicBezTo>
                  <a:pt x="65451" y="1804277"/>
                  <a:pt x="58427" y="1704101"/>
                  <a:pt x="0" y="1499790"/>
                </a:cubicBezTo>
                <a:cubicBezTo>
                  <a:pt x="-57354" y="1306560"/>
                  <a:pt x="-94643" y="1177505"/>
                  <a:pt x="0" y="973731"/>
                </a:cubicBezTo>
                <a:cubicBezTo>
                  <a:pt x="47247" y="794187"/>
                  <a:pt x="-46412" y="561425"/>
                  <a:pt x="0" y="399849"/>
                </a:cubicBezTo>
                <a:close/>
              </a:path>
              <a:path w="10791825" h="3190877" fill="none" stroke="0" extrusionOk="0">
                <a:moveTo>
                  <a:pt x="0" y="399849"/>
                </a:moveTo>
                <a:cubicBezTo>
                  <a:pt x="2005" y="231983"/>
                  <a:pt x="354019" y="24572"/>
                  <a:pt x="704049" y="0"/>
                </a:cubicBezTo>
                <a:cubicBezTo>
                  <a:pt x="924282" y="-1404"/>
                  <a:pt x="1379917" y="-32125"/>
                  <a:pt x="1642422" y="0"/>
                </a:cubicBezTo>
                <a:cubicBezTo>
                  <a:pt x="1915067" y="-28488"/>
                  <a:pt x="2263809" y="47882"/>
                  <a:pt x="2580794" y="0"/>
                </a:cubicBezTo>
                <a:cubicBezTo>
                  <a:pt x="2890676" y="43276"/>
                  <a:pt x="3166384" y="16982"/>
                  <a:pt x="3519166" y="0"/>
                </a:cubicBezTo>
                <a:cubicBezTo>
                  <a:pt x="3951654" y="-38403"/>
                  <a:pt x="4267223" y="8762"/>
                  <a:pt x="4645214" y="0"/>
                </a:cubicBezTo>
                <a:cubicBezTo>
                  <a:pt x="5097733" y="-65885"/>
                  <a:pt x="5250957" y="-21009"/>
                  <a:pt x="5583586" y="0"/>
                </a:cubicBezTo>
                <a:cubicBezTo>
                  <a:pt x="5698717" y="-377"/>
                  <a:pt x="5874931" y="-21731"/>
                  <a:pt x="6034005" y="0"/>
                </a:cubicBezTo>
                <a:cubicBezTo>
                  <a:pt x="6193079" y="21731"/>
                  <a:pt x="6279518" y="15660"/>
                  <a:pt x="6521958" y="0"/>
                </a:cubicBezTo>
                <a:cubicBezTo>
                  <a:pt x="6786370" y="18115"/>
                  <a:pt x="7221843" y="-11787"/>
                  <a:pt x="7554168" y="0"/>
                </a:cubicBezTo>
                <a:cubicBezTo>
                  <a:pt x="7828978" y="-9577"/>
                  <a:pt x="8236547" y="-37812"/>
                  <a:pt x="8492540" y="0"/>
                </a:cubicBezTo>
                <a:cubicBezTo>
                  <a:pt x="8818244" y="-82866"/>
                  <a:pt x="9257680" y="51998"/>
                  <a:pt x="10087773" y="0"/>
                </a:cubicBezTo>
                <a:cubicBezTo>
                  <a:pt x="10409502" y="23012"/>
                  <a:pt x="10745823" y="131129"/>
                  <a:pt x="10791825" y="399849"/>
                </a:cubicBezTo>
                <a:cubicBezTo>
                  <a:pt x="10753308" y="562700"/>
                  <a:pt x="10754416" y="738817"/>
                  <a:pt x="10791825" y="830261"/>
                </a:cubicBezTo>
                <a:cubicBezTo>
                  <a:pt x="10866278" y="920754"/>
                  <a:pt x="10811044" y="1079407"/>
                  <a:pt x="10791825" y="1260673"/>
                </a:cubicBezTo>
                <a:cubicBezTo>
                  <a:pt x="10781252" y="1465262"/>
                  <a:pt x="10806041" y="1488454"/>
                  <a:pt x="10791825" y="1667174"/>
                </a:cubicBezTo>
                <a:cubicBezTo>
                  <a:pt x="10795481" y="1851664"/>
                  <a:pt x="10835648" y="1974494"/>
                  <a:pt x="10791825" y="2193233"/>
                </a:cubicBezTo>
                <a:cubicBezTo>
                  <a:pt x="10744213" y="2401156"/>
                  <a:pt x="10783087" y="2521688"/>
                  <a:pt x="10791825" y="2791027"/>
                </a:cubicBezTo>
                <a:cubicBezTo>
                  <a:pt x="10728993" y="3018828"/>
                  <a:pt x="10618237" y="3159879"/>
                  <a:pt x="10087773" y="3190877"/>
                </a:cubicBezTo>
                <a:cubicBezTo>
                  <a:pt x="9851161" y="3183066"/>
                  <a:pt x="9577449" y="3176882"/>
                  <a:pt x="9149401" y="3190877"/>
                </a:cubicBezTo>
                <a:cubicBezTo>
                  <a:pt x="8777427" y="3201604"/>
                  <a:pt x="8722801" y="3172581"/>
                  <a:pt x="8304866" y="3190877"/>
                </a:cubicBezTo>
                <a:cubicBezTo>
                  <a:pt x="7867922" y="3209626"/>
                  <a:pt x="7986199" y="3184231"/>
                  <a:pt x="7648006" y="3190877"/>
                </a:cubicBezTo>
                <a:cubicBezTo>
                  <a:pt x="7332550" y="3207537"/>
                  <a:pt x="7225880" y="3176074"/>
                  <a:pt x="6803470" y="3190877"/>
                </a:cubicBezTo>
                <a:cubicBezTo>
                  <a:pt x="6415462" y="3178594"/>
                  <a:pt x="6217495" y="3230417"/>
                  <a:pt x="5958935" y="3190877"/>
                </a:cubicBezTo>
                <a:cubicBezTo>
                  <a:pt x="5715517" y="3212290"/>
                  <a:pt x="5484891" y="3178244"/>
                  <a:pt x="5302074" y="3190877"/>
                </a:cubicBezTo>
                <a:cubicBezTo>
                  <a:pt x="5128798" y="3152839"/>
                  <a:pt x="4826241" y="3208911"/>
                  <a:pt x="4551376" y="3190877"/>
                </a:cubicBezTo>
                <a:cubicBezTo>
                  <a:pt x="4239222" y="3172182"/>
                  <a:pt x="4216925" y="3181037"/>
                  <a:pt x="3894515" y="3190877"/>
                </a:cubicBezTo>
                <a:cubicBezTo>
                  <a:pt x="3593672" y="3170919"/>
                  <a:pt x="3101650" y="3195411"/>
                  <a:pt x="2768469" y="3190877"/>
                </a:cubicBezTo>
                <a:cubicBezTo>
                  <a:pt x="2489673" y="3189625"/>
                  <a:pt x="2219592" y="3194985"/>
                  <a:pt x="2017771" y="3190877"/>
                </a:cubicBezTo>
                <a:cubicBezTo>
                  <a:pt x="1649560" y="3173262"/>
                  <a:pt x="1077597" y="3190682"/>
                  <a:pt x="704049" y="3190877"/>
                </a:cubicBezTo>
                <a:cubicBezTo>
                  <a:pt x="333106" y="3147689"/>
                  <a:pt x="-37433" y="3039685"/>
                  <a:pt x="0" y="2791027"/>
                </a:cubicBezTo>
                <a:cubicBezTo>
                  <a:pt x="-8758" y="2654496"/>
                  <a:pt x="40454" y="2492432"/>
                  <a:pt x="0" y="2336703"/>
                </a:cubicBezTo>
                <a:cubicBezTo>
                  <a:pt x="-8274" y="2190824"/>
                  <a:pt x="9166" y="2000761"/>
                  <a:pt x="0" y="1858468"/>
                </a:cubicBezTo>
                <a:cubicBezTo>
                  <a:pt x="-28500" y="1688944"/>
                  <a:pt x="42064" y="1482551"/>
                  <a:pt x="0" y="1356320"/>
                </a:cubicBezTo>
                <a:cubicBezTo>
                  <a:pt x="-9388" y="1215935"/>
                  <a:pt x="-3279" y="1023591"/>
                  <a:pt x="0" y="854173"/>
                </a:cubicBezTo>
                <a:cubicBezTo>
                  <a:pt x="26281" y="737406"/>
                  <a:pt x="-53262" y="504260"/>
                  <a:pt x="0" y="399849"/>
                </a:cubicBezTo>
                <a:close/>
              </a:path>
              <a:path w="10791825" h="3190877" fill="none" stroke="0" extrusionOk="0">
                <a:moveTo>
                  <a:pt x="0" y="399849"/>
                </a:moveTo>
                <a:cubicBezTo>
                  <a:pt x="-45753" y="216006"/>
                  <a:pt x="366041" y="44550"/>
                  <a:pt x="704049" y="0"/>
                </a:cubicBezTo>
                <a:cubicBezTo>
                  <a:pt x="887403" y="-2763"/>
                  <a:pt x="1382148" y="-29063"/>
                  <a:pt x="1642422" y="0"/>
                </a:cubicBezTo>
                <a:cubicBezTo>
                  <a:pt x="1904047" y="16216"/>
                  <a:pt x="2280988" y="24129"/>
                  <a:pt x="2580794" y="0"/>
                </a:cubicBezTo>
                <a:cubicBezTo>
                  <a:pt x="2841477" y="15563"/>
                  <a:pt x="3137388" y="-22281"/>
                  <a:pt x="3519166" y="0"/>
                </a:cubicBezTo>
                <a:cubicBezTo>
                  <a:pt x="3912716" y="-40491"/>
                  <a:pt x="4203220" y="5766"/>
                  <a:pt x="4645214" y="0"/>
                </a:cubicBezTo>
                <a:cubicBezTo>
                  <a:pt x="5023659" y="-64666"/>
                  <a:pt x="5319566" y="-5644"/>
                  <a:pt x="5583586" y="0"/>
                </a:cubicBezTo>
                <a:cubicBezTo>
                  <a:pt x="5859175" y="-1950"/>
                  <a:pt x="6298567" y="18951"/>
                  <a:pt x="6521958" y="0"/>
                </a:cubicBezTo>
                <a:cubicBezTo>
                  <a:pt x="6715552" y="22267"/>
                  <a:pt x="7195149" y="-44272"/>
                  <a:pt x="7554168" y="0"/>
                </a:cubicBezTo>
                <a:cubicBezTo>
                  <a:pt x="7791239" y="-41332"/>
                  <a:pt x="8250703" y="-15537"/>
                  <a:pt x="8492540" y="0"/>
                </a:cubicBezTo>
                <a:cubicBezTo>
                  <a:pt x="8709677" y="-92399"/>
                  <a:pt x="9481834" y="46673"/>
                  <a:pt x="10087773" y="0"/>
                </a:cubicBezTo>
                <a:cubicBezTo>
                  <a:pt x="10465818" y="-34997"/>
                  <a:pt x="10850114" y="90121"/>
                  <a:pt x="10791825" y="399849"/>
                </a:cubicBezTo>
                <a:cubicBezTo>
                  <a:pt x="10762219" y="573296"/>
                  <a:pt x="10738690" y="748198"/>
                  <a:pt x="10791825" y="830261"/>
                </a:cubicBezTo>
                <a:cubicBezTo>
                  <a:pt x="10857260" y="914532"/>
                  <a:pt x="10791194" y="1110045"/>
                  <a:pt x="10791825" y="1260673"/>
                </a:cubicBezTo>
                <a:cubicBezTo>
                  <a:pt x="10789965" y="1463568"/>
                  <a:pt x="10811822" y="1496460"/>
                  <a:pt x="10791825" y="1667174"/>
                </a:cubicBezTo>
                <a:cubicBezTo>
                  <a:pt x="10790022" y="1847878"/>
                  <a:pt x="10808994" y="1957693"/>
                  <a:pt x="10791825" y="2193233"/>
                </a:cubicBezTo>
                <a:cubicBezTo>
                  <a:pt x="10765556" y="2361586"/>
                  <a:pt x="10772867" y="2512008"/>
                  <a:pt x="10791825" y="2791027"/>
                </a:cubicBezTo>
                <a:cubicBezTo>
                  <a:pt x="10755590" y="2956648"/>
                  <a:pt x="10573075" y="3164720"/>
                  <a:pt x="10087773" y="3190877"/>
                </a:cubicBezTo>
                <a:cubicBezTo>
                  <a:pt x="9850788" y="3207890"/>
                  <a:pt x="9606543" y="3205350"/>
                  <a:pt x="9149401" y="3190877"/>
                </a:cubicBezTo>
                <a:cubicBezTo>
                  <a:pt x="8759959" y="3195167"/>
                  <a:pt x="8710076" y="3174339"/>
                  <a:pt x="8304866" y="3190877"/>
                </a:cubicBezTo>
                <a:cubicBezTo>
                  <a:pt x="7874388" y="3224229"/>
                  <a:pt x="7956571" y="3192389"/>
                  <a:pt x="7648006" y="3190877"/>
                </a:cubicBezTo>
                <a:cubicBezTo>
                  <a:pt x="7327338" y="3221946"/>
                  <a:pt x="7204869" y="3165476"/>
                  <a:pt x="6803470" y="3190877"/>
                </a:cubicBezTo>
                <a:cubicBezTo>
                  <a:pt x="6447788" y="3216724"/>
                  <a:pt x="6225366" y="3221991"/>
                  <a:pt x="5958935" y="3190877"/>
                </a:cubicBezTo>
                <a:cubicBezTo>
                  <a:pt x="5657758" y="3194906"/>
                  <a:pt x="5485763" y="3155294"/>
                  <a:pt x="5302074" y="3190877"/>
                </a:cubicBezTo>
                <a:cubicBezTo>
                  <a:pt x="5096810" y="3219356"/>
                  <a:pt x="4861458" y="3217899"/>
                  <a:pt x="4551376" y="3190877"/>
                </a:cubicBezTo>
                <a:cubicBezTo>
                  <a:pt x="4238946" y="3178212"/>
                  <a:pt x="4212369" y="3183757"/>
                  <a:pt x="3894515" y="3190877"/>
                </a:cubicBezTo>
                <a:cubicBezTo>
                  <a:pt x="3623725" y="3209482"/>
                  <a:pt x="3075297" y="3240918"/>
                  <a:pt x="2768469" y="3190877"/>
                </a:cubicBezTo>
                <a:cubicBezTo>
                  <a:pt x="2520379" y="3094576"/>
                  <a:pt x="2259336" y="3201245"/>
                  <a:pt x="2017771" y="3190877"/>
                </a:cubicBezTo>
                <a:cubicBezTo>
                  <a:pt x="1790028" y="3143247"/>
                  <a:pt x="963646" y="3185128"/>
                  <a:pt x="704049" y="3190877"/>
                </a:cubicBezTo>
                <a:cubicBezTo>
                  <a:pt x="305966" y="3177979"/>
                  <a:pt x="-39854" y="3063293"/>
                  <a:pt x="0" y="2791027"/>
                </a:cubicBezTo>
                <a:cubicBezTo>
                  <a:pt x="-7188" y="2648825"/>
                  <a:pt x="28508" y="2450848"/>
                  <a:pt x="0" y="2336703"/>
                </a:cubicBezTo>
                <a:cubicBezTo>
                  <a:pt x="-42774" y="2180580"/>
                  <a:pt x="31825" y="2026771"/>
                  <a:pt x="0" y="1858468"/>
                </a:cubicBezTo>
                <a:cubicBezTo>
                  <a:pt x="-25111" y="1660592"/>
                  <a:pt x="6061" y="1466322"/>
                  <a:pt x="0" y="1356320"/>
                </a:cubicBezTo>
                <a:cubicBezTo>
                  <a:pt x="9067" y="1253380"/>
                  <a:pt x="-12458" y="984434"/>
                  <a:pt x="0" y="854173"/>
                </a:cubicBezTo>
                <a:cubicBezTo>
                  <a:pt x="21842" y="757575"/>
                  <a:pt x="-50295" y="521529"/>
                  <a:pt x="0" y="399849"/>
                </a:cubicBezTo>
                <a:close/>
              </a:path>
            </a:pathLst>
          </a:custGeom>
          <a:solidFill>
            <a:srgbClr val="FFFF00">
              <a:alpha val="85000"/>
            </a:srgbClr>
          </a:solidFill>
          <a:ln w="38100">
            <a:solidFill>
              <a:srgbClr val="002060"/>
            </a:solidFill>
            <a:extLst>
              <a:ext uri="{C807C97D-BFC1-408E-A445-0C87EB9F89A2}">
                <ask:lineSketchStyleProps xmlns:ask="http://schemas.microsoft.com/office/drawing/2018/sketchyshapes" xmlns="" sd="2129858240">
                  <a:custGeom>
                    <a:avLst/>
                    <a:gdLst>
                      <a:gd name="connsiteX0" fmla="*/ 0 w 8144906"/>
                      <a:gd name="connsiteY0" fmla="*/ 503292 h 4016372"/>
                      <a:gd name="connsiteX1" fmla="*/ 531367 w 8144906"/>
                      <a:gd name="connsiteY1" fmla="*/ 0 h 4016372"/>
                      <a:gd name="connsiteX2" fmla="*/ 1239584 w 8144906"/>
                      <a:gd name="connsiteY2" fmla="*/ 0 h 4016372"/>
                      <a:gd name="connsiteX3" fmla="*/ 1947801 w 8144906"/>
                      <a:gd name="connsiteY3" fmla="*/ 0 h 4016372"/>
                      <a:gd name="connsiteX4" fmla="*/ 2656018 w 8144906"/>
                      <a:gd name="connsiteY4" fmla="*/ 0 h 4016372"/>
                      <a:gd name="connsiteX5" fmla="*/ 3505879 w 8144906"/>
                      <a:gd name="connsiteY5" fmla="*/ 0 h 4016372"/>
                      <a:gd name="connsiteX6" fmla="*/ 4214096 w 8144906"/>
                      <a:gd name="connsiteY6" fmla="*/ 0 h 4016372"/>
                      <a:gd name="connsiteX7" fmla="*/ 4922313 w 8144906"/>
                      <a:gd name="connsiteY7" fmla="*/ 0 h 4016372"/>
                      <a:gd name="connsiteX8" fmla="*/ 5701352 w 8144906"/>
                      <a:gd name="connsiteY8" fmla="*/ 0 h 4016372"/>
                      <a:gd name="connsiteX9" fmla="*/ 6409569 w 8144906"/>
                      <a:gd name="connsiteY9" fmla="*/ 0 h 4016372"/>
                      <a:gd name="connsiteX10" fmla="*/ 7613538 w 8144906"/>
                      <a:gd name="connsiteY10" fmla="*/ 0 h 4016372"/>
                      <a:gd name="connsiteX11" fmla="*/ 8144906 w 8144906"/>
                      <a:gd name="connsiteY11" fmla="*/ 503292 h 4016372"/>
                      <a:gd name="connsiteX12" fmla="*/ 8144906 w 8144906"/>
                      <a:gd name="connsiteY12" fmla="*/ 1045054 h 4016372"/>
                      <a:gd name="connsiteX13" fmla="*/ 8144906 w 8144906"/>
                      <a:gd name="connsiteY13" fmla="*/ 1586816 h 4016372"/>
                      <a:gd name="connsiteX14" fmla="*/ 8144906 w 8144906"/>
                      <a:gd name="connsiteY14" fmla="*/ 2098480 h 4016372"/>
                      <a:gd name="connsiteX15" fmla="*/ 8144906 w 8144906"/>
                      <a:gd name="connsiteY15" fmla="*/ 2760633 h 4016372"/>
                      <a:gd name="connsiteX16" fmla="*/ 8144906 w 8144906"/>
                      <a:gd name="connsiteY16" fmla="*/ 3513080 h 4016372"/>
                      <a:gd name="connsiteX17" fmla="*/ 7613538 w 8144906"/>
                      <a:gd name="connsiteY17" fmla="*/ 4016372 h 4016372"/>
                      <a:gd name="connsiteX18" fmla="*/ 6905321 w 8144906"/>
                      <a:gd name="connsiteY18" fmla="*/ 4016372 h 4016372"/>
                      <a:gd name="connsiteX19" fmla="*/ 6267926 w 8144906"/>
                      <a:gd name="connsiteY19" fmla="*/ 4016372 h 4016372"/>
                      <a:gd name="connsiteX20" fmla="*/ 5772174 w 8144906"/>
                      <a:gd name="connsiteY20" fmla="*/ 4016372 h 4016372"/>
                      <a:gd name="connsiteX21" fmla="*/ 5134778 w 8144906"/>
                      <a:gd name="connsiteY21" fmla="*/ 4016372 h 4016372"/>
                      <a:gd name="connsiteX22" fmla="*/ 4497383 w 8144906"/>
                      <a:gd name="connsiteY22" fmla="*/ 4016372 h 4016372"/>
                      <a:gd name="connsiteX23" fmla="*/ 4001631 w 8144906"/>
                      <a:gd name="connsiteY23" fmla="*/ 4016372 h 4016372"/>
                      <a:gd name="connsiteX24" fmla="*/ 3435057 w 8144906"/>
                      <a:gd name="connsiteY24" fmla="*/ 4016372 h 4016372"/>
                      <a:gd name="connsiteX25" fmla="*/ 2939305 w 8144906"/>
                      <a:gd name="connsiteY25" fmla="*/ 4016372 h 4016372"/>
                      <a:gd name="connsiteX26" fmla="*/ 2089445 w 8144906"/>
                      <a:gd name="connsiteY26" fmla="*/ 4016372 h 4016372"/>
                      <a:gd name="connsiteX27" fmla="*/ 1522871 w 8144906"/>
                      <a:gd name="connsiteY27" fmla="*/ 4016372 h 4016372"/>
                      <a:gd name="connsiteX28" fmla="*/ 531367 w 8144906"/>
                      <a:gd name="connsiteY28" fmla="*/ 4016372 h 4016372"/>
                      <a:gd name="connsiteX29" fmla="*/ 0 w 8144906"/>
                      <a:gd name="connsiteY29" fmla="*/ 3513080 h 4016372"/>
                      <a:gd name="connsiteX30" fmla="*/ 0 w 8144906"/>
                      <a:gd name="connsiteY30" fmla="*/ 2941220 h 4016372"/>
                      <a:gd name="connsiteX31" fmla="*/ 0 w 8144906"/>
                      <a:gd name="connsiteY31" fmla="*/ 2339263 h 4016372"/>
                      <a:gd name="connsiteX32" fmla="*/ 0 w 8144906"/>
                      <a:gd name="connsiteY32" fmla="*/ 1707207 h 4016372"/>
                      <a:gd name="connsiteX33" fmla="*/ 0 w 8144906"/>
                      <a:gd name="connsiteY33" fmla="*/ 1075152 h 4016372"/>
                      <a:gd name="connsiteX34" fmla="*/ 0 w 8144906"/>
                      <a:gd name="connsiteY34" fmla="*/ 503292 h 4016372"/>
                      <a:gd name="connsiteX0" fmla="*/ 0 w 8144906"/>
                      <a:gd name="connsiteY0" fmla="*/ 503292 h 4016372"/>
                      <a:gd name="connsiteX1" fmla="*/ 531367 w 8144906"/>
                      <a:gd name="connsiteY1" fmla="*/ 0 h 4016372"/>
                      <a:gd name="connsiteX2" fmla="*/ 1310406 w 8144906"/>
                      <a:gd name="connsiteY2" fmla="*/ 0 h 4016372"/>
                      <a:gd name="connsiteX3" fmla="*/ 1876979 w 8144906"/>
                      <a:gd name="connsiteY3" fmla="*/ 0 h 4016372"/>
                      <a:gd name="connsiteX4" fmla="*/ 2443553 w 8144906"/>
                      <a:gd name="connsiteY4" fmla="*/ 0 h 4016372"/>
                      <a:gd name="connsiteX5" fmla="*/ 3222592 w 8144906"/>
                      <a:gd name="connsiteY5" fmla="*/ 0 h 4016372"/>
                      <a:gd name="connsiteX6" fmla="*/ 3859987 w 8144906"/>
                      <a:gd name="connsiteY6" fmla="*/ 0 h 4016372"/>
                      <a:gd name="connsiteX7" fmla="*/ 4709848 w 8144906"/>
                      <a:gd name="connsiteY7" fmla="*/ 0 h 4016372"/>
                      <a:gd name="connsiteX8" fmla="*/ 5559708 w 8144906"/>
                      <a:gd name="connsiteY8" fmla="*/ 0 h 4016372"/>
                      <a:gd name="connsiteX9" fmla="*/ 6338747 w 8144906"/>
                      <a:gd name="connsiteY9" fmla="*/ 0 h 4016372"/>
                      <a:gd name="connsiteX10" fmla="*/ 6905321 w 8144906"/>
                      <a:gd name="connsiteY10" fmla="*/ 0 h 4016372"/>
                      <a:gd name="connsiteX11" fmla="*/ 7613538 w 8144906"/>
                      <a:gd name="connsiteY11" fmla="*/ 0 h 4016372"/>
                      <a:gd name="connsiteX12" fmla="*/ 8144906 w 8144906"/>
                      <a:gd name="connsiteY12" fmla="*/ 503292 h 4016372"/>
                      <a:gd name="connsiteX13" fmla="*/ 8144906 w 8144906"/>
                      <a:gd name="connsiteY13" fmla="*/ 1045054 h 4016372"/>
                      <a:gd name="connsiteX14" fmla="*/ 8144906 w 8144906"/>
                      <a:gd name="connsiteY14" fmla="*/ 1586816 h 4016372"/>
                      <a:gd name="connsiteX15" fmla="*/ 8144906 w 8144906"/>
                      <a:gd name="connsiteY15" fmla="*/ 2218871 h 4016372"/>
                      <a:gd name="connsiteX16" fmla="*/ 8144906 w 8144906"/>
                      <a:gd name="connsiteY16" fmla="*/ 2881025 h 4016372"/>
                      <a:gd name="connsiteX17" fmla="*/ 8144906 w 8144906"/>
                      <a:gd name="connsiteY17" fmla="*/ 3513080 h 4016372"/>
                      <a:gd name="connsiteX18" fmla="*/ 7613538 w 8144906"/>
                      <a:gd name="connsiteY18" fmla="*/ 4016372 h 4016372"/>
                      <a:gd name="connsiteX19" fmla="*/ 6905321 w 8144906"/>
                      <a:gd name="connsiteY19" fmla="*/ 4016372 h 4016372"/>
                      <a:gd name="connsiteX20" fmla="*/ 6267926 w 8144906"/>
                      <a:gd name="connsiteY20" fmla="*/ 4016372 h 4016372"/>
                      <a:gd name="connsiteX21" fmla="*/ 5701352 w 8144906"/>
                      <a:gd name="connsiteY21" fmla="*/ 4016372 h 4016372"/>
                      <a:gd name="connsiteX22" fmla="*/ 5134778 w 8144906"/>
                      <a:gd name="connsiteY22" fmla="*/ 4016372 h 4016372"/>
                      <a:gd name="connsiteX23" fmla="*/ 4284918 w 8144906"/>
                      <a:gd name="connsiteY23" fmla="*/ 4016372 h 4016372"/>
                      <a:gd name="connsiteX24" fmla="*/ 3647522 w 8144906"/>
                      <a:gd name="connsiteY24" fmla="*/ 4016372 h 4016372"/>
                      <a:gd name="connsiteX25" fmla="*/ 2797662 w 8144906"/>
                      <a:gd name="connsiteY25" fmla="*/ 4016372 h 4016372"/>
                      <a:gd name="connsiteX26" fmla="*/ 1947801 w 8144906"/>
                      <a:gd name="connsiteY26" fmla="*/ 4016372 h 4016372"/>
                      <a:gd name="connsiteX27" fmla="*/ 1310406 w 8144906"/>
                      <a:gd name="connsiteY27" fmla="*/ 4016372 h 4016372"/>
                      <a:gd name="connsiteX28" fmla="*/ 531367 w 8144906"/>
                      <a:gd name="connsiteY28" fmla="*/ 4016372 h 4016372"/>
                      <a:gd name="connsiteX29" fmla="*/ 0 w 8144906"/>
                      <a:gd name="connsiteY29" fmla="*/ 3513080 h 4016372"/>
                      <a:gd name="connsiteX30" fmla="*/ 0 w 8144906"/>
                      <a:gd name="connsiteY30" fmla="*/ 2941220 h 4016372"/>
                      <a:gd name="connsiteX31" fmla="*/ 0 w 8144906"/>
                      <a:gd name="connsiteY31" fmla="*/ 2429556 h 4016372"/>
                      <a:gd name="connsiteX32" fmla="*/ 0 w 8144906"/>
                      <a:gd name="connsiteY32" fmla="*/ 1887794 h 4016372"/>
                      <a:gd name="connsiteX33" fmla="*/ 0 w 8144906"/>
                      <a:gd name="connsiteY33" fmla="*/ 1225641 h 4016372"/>
                      <a:gd name="connsiteX34" fmla="*/ 0 w 8144906"/>
                      <a:gd name="connsiteY34" fmla="*/ 503292 h 4016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144906" h="4016372" fill="none" extrusionOk="0">
                        <a:moveTo>
                          <a:pt x="0" y="503292"/>
                        </a:moveTo>
                        <a:cubicBezTo>
                          <a:pt x="-35394" y="227868"/>
                          <a:pt x="247650" y="-29194"/>
                          <a:pt x="531367" y="0"/>
                        </a:cubicBezTo>
                        <a:cubicBezTo>
                          <a:pt x="697241" y="-4426"/>
                          <a:pt x="1056253" y="-51338"/>
                          <a:pt x="1239584" y="0"/>
                        </a:cubicBezTo>
                        <a:cubicBezTo>
                          <a:pt x="1419643" y="37449"/>
                          <a:pt x="1748072" y="12837"/>
                          <a:pt x="1947801" y="0"/>
                        </a:cubicBezTo>
                        <a:cubicBezTo>
                          <a:pt x="2184593" y="14535"/>
                          <a:pt x="2348587" y="1426"/>
                          <a:pt x="2656018" y="0"/>
                        </a:cubicBezTo>
                        <a:cubicBezTo>
                          <a:pt x="2944118" y="-47107"/>
                          <a:pt x="3154460" y="32240"/>
                          <a:pt x="3505879" y="0"/>
                        </a:cubicBezTo>
                        <a:cubicBezTo>
                          <a:pt x="3809275" y="-24980"/>
                          <a:pt x="4028250" y="-33838"/>
                          <a:pt x="4214096" y="0"/>
                        </a:cubicBezTo>
                        <a:cubicBezTo>
                          <a:pt x="4418259" y="16941"/>
                          <a:pt x="4748432" y="15163"/>
                          <a:pt x="4922313" y="0"/>
                        </a:cubicBezTo>
                        <a:cubicBezTo>
                          <a:pt x="5095020" y="26961"/>
                          <a:pt x="5472149" y="-24435"/>
                          <a:pt x="5701352" y="0"/>
                        </a:cubicBezTo>
                        <a:cubicBezTo>
                          <a:pt x="5911581" y="-51566"/>
                          <a:pt x="6218207" y="-8657"/>
                          <a:pt x="6409569" y="0"/>
                        </a:cubicBezTo>
                        <a:cubicBezTo>
                          <a:pt x="6562415" y="4055"/>
                          <a:pt x="7049541" y="21554"/>
                          <a:pt x="7613538" y="0"/>
                        </a:cubicBezTo>
                        <a:cubicBezTo>
                          <a:pt x="7928049" y="-63802"/>
                          <a:pt x="8186867" y="157375"/>
                          <a:pt x="8144906" y="503292"/>
                        </a:cubicBezTo>
                        <a:cubicBezTo>
                          <a:pt x="8129010" y="742024"/>
                          <a:pt x="8106797" y="926494"/>
                          <a:pt x="8144906" y="1045054"/>
                        </a:cubicBezTo>
                        <a:cubicBezTo>
                          <a:pt x="8176340" y="1159874"/>
                          <a:pt x="8142818" y="1351680"/>
                          <a:pt x="8144906" y="1586816"/>
                        </a:cubicBezTo>
                        <a:cubicBezTo>
                          <a:pt x="8147497" y="1838160"/>
                          <a:pt x="8159429" y="1885573"/>
                          <a:pt x="8144906" y="2098480"/>
                        </a:cubicBezTo>
                        <a:cubicBezTo>
                          <a:pt x="8135872" y="2309159"/>
                          <a:pt x="8161700" y="2476278"/>
                          <a:pt x="8144906" y="2760633"/>
                        </a:cubicBezTo>
                        <a:cubicBezTo>
                          <a:pt x="8127790" y="2969706"/>
                          <a:pt x="8128903" y="3198508"/>
                          <a:pt x="8144906" y="3513080"/>
                        </a:cubicBezTo>
                        <a:cubicBezTo>
                          <a:pt x="8122963" y="3706019"/>
                          <a:pt x="7944811" y="3999322"/>
                          <a:pt x="7613538" y="4016372"/>
                        </a:cubicBezTo>
                        <a:cubicBezTo>
                          <a:pt x="7417135" y="4022893"/>
                          <a:pt x="7205507" y="4020992"/>
                          <a:pt x="6905321" y="4016372"/>
                        </a:cubicBezTo>
                        <a:cubicBezTo>
                          <a:pt x="6609418" y="4014604"/>
                          <a:pt x="6580449" y="3999756"/>
                          <a:pt x="6267926" y="4016372"/>
                        </a:cubicBezTo>
                        <a:cubicBezTo>
                          <a:pt x="5948495" y="4039826"/>
                          <a:pt x="6003551" y="4014717"/>
                          <a:pt x="5772174" y="4016372"/>
                        </a:cubicBezTo>
                        <a:cubicBezTo>
                          <a:pt x="5552169" y="4021878"/>
                          <a:pt x="5426424" y="3999329"/>
                          <a:pt x="5134778" y="4016372"/>
                        </a:cubicBezTo>
                        <a:cubicBezTo>
                          <a:pt x="4869246" y="4063388"/>
                          <a:pt x="4692502" y="4040974"/>
                          <a:pt x="4497383" y="4016372"/>
                        </a:cubicBezTo>
                        <a:cubicBezTo>
                          <a:pt x="4277965" y="4013982"/>
                          <a:pt x="4147899" y="3972642"/>
                          <a:pt x="4001631" y="4016372"/>
                        </a:cubicBezTo>
                        <a:cubicBezTo>
                          <a:pt x="3842473" y="4032440"/>
                          <a:pt x="3683158" y="4031791"/>
                          <a:pt x="3435057" y="4016372"/>
                        </a:cubicBezTo>
                        <a:cubicBezTo>
                          <a:pt x="3199909" y="3991576"/>
                          <a:pt x="3181495" y="4011651"/>
                          <a:pt x="2939305" y="4016372"/>
                        </a:cubicBezTo>
                        <a:cubicBezTo>
                          <a:pt x="2713770" y="4047996"/>
                          <a:pt x="2289207" y="4018206"/>
                          <a:pt x="2089445" y="4016372"/>
                        </a:cubicBezTo>
                        <a:cubicBezTo>
                          <a:pt x="1875613" y="3947448"/>
                          <a:pt x="1686999" y="4041483"/>
                          <a:pt x="1522871" y="4016372"/>
                        </a:cubicBezTo>
                        <a:cubicBezTo>
                          <a:pt x="1389545" y="3990008"/>
                          <a:pt x="725285" y="3983415"/>
                          <a:pt x="531367" y="4016372"/>
                        </a:cubicBezTo>
                        <a:cubicBezTo>
                          <a:pt x="207317" y="4029660"/>
                          <a:pt x="-11285" y="3816803"/>
                          <a:pt x="0" y="3513080"/>
                        </a:cubicBezTo>
                        <a:cubicBezTo>
                          <a:pt x="-15459" y="3323986"/>
                          <a:pt x="11075" y="3072244"/>
                          <a:pt x="0" y="2941220"/>
                        </a:cubicBezTo>
                        <a:cubicBezTo>
                          <a:pt x="-27058" y="2740769"/>
                          <a:pt x="23093" y="2558579"/>
                          <a:pt x="0" y="2339263"/>
                        </a:cubicBezTo>
                        <a:cubicBezTo>
                          <a:pt x="-742" y="2105688"/>
                          <a:pt x="1410" y="1846603"/>
                          <a:pt x="0" y="1707207"/>
                        </a:cubicBezTo>
                        <a:cubicBezTo>
                          <a:pt x="16323" y="1594231"/>
                          <a:pt x="-6785" y="1229119"/>
                          <a:pt x="0" y="1075152"/>
                        </a:cubicBezTo>
                        <a:cubicBezTo>
                          <a:pt x="2328" y="925560"/>
                          <a:pt x="-23104" y="644713"/>
                          <a:pt x="0" y="503292"/>
                        </a:cubicBezTo>
                        <a:close/>
                      </a:path>
                      <a:path w="8144906" h="4016372" stroke="0" extrusionOk="0">
                        <a:moveTo>
                          <a:pt x="0" y="503292"/>
                        </a:moveTo>
                        <a:cubicBezTo>
                          <a:pt x="42413" y="253770"/>
                          <a:pt x="253332" y="56374"/>
                          <a:pt x="531367" y="0"/>
                        </a:cubicBezTo>
                        <a:cubicBezTo>
                          <a:pt x="781810" y="-26237"/>
                          <a:pt x="988171" y="-2413"/>
                          <a:pt x="1310406" y="0"/>
                        </a:cubicBezTo>
                        <a:cubicBezTo>
                          <a:pt x="1597955" y="34922"/>
                          <a:pt x="1609721" y="-16035"/>
                          <a:pt x="1876979" y="0"/>
                        </a:cubicBezTo>
                        <a:cubicBezTo>
                          <a:pt x="2172997" y="17728"/>
                          <a:pt x="2287722" y="-8823"/>
                          <a:pt x="2443553" y="0"/>
                        </a:cubicBezTo>
                        <a:cubicBezTo>
                          <a:pt x="2602608" y="1237"/>
                          <a:pt x="2995797" y="22785"/>
                          <a:pt x="3222592" y="0"/>
                        </a:cubicBezTo>
                        <a:cubicBezTo>
                          <a:pt x="3518403" y="-26319"/>
                          <a:pt x="3654537" y="3347"/>
                          <a:pt x="3859987" y="0"/>
                        </a:cubicBezTo>
                        <a:cubicBezTo>
                          <a:pt x="4042960" y="-49620"/>
                          <a:pt x="4417000" y="-1886"/>
                          <a:pt x="4709848" y="0"/>
                        </a:cubicBezTo>
                        <a:cubicBezTo>
                          <a:pt x="5008057" y="24119"/>
                          <a:pt x="5207366" y="68886"/>
                          <a:pt x="5559708" y="0"/>
                        </a:cubicBezTo>
                        <a:cubicBezTo>
                          <a:pt x="5894601" y="-31012"/>
                          <a:pt x="6012986" y="22458"/>
                          <a:pt x="6338747" y="0"/>
                        </a:cubicBezTo>
                        <a:cubicBezTo>
                          <a:pt x="6672890" y="-43966"/>
                          <a:pt x="6786500" y="-23340"/>
                          <a:pt x="6905321" y="0"/>
                        </a:cubicBezTo>
                        <a:cubicBezTo>
                          <a:pt x="7013378" y="-35430"/>
                          <a:pt x="7339882" y="-21017"/>
                          <a:pt x="7613538" y="0"/>
                        </a:cubicBezTo>
                        <a:cubicBezTo>
                          <a:pt x="7945662" y="-7505"/>
                          <a:pt x="8147409" y="209344"/>
                          <a:pt x="8144906" y="503292"/>
                        </a:cubicBezTo>
                        <a:cubicBezTo>
                          <a:pt x="8103035" y="659215"/>
                          <a:pt x="8142376" y="877350"/>
                          <a:pt x="8144906" y="1045054"/>
                        </a:cubicBezTo>
                        <a:cubicBezTo>
                          <a:pt x="8146841" y="1200350"/>
                          <a:pt x="8177064" y="1416599"/>
                          <a:pt x="8144906" y="1586816"/>
                        </a:cubicBezTo>
                        <a:cubicBezTo>
                          <a:pt x="8134798" y="1766531"/>
                          <a:pt x="8169256" y="1963815"/>
                          <a:pt x="8144906" y="2218871"/>
                        </a:cubicBezTo>
                        <a:cubicBezTo>
                          <a:pt x="8163316" y="2423790"/>
                          <a:pt x="8134604" y="2704202"/>
                          <a:pt x="8144906" y="2881025"/>
                        </a:cubicBezTo>
                        <a:cubicBezTo>
                          <a:pt x="8153879" y="3136885"/>
                          <a:pt x="8130636" y="3370090"/>
                          <a:pt x="8144906" y="3513080"/>
                        </a:cubicBezTo>
                        <a:cubicBezTo>
                          <a:pt x="8151008" y="3761407"/>
                          <a:pt x="7913370" y="4054500"/>
                          <a:pt x="7613538" y="4016372"/>
                        </a:cubicBezTo>
                        <a:cubicBezTo>
                          <a:pt x="7327807" y="4076870"/>
                          <a:pt x="7091345" y="3958352"/>
                          <a:pt x="6905321" y="4016372"/>
                        </a:cubicBezTo>
                        <a:cubicBezTo>
                          <a:pt x="6733512" y="4040834"/>
                          <a:pt x="6420788" y="4046462"/>
                          <a:pt x="6267926" y="4016372"/>
                        </a:cubicBezTo>
                        <a:cubicBezTo>
                          <a:pt x="6126891" y="3985837"/>
                          <a:pt x="5996423" y="3987217"/>
                          <a:pt x="5701352" y="4016372"/>
                        </a:cubicBezTo>
                        <a:cubicBezTo>
                          <a:pt x="5422922" y="4007512"/>
                          <a:pt x="5287656" y="3975186"/>
                          <a:pt x="5134778" y="4016372"/>
                        </a:cubicBezTo>
                        <a:cubicBezTo>
                          <a:pt x="5004006" y="3980459"/>
                          <a:pt x="4681388" y="3944893"/>
                          <a:pt x="4284918" y="4016372"/>
                        </a:cubicBezTo>
                        <a:cubicBezTo>
                          <a:pt x="3908505" y="4030199"/>
                          <a:pt x="3800849" y="3982611"/>
                          <a:pt x="3647522" y="4016372"/>
                        </a:cubicBezTo>
                        <a:cubicBezTo>
                          <a:pt x="3489347" y="3992896"/>
                          <a:pt x="3027552" y="3993544"/>
                          <a:pt x="2797662" y="4016372"/>
                        </a:cubicBezTo>
                        <a:cubicBezTo>
                          <a:pt x="2600325" y="3987351"/>
                          <a:pt x="2187498" y="4022650"/>
                          <a:pt x="1947801" y="4016372"/>
                        </a:cubicBezTo>
                        <a:cubicBezTo>
                          <a:pt x="1703807" y="4003737"/>
                          <a:pt x="1538846" y="4033797"/>
                          <a:pt x="1310406" y="4016372"/>
                        </a:cubicBezTo>
                        <a:cubicBezTo>
                          <a:pt x="1099958" y="4022942"/>
                          <a:pt x="716120" y="3986507"/>
                          <a:pt x="531367" y="4016372"/>
                        </a:cubicBezTo>
                        <a:cubicBezTo>
                          <a:pt x="218258" y="3984477"/>
                          <a:pt x="2770" y="3762107"/>
                          <a:pt x="0" y="3513080"/>
                        </a:cubicBezTo>
                        <a:cubicBezTo>
                          <a:pt x="-19864" y="3237217"/>
                          <a:pt x="-17379" y="3088322"/>
                          <a:pt x="0" y="2941220"/>
                        </a:cubicBezTo>
                        <a:cubicBezTo>
                          <a:pt x="-31194" y="2803935"/>
                          <a:pt x="-27285" y="2537969"/>
                          <a:pt x="0" y="2429556"/>
                        </a:cubicBezTo>
                        <a:cubicBezTo>
                          <a:pt x="44113" y="2275846"/>
                          <a:pt x="35522" y="2148781"/>
                          <a:pt x="0" y="1887794"/>
                        </a:cubicBezTo>
                        <a:cubicBezTo>
                          <a:pt x="-29652" y="1629662"/>
                          <a:pt x="-64044" y="1483931"/>
                          <a:pt x="0" y="1225641"/>
                        </a:cubicBezTo>
                        <a:cubicBezTo>
                          <a:pt x="33389" y="972146"/>
                          <a:pt x="-15347" y="680705"/>
                          <a:pt x="0" y="503292"/>
                        </a:cubicBezTo>
                        <a:close/>
                      </a:path>
                      <a:path w="8144906" h="4016372" fill="none" stroke="0" extrusionOk="0">
                        <a:moveTo>
                          <a:pt x="0" y="503292"/>
                        </a:moveTo>
                        <a:cubicBezTo>
                          <a:pt x="-17499" y="258062"/>
                          <a:pt x="273306" y="23987"/>
                          <a:pt x="531367" y="0"/>
                        </a:cubicBezTo>
                        <a:cubicBezTo>
                          <a:pt x="700135" y="-11850"/>
                          <a:pt x="999170" y="-18439"/>
                          <a:pt x="1239584" y="0"/>
                        </a:cubicBezTo>
                        <a:cubicBezTo>
                          <a:pt x="1483322" y="18080"/>
                          <a:pt x="1688705" y="20751"/>
                          <a:pt x="1947801" y="0"/>
                        </a:cubicBezTo>
                        <a:cubicBezTo>
                          <a:pt x="2177985" y="-14596"/>
                          <a:pt x="2361719" y="-11880"/>
                          <a:pt x="2656018" y="0"/>
                        </a:cubicBezTo>
                        <a:cubicBezTo>
                          <a:pt x="2991504" y="-13013"/>
                          <a:pt x="3215553" y="3833"/>
                          <a:pt x="3505879" y="0"/>
                        </a:cubicBezTo>
                        <a:cubicBezTo>
                          <a:pt x="3829142" y="-49076"/>
                          <a:pt x="3992044" y="9475"/>
                          <a:pt x="4214096" y="0"/>
                        </a:cubicBezTo>
                        <a:cubicBezTo>
                          <a:pt x="4427312" y="-2282"/>
                          <a:pt x="4776173" y="2578"/>
                          <a:pt x="4922313" y="0"/>
                        </a:cubicBezTo>
                        <a:cubicBezTo>
                          <a:pt x="5066358" y="15515"/>
                          <a:pt x="5453368" y="17329"/>
                          <a:pt x="5701352" y="0"/>
                        </a:cubicBezTo>
                        <a:cubicBezTo>
                          <a:pt x="5897634" y="-29217"/>
                          <a:pt x="6241468" y="-30761"/>
                          <a:pt x="6409569" y="0"/>
                        </a:cubicBezTo>
                        <a:cubicBezTo>
                          <a:pt x="6613723" y="-5330"/>
                          <a:pt x="7057944" y="-14470"/>
                          <a:pt x="7613538" y="0"/>
                        </a:cubicBezTo>
                        <a:cubicBezTo>
                          <a:pt x="7847116" y="16310"/>
                          <a:pt x="8126851" y="145200"/>
                          <a:pt x="8144906" y="503292"/>
                        </a:cubicBezTo>
                        <a:cubicBezTo>
                          <a:pt x="8113633" y="713357"/>
                          <a:pt x="8114494" y="928817"/>
                          <a:pt x="8144906" y="1045054"/>
                        </a:cubicBezTo>
                        <a:cubicBezTo>
                          <a:pt x="8195561" y="1166583"/>
                          <a:pt x="8147241" y="1374195"/>
                          <a:pt x="8144906" y="1586816"/>
                        </a:cubicBezTo>
                        <a:cubicBezTo>
                          <a:pt x="8137624" y="1841925"/>
                          <a:pt x="8162248" y="1878442"/>
                          <a:pt x="8144906" y="2098480"/>
                        </a:cubicBezTo>
                        <a:cubicBezTo>
                          <a:pt x="8155371" y="2347297"/>
                          <a:pt x="8167663" y="2504201"/>
                          <a:pt x="8144906" y="2760633"/>
                        </a:cubicBezTo>
                        <a:cubicBezTo>
                          <a:pt x="8088096" y="3009298"/>
                          <a:pt x="8136550" y="3181127"/>
                          <a:pt x="8144906" y="3513080"/>
                        </a:cubicBezTo>
                        <a:cubicBezTo>
                          <a:pt x="8105787" y="3785438"/>
                          <a:pt x="7997912" y="3991326"/>
                          <a:pt x="7613538" y="4016372"/>
                        </a:cubicBezTo>
                        <a:cubicBezTo>
                          <a:pt x="7430475" y="4015865"/>
                          <a:pt x="7231604" y="4022860"/>
                          <a:pt x="6905321" y="4016372"/>
                        </a:cubicBezTo>
                        <a:cubicBezTo>
                          <a:pt x="6619215" y="4023901"/>
                          <a:pt x="6583825" y="3999624"/>
                          <a:pt x="6267926" y="4016372"/>
                        </a:cubicBezTo>
                        <a:cubicBezTo>
                          <a:pt x="5947403" y="4040486"/>
                          <a:pt x="6017409" y="4029552"/>
                          <a:pt x="5772174" y="4016372"/>
                        </a:cubicBezTo>
                        <a:cubicBezTo>
                          <a:pt x="5531051" y="4016871"/>
                          <a:pt x="5442551" y="3977703"/>
                          <a:pt x="5134778" y="4016372"/>
                        </a:cubicBezTo>
                        <a:cubicBezTo>
                          <a:pt x="4838763" y="4018192"/>
                          <a:pt x="4703343" y="4039646"/>
                          <a:pt x="4497383" y="4016372"/>
                        </a:cubicBezTo>
                        <a:cubicBezTo>
                          <a:pt x="4290405" y="4014650"/>
                          <a:pt x="4135911" y="4004051"/>
                          <a:pt x="4001631" y="4016372"/>
                        </a:cubicBezTo>
                        <a:cubicBezTo>
                          <a:pt x="3865608" y="4044491"/>
                          <a:pt x="3650022" y="4055288"/>
                          <a:pt x="3435057" y="4016372"/>
                        </a:cubicBezTo>
                        <a:cubicBezTo>
                          <a:pt x="3198996" y="3996821"/>
                          <a:pt x="3180262" y="4009349"/>
                          <a:pt x="2939305" y="4016372"/>
                        </a:cubicBezTo>
                        <a:cubicBezTo>
                          <a:pt x="2739310" y="4012262"/>
                          <a:pt x="2304877" y="4056171"/>
                          <a:pt x="2089445" y="4016372"/>
                        </a:cubicBezTo>
                        <a:cubicBezTo>
                          <a:pt x="1909702" y="3962828"/>
                          <a:pt x="1718493" y="4030992"/>
                          <a:pt x="1522871" y="4016372"/>
                        </a:cubicBezTo>
                        <a:cubicBezTo>
                          <a:pt x="1292413" y="3967913"/>
                          <a:pt x="770922" y="4011405"/>
                          <a:pt x="531367" y="4016372"/>
                        </a:cubicBezTo>
                        <a:cubicBezTo>
                          <a:pt x="274996" y="3983468"/>
                          <a:pt x="-3030" y="3781712"/>
                          <a:pt x="0" y="3513080"/>
                        </a:cubicBezTo>
                        <a:cubicBezTo>
                          <a:pt x="14690" y="3356050"/>
                          <a:pt x="35000" y="3136779"/>
                          <a:pt x="0" y="2941220"/>
                        </a:cubicBezTo>
                        <a:cubicBezTo>
                          <a:pt x="-9158" y="2771248"/>
                          <a:pt x="15614" y="2507859"/>
                          <a:pt x="0" y="2339263"/>
                        </a:cubicBezTo>
                        <a:cubicBezTo>
                          <a:pt x="-23799" y="2124023"/>
                          <a:pt x="22737" y="1848298"/>
                          <a:pt x="0" y="1707207"/>
                        </a:cubicBezTo>
                        <a:cubicBezTo>
                          <a:pt x="-15985" y="1538005"/>
                          <a:pt x="-12321" y="1255907"/>
                          <a:pt x="0" y="1075152"/>
                        </a:cubicBezTo>
                        <a:cubicBezTo>
                          <a:pt x="2423" y="926383"/>
                          <a:pt x="-39142" y="640916"/>
                          <a:pt x="0" y="503292"/>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0" rtlCol="0" anchor="b"/>
          <a:lstStyle/>
          <a:p>
            <a:pPr lvl="0" indent="457200" algn="just">
              <a:lnSpc>
                <a:spcPct val="110000"/>
              </a:lnSpc>
            </a:pPr>
            <a:r>
              <a:rPr lang="vi-VN" sz="3600" dirty="0">
                <a:solidFill>
                  <a:srgbClr val="000000"/>
                </a:solidFill>
                <a:latin typeface="Calibri" panose="020F0502020204030204" pitchFamily="34" charset="0"/>
                <a:cs typeface="Calibri" panose="020F0502020204030204" pitchFamily="34" charset="0"/>
              </a:rPr>
              <a:t>Hình ảnh Hai Bà Trưng và đoàn quân ra trận được miêu tả hào hùng: Chủ tướng cưỡi voi, quân đi rùng rùng mạnh mẽ, giáo lao, cung nỏ, rìu búa, khiên mộc, cuồn cuộn tràn theo bóng voi, tiếng trống đồng vang dội theo suốt đường hành quân.</a:t>
            </a:r>
            <a:endParaRPr kumimoji="0" lang="en-US" sz="3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04781726"/>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66000">
                                          <p:cBhvr additive="base">
                                            <p:cTn id="7" dur="1000" fill="hold"/>
                                            <p:tgtEl>
                                              <p:spTgt spid="11"/>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DAD8E6F1-E699-5684-3C09-B9DBDCEAAD7B}"/>
              </a:ext>
            </a:extLst>
          </p:cNvPr>
          <p:cNvGrpSpPr/>
          <p:nvPr/>
        </p:nvGrpSpPr>
        <p:grpSpPr>
          <a:xfrm>
            <a:off x="449712" y="197498"/>
            <a:ext cx="11094588" cy="1888476"/>
            <a:chOff x="-43718" y="1531104"/>
            <a:chExt cx="11094588" cy="1888476"/>
          </a:xfrm>
        </p:grpSpPr>
        <p:sp>
          <p:nvSpPr>
            <p:cNvPr id="12" name="Rectangle: Rounded Corners 11">
              <a:extLst>
                <a:ext uri="{FF2B5EF4-FFF2-40B4-BE49-F238E27FC236}">
                  <a16:creationId xmlns:a16="http://schemas.microsoft.com/office/drawing/2014/main" id="{4EFE92A2-61D4-F3F6-B366-9EFB46B11173}"/>
                </a:ext>
              </a:extLst>
            </p:cNvPr>
            <p:cNvSpPr/>
            <p:nvPr/>
          </p:nvSpPr>
          <p:spPr>
            <a:xfrm>
              <a:off x="268098" y="2230779"/>
              <a:ext cx="10782772" cy="1188801"/>
            </a:xfrm>
            <a:custGeom>
              <a:avLst/>
              <a:gdLst>
                <a:gd name="connsiteX0" fmla="*/ 0 w 10782772"/>
                <a:gd name="connsiteY0" fmla="*/ 290317 h 1188801"/>
                <a:gd name="connsiteX1" fmla="*/ 290317 w 10782772"/>
                <a:gd name="connsiteY1" fmla="*/ 0 h 1188801"/>
                <a:gd name="connsiteX2" fmla="*/ 10492455 w 10782772"/>
                <a:gd name="connsiteY2" fmla="*/ 0 h 1188801"/>
                <a:gd name="connsiteX3" fmla="*/ 10782772 w 10782772"/>
                <a:gd name="connsiteY3" fmla="*/ 290317 h 1188801"/>
                <a:gd name="connsiteX4" fmla="*/ 10782772 w 10782772"/>
                <a:gd name="connsiteY4" fmla="*/ 898484 h 1188801"/>
                <a:gd name="connsiteX5" fmla="*/ 10492455 w 10782772"/>
                <a:gd name="connsiteY5" fmla="*/ 1188801 h 1188801"/>
                <a:gd name="connsiteX6" fmla="*/ 290317 w 10782772"/>
                <a:gd name="connsiteY6" fmla="*/ 1188801 h 1188801"/>
                <a:gd name="connsiteX7" fmla="*/ 0 w 10782772"/>
                <a:gd name="connsiteY7" fmla="*/ 898484 h 1188801"/>
                <a:gd name="connsiteX8" fmla="*/ 0 w 10782772"/>
                <a:gd name="connsiteY8" fmla="*/ 290317 h 1188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82772" h="1188801" fill="none" extrusionOk="0">
                  <a:moveTo>
                    <a:pt x="0" y="290317"/>
                  </a:moveTo>
                  <a:cubicBezTo>
                    <a:pt x="-5245" y="148359"/>
                    <a:pt x="109111" y="-14023"/>
                    <a:pt x="290317" y="0"/>
                  </a:cubicBezTo>
                  <a:cubicBezTo>
                    <a:pt x="5113410" y="-35273"/>
                    <a:pt x="8411688" y="-144294"/>
                    <a:pt x="10492455" y="0"/>
                  </a:cubicBezTo>
                  <a:cubicBezTo>
                    <a:pt x="10658438" y="1718"/>
                    <a:pt x="10776909" y="125036"/>
                    <a:pt x="10782772" y="290317"/>
                  </a:cubicBezTo>
                  <a:cubicBezTo>
                    <a:pt x="10743807" y="378988"/>
                    <a:pt x="10798369" y="685551"/>
                    <a:pt x="10782772" y="898484"/>
                  </a:cubicBezTo>
                  <a:cubicBezTo>
                    <a:pt x="10804075" y="1042712"/>
                    <a:pt x="10659110" y="1181952"/>
                    <a:pt x="10492455" y="1188801"/>
                  </a:cubicBezTo>
                  <a:cubicBezTo>
                    <a:pt x="7106334" y="1266326"/>
                    <a:pt x="4788506" y="1145098"/>
                    <a:pt x="290317" y="1188801"/>
                  </a:cubicBezTo>
                  <a:cubicBezTo>
                    <a:pt x="102719" y="1181248"/>
                    <a:pt x="-11369" y="1058667"/>
                    <a:pt x="0" y="898484"/>
                  </a:cubicBezTo>
                  <a:cubicBezTo>
                    <a:pt x="-18513" y="621913"/>
                    <a:pt x="14263" y="552229"/>
                    <a:pt x="0" y="290317"/>
                  </a:cubicBezTo>
                  <a:close/>
                </a:path>
                <a:path w="10782772" h="1188801" stroke="0" extrusionOk="0">
                  <a:moveTo>
                    <a:pt x="0" y="290317"/>
                  </a:moveTo>
                  <a:cubicBezTo>
                    <a:pt x="-3807" y="116824"/>
                    <a:pt x="123869" y="4949"/>
                    <a:pt x="290317" y="0"/>
                  </a:cubicBezTo>
                  <a:cubicBezTo>
                    <a:pt x="4555569" y="-95379"/>
                    <a:pt x="5617179" y="58096"/>
                    <a:pt x="10492455" y="0"/>
                  </a:cubicBezTo>
                  <a:cubicBezTo>
                    <a:pt x="10648884" y="-2752"/>
                    <a:pt x="10766449" y="118248"/>
                    <a:pt x="10782772" y="290317"/>
                  </a:cubicBezTo>
                  <a:cubicBezTo>
                    <a:pt x="10822747" y="477906"/>
                    <a:pt x="10744236" y="639571"/>
                    <a:pt x="10782772" y="898484"/>
                  </a:cubicBezTo>
                  <a:cubicBezTo>
                    <a:pt x="10789141" y="1051251"/>
                    <a:pt x="10639710" y="1175768"/>
                    <a:pt x="10492455" y="1188801"/>
                  </a:cubicBezTo>
                  <a:cubicBezTo>
                    <a:pt x="6454764" y="1128895"/>
                    <a:pt x="3258388" y="1271315"/>
                    <a:pt x="290317" y="1188801"/>
                  </a:cubicBezTo>
                  <a:cubicBezTo>
                    <a:pt x="125398" y="1189934"/>
                    <a:pt x="-13965" y="1072995"/>
                    <a:pt x="0" y="898484"/>
                  </a:cubicBezTo>
                  <a:cubicBezTo>
                    <a:pt x="48308" y="786257"/>
                    <a:pt x="4352" y="445863"/>
                    <a:pt x="0" y="290317"/>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002060"/>
                  </a:solidFill>
                  <a:effectLst/>
                  <a:uLnTx/>
                  <a:uFillTx/>
                  <a:latin typeface="Calibri"/>
                  <a:ea typeface="+mn-ea"/>
                  <a:cs typeface="Times New Roman" panose="02020603050405020304" pitchFamily="18" charset="0"/>
                </a:rPr>
                <a:t>5. Nêu cảm nghĩ của em về hai vị anh hùng đầu tiên được lưu danh trong lịch sử nước nhà. </a:t>
              </a:r>
            </a:p>
          </p:txBody>
        </p:sp>
        <p:pic>
          <p:nvPicPr>
            <p:cNvPr id="13" name="Picture 12">
              <a:extLst>
                <a:ext uri="{FF2B5EF4-FFF2-40B4-BE49-F238E27FC236}">
                  <a16:creationId xmlns:a16="http://schemas.microsoft.com/office/drawing/2014/main" id="{42542F5B-998F-CE6F-E062-4E0B6A1D406A}"/>
                </a:ext>
              </a:extLst>
            </p:cNvPr>
            <p:cNvPicPr>
              <a:picLocks noChangeAspect="1"/>
            </p:cNvPicPr>
            <p:nvPr/>
          </p:nvPicPr>
          <p:blipFill>
            <a:blip r:embed="rId2"/>
            <a:stretch>
              <a:fillRect/>
            </a:stretch>
          </p:blipFill>
          <p:spPr>
            <a:xfrm>
              <a:off x="-43718" y="1531104"/>
              <a:ext cx="1222106" cy="1222106"/>
            </a:xfrm>
            <a:prstGeom prst="rect">
              <a:avLst/>
            </a:prstGeom>
          </p:spPr>
        </p:pic>
      </p:grpSp>
      <p:sp>
        <p:nvSpPr>
          <p:cNvPr id="14" name="Rectangle: Rounded Corners 12">
            <a:extLst>
              <a:ext uri="{FF2B5EF4-FFF2-40B4-BE49-F238E27FC236}">
                <a16:creationId xmlns:a16="http://schemas.microsoft.com/office/drawing/2014/main" id="{7D75DE74-48A5-D07B-E43F-89F7764128DB}"/>
              </a:ext>
            </a:extLst>
          </p:cNvPr>
          <p:cNvSpPr/>
          <p:nvPr/>
        </p:nvSpPr>
        <p:spPr>
          <a:xfrm>
            <a:off x="1181100" y="2676523"/>
            <a:ext cx="10115550" cy="1457327"/>
          </a:xfrm>
          <a:custGeom>
            <a:avLst/>
            <a:gdLst>
              <a:gd name="connsiteX0" fmla="*/ 0 w 10115550"/>
              <a:gd name="connsiteY0" fmla="*/ 182617 h 1457327"/>
              <a:gd name="connsiteX1" fmla="*/ 659930 w 10115550"/>
              <a:gd name="connsiteY1" fmla="*/ 0 h 1457327"/>
              <a:gd name="connsiteX2" fmla="*/ 1539498 w 10115550"/>
              <a:gd name="connsiteY2" fmla="*/ 0 h 1457327"/>
              <a:gd name="connsiteX3" fmla="*/ 2419067 w 10115550"/>
              <a:gd name="connsiteY3" fmla="*/ 0 h 1457327"/>
              <a:gd name="connsiteX4" fmla="*/ 3298636 w 10115550"/>
              <a:gd name="connsiteY4" fmla="*/ 0 h 1457327"/>
              <a:gd name="connsiteX5" fmla="*/ 4354119 w 10115550"/>
              <a:gd name="connsiteY5" fmla="*/ 0 h 1457327"/>
              <a:gd name="connsiteX6" fmla="*/ 5233688 w 10115550"/>
              <a:gd name="connsiteY6" fmla="*/ 0 h 1457327"/>
              <a:gd name="connsiteX7" fmla="*/ 6113256 w 10115550"/>
              <a:gd name="connsiteY7" fmla="*/ 0 h 1457327"/>
              <a:gd name="connsiteX8" fmla="*/ 7080782 w 10115550"/>
              <a:gd name="connsiteY8" fmla="*/ 0 h 1457327"/>
              <a:gd name="connsiteX9" fmla="*/ 7960351 w 10115550"/>
              <a:gd name="connsiteY9" fmla="*/ 0 h 1457327"/>
              <a:gd name="connsiteX10" fmla="*/ 8443821 w 10115550"/>
              <a:gd name="connsiteY10" fmla="*/ 0 h 1457327"/>
              <a:gd name="connsiteX11" fmla="*/ 8912338 w 10115550"/>
              <a:gd name="connsiteY11" fmla="*/ 0 h 1457327"/>
              <a:gd name="connsiteX12" fmla="*/ 9455618 w 10115550"/>
              <a:gd name="connsiteY12" fmla="*/ 0 h 1457327"/>
              <a:gd name="connsiteX13" fmla="*/ 10115550 w 10115550"/>
              <a:gd name="connsiteY13" fmla="*/ 182617 h 1457327"/>
              <a:gd name="connsiteX14" fmla="*/ 10115550 w 10115550"/>
              <a:gd name="connsiteY14" fmla="*/ 379194 h 1457327"/>
              <a:gd name="connsiteX15" fmla="*/ 10115550 w 10115550"/>
              <a:gd name="connsiteY15" fmla="*/ 575770 h 1457327"/>
              <a:gd name="connsiteX16" fmla="*/ 10115550 w 10115550"/>
              <a:gd name="connsiteY16" fmla="*/ 761426 h 1457327"/>
              <a:gd name="connsiteX17" fmla="*/ 10115550 w 10115550"/>
              <a:gd name="connsiteY17" fmla="*/ 1001686 h 1457327"/>
              <a:gd name="connsiteX18" fmla="*/ 10115550 w 10115550"/>
              <a:gd name="connsiteY18" fmla="*/ 1274709 h 1457327"/>
              <a:gd name="connsiteX19" fmla="*/ 9455618 w 10115550"/>
              <a:gd name="connsiteY19" fmla="*/ 1457327 h 1457327"/>
              <a:gd name="connsiteX20" fmla="*/ 9007038 w 10115550"/>
              <a:gd name="connsiteY20" fmla="*/ 1457327 h 1457327"/>
              <a:gd name="connsiteX21" fmla="*/ 8576049 w 10115550"/>
              <a:gd name="connsiteY21" fmla="*/ 1457327 h 1457327"/>
              <a:gd name="connsiteX22" fmla="*/ 7784438 w 10115550"/>
              <a:gd name="connsiteY22" fmla="*/ 1457327 h 1457327"/>
              <a:gd name="connsiteX23" fmla="*/ 7168740 w 10115550"/>
              <a:gd name="connsiteY23" fmla="*/ 1457327 h 1457327"/>
              <a:gd name="connsiteX24" fmla="*/ 6377127 w 10115550"/>
              <a:gd name="connsiteY24" fmla="*/ 1457327 h 1457327"/>
              <a:gd name="connsiteX25" fmla="*/ 5585515 w 10115550"/>
              <a:gd name="connsiteY25" fmla="*/ 1457327 h 1457327"/>
              <a:gd name="connsiteX26" fmla="*/ 4969817 w 10115550"/>
              <a:gd name="connsiteY26" fmla="*/ 1457327 h 1457327"/>
              <a:gd name="connsiteX27" fmla="*/ 4266162 w 10115550"/>
              <a:gd name="connsiteY27" fmla="*/ 1457327 h 1457327"/>
              <a:gd name="connsiteX28" fmla="*/ 3650464 w 10115550"/>
              <a:gd name="connsiteY28" fmla="*/ 1457327 h 1457327"/>
              <a:gd name="connsiteX29" fmla="*/ 2594982 w 10115550"/>
              <a:gd name="connsiteY29" fmla="*/ 1457327 h 1457327"/>
              <a:gd name="connsiteX30" fmla="*/ 1891326 w 10115550"/>
              <a:gd name="connsiteY30" fmla="*/ 1457327 h 1457327"/>
              <a:gd name="connsiteX31" fmla="*/ 659930 w 10115550"/>
              <a:gd name="connsiteY31" fmla="*/ 1457327 h 1457327"/>
              <a:gd name="connsiteX32" fmla="*/ 0 w 10115550"/>
              <a:gd name="connsiteY32" fmla="*/ 1274709 h 1457327"/>
              <a:gd name="connsiteX33" fmla="*/ 0 w 10115550"/>
              <a:gd name="connsiteY33" fmla="*/ 1067211 h 1457327"/>
              <a:gd name="connsiteX34" fmla="*/ 0 w 10115550"/>
              <a:gd name="connsiteY34" fmla="*/ 848793 h 1457327"/>
              <a:gd name="connsiteX35" fmla="*/ 0 w 10115550"/>
              <a:gd name="connsiteY35" fmla="*/ 619454 h 1457327"/>
              <a:gd name="connsiteX36" fmla="*/ 0 w 10115550"/>
              <a:gd name="connsiteY36" fmla="*/ 390115 h 1457327"/>
              <a:gd name="connsiteX37" fmla="*/ 0 w 10115550"/>
              <a:gd name="connsiteY37" fmla="*/ 182617 h 1457327"/>
              <a:gd name="connsiteX0" fmla="*/ 0 w 10115550"/>
              <a:gd name="connsiteY0" fmla="*/ 182617 h 1457327"/>
              <a:gd name="connsiteX1" fmla="*/ 659930 w 10115550"/>
              <a:gd name="connsiteY1" fmla="*/ 0 h 1457327"/>
              <a:gd name="connsiteX2" fmla="*/ 1627456 w 10115550"/>
              <a:gd name="connsiteY2" fmla="*/ 0 h 1457327"/>
              <a:gd name="connsiteX3" fmla="*/ 2331110 w 10115550"/>
              <a:gd name="connsiteY3" fmla="*/ 0 h 1457327"/>
              <a:gd name="connsiteX4" fmla="*/ 3034765 w 10115550"/>
              <a:gd name="connsiteY4" fmla="*/ 0 h 1457327"/>
              <a:gd name="connsiteX5" fmla="*/ 4002291 w 10115550"/>
              <a:gd name="connsiteY5" fmla="*/ 0 h 1457327"/>
              <a:gd name="connsiteX6" fmla="*/ 4793903 w 10115550"/>
              <a:gd name="connsiteY6" fmla="*/ 0 h 1457327"/>
              <a:gd name="connsiteX7" fmla="*/ 5849386 w 10115550"/>
              <a:gd name="connsiteY7" fmla="*/ 0 h 1457327"/>
              <a:gd name="connsiteX8" fmla="*/ 6904868 w 10115550"/>
              <a:gd name="connsiteY8" fmla="*/ 0 h 1457327"/>
              <a:gd name="connsiteX9" fmla="*/ 7872394 w 10115550"/>
              <a:gd name="connsiteY9" fmla="*/ 0 h 1457327"/>
              <a:gd name="connsiteX10" fmla="*/ 8576049 w 10115550"/>
              <a:gd name="connsiteY10" fmla="*/ 0 h 1457327"/>
              <a:gd name="connsiteX11" fmla="*/ 9455618 w 10115550"/>
              <a:gd name="connsiteY11" fmla="*/ 0 h 1457327"/>
              <a:gd name="connsiteX12" fmla="*/ 10115550 w 10115550"/>
              <a:gd name="connsiteY12" fmla="*/ 182617 h 1457327"/>
              <a:gd name="connsiteX13" fmla="*/ 10115550 w 10115550"/>
              <a:gd name="connsiteY13" fmla="*/ 379194 h 1457327"/>
              <a:gd name="connsiteX14" fmla="*/ 10115550 w 10115550"/>
              <a:gd name="connsiteY14" fmla="*/ 575770 h 1457327"/>
              <a:gd name="connsiteX15" fmla="*/ 10115550 w 10115550"/>
              <a:gd name="connsiteY15" fmla="*/ 805109 h 1457327"/>
              <a:gd name="connsiteX16" fmla="*/ 10115550 w 10115550"/>
              <a:gd name="connsiteY16" fmla="*/ 1045370 h 1457327"/>
              <a:gd name="connsiteX17" fmla="*/ 10115550 w 10115550"/>
              <a:gd name="connsiteY17" fmla="*/ 1274709 h 1457327"/>
              <a:gd name="connsiteX18" fmla="*/ 9455618 w 10115550"/>
              <a:gd name="connsiteY18" fmla="*/ 1457327 h 1457327"/>
              <a:gd name="connsiteX19" fmla="*/ 8576049 w 10115550"/>
              <a:gd name="connsiteY19" fmla="*/ 1457327 h 1457327"/>
              <a:gd name="connsiteX20" fmla="*/ 7784438 w 10115550"/>
              <a:gd name="connsiteY20" fmla="*/ 1457327 h 1457327"/>
              <a:gd name="connsiteX21" fmla="*/ 7080782 w 10115550"/>
              <a:gd name="connsiteY21" fmla="*/ 1457327 h 1457327"/>
              <a:gd name="connsiteX22" fmla="*/ 6377127 w 10115550"/>
              <a:gd name="connsiteY22" fmla="*/ 1457327 h 1457327"/>
              <a:gd name="connsiteX23" fmla="*/ 5321645 w 10115550"/>
              <a:gd name="connsiteY23" fmla="*/ 1457327 h 1457327"/>
              <a:gd name="connsiteX24" fmla="*/ 4530032 w 10115550"/>
              <a:gd name="connsiteY24" fmla="*/ 1457327 h 1457327"/>
              <a:gd name="connsiteX25" fmla="*/ 3474550 w 10115550"/>
              <a:gd name="connsiteY25" fmla="*/ 1457327 h 1457327"/>
              <a:gd name="connsiteX26" fmla="*/ 2419067 w 10115550"/>
              <a:gd name="connsiteY26" fmla="*/ 1457327 h 1457327"/>
              <a:gd name="connsiteX27" fmla="*/ 1627456 w 10115550"/>
              <a:gd name="connsiteY27" fmla="*/ 1457327 h 1457327"/>
              <a:gd name="connsiteX28" fmla="*/ 659930 w 10115550"/>
              <a:gd name="connsiteY28" fmla="*/ 1457327 h 1457327"/>
              <a:gd name="connsiteX29" fmla="*/ 0 w 10115550"/>
              <a:gd name="connsiteY29" fmla="*/ 1274709 h 1457327"/>
              <a:gd name="connsiteX30" fmla="*/ 0 w 10115550"/>
              <a:gd name="connsiteY30" fmla="*/ 1067211 h 1457327"/>
              <a:gd name="connsiteX31" fmla="*/ 0 w 10115550"/>
              <a:gd name="connsiteY31" fmla="*/ 881556 h 1457327"/>
              <a:gd name="connsiteX32" fmla="*/ 0 w 10115550"/>
              <a:gd name="connsiteY32" fmla="*/ 684979 h 1457327"/>
              <a:gd name="connsiteX33" fmla="*/ 0 w 10115550"/>
              <a:gd name="connsiteY33" fmla="*/ 444719 h 1457327"/>
              <a:gd name="connsiteX34" fmla="*/ 0 w 10115550"/>
              <a:gd name="connsiteY34" fmla="*/ 182617 h 1457327"/>
              <a:gd name="connsiteX0" fmla="*/ 0 w 10115550"/>
              <a:gd name="connsiteY0" fmla="*/ 182617 h 1457327"/>
              <a:gd name="connsiteX1" fmla="*/ 659930 w 10115550"/>
              <a:gd name="connsiteY1" fmla="*/ 0 h 1457327"/>
              <a:gd name="connsiteX2" fmla="*/ 1539498 w 10115550"/>
              <a:gd name="connsiteY2" fmla="*/ 0 h 1457327"/>
              <a:gd name="connsiteX3" fmla="*/ 2419067 w 10115550"/>
              <a:gd name="connsiteY3" fmla="*/ 0 h 1457327"/>
              <a:gd name="connsiteX4" fmla="*/ 3298636 w 10115550"/>
              <a:gd name="connsiteY4" fmla="*/ 0 h 1457327"/>
              <a:gd name="connsiteX5" fmla="*/ 4354119 w 10115550"/>
              <a:gd name="connsiteY5" fmla="*/ 0 h 1457327"/>
              <a:gd name="connsiteX6" fmla="*/ 5233688 w 10115550"/>
              <a:gd name="connsiteY6" fmla="*/ 0 h 1457327"/>
              <a:gd name="connsiteX7" fmla="*/ 5673472 w 10115550"/>
              <a:gd name="connsiteY7" fmla="*/ 0 h 1457327"/>
              <a:gd name="connsiteX8" fmla="*/ 6113256 w 10115550"/>
              <a:gd name="connsiteY8" fmla="*/ 0 h 1457327"/>
              <a:gd name="connsiteX9" fmla="*/ 7080782 w 10115550"/>
              <a:gd name="connsiteY9" fmla="*/ 0 h 1457327"/>
              <a:gd name="connsiteX10" fmla="*/ 7960351 w 10115550"/>
              <a:gd name="connsiteY10" fmla="*/ 0 h 1457327"/>
              <a:gd name="connsiteX11" fmla="*/ 8473726 w 10115550"/>
              <a:gd name="connsiteY11" fmla="*/ 0 h 1457327"/>
              <a:gd name="connsiteX12" fmla="*/ 8972148 w 10115550"/>
              <a:gd name="connsiteY12" fmla="*/ 0 h 1457327"/>
              <a:gd name="connsiteX13" fmla="*/ 9455618 w 10115550"/>
              <a:gd name="connsiteY13" fmla="*/ 0 h 1457327"/>
              <a:gd name="connsiteX14" fmla="*/ 10115550 w 10115550"/>
              <a:gd name="connsiteY14" fmla="*/ 182617 h 1457327"/>
              <a:gd name="connsiteX15" fmla="*/ 10115550 w 10115550"/>
              <a:gd name="connsiteY15" fmla="*/ 379194 h 1457327"/>
              <a:gd name="connsiteX16" fmla="*/ 10115550 w 10115550"/>
              <a:gd name="connsiteY16" fmla="*/ 575770 h 1457327"/>
              <a:gd name="connsiteX17" fmla="*/ 10115550 w 10115550"/>
              <a:gd name="connsiteY17" fmla="*/ 761426 h 1457327"/>
              <a:gd name="connsiteX18" fmla="*/ 10115550 w 10115550"/>
              <a:gd name="connsiteY18" fmla="*/ 1001686 h 1457327"/>
              <a:gd name="connsiteX19" fmla="*/ 10115550 w 10115550"/>
              <a:gd name="connsiteY19" fmla="*/ 1274709 h 1457327"/>
              <a:gd name="connsiteX20" fmla="*/ 9455618 w 10115550"/>
              <a:gd name="connsiteY20" fmla="*/ 1457327 h 1457327"/>
              <a:gd name="connsiteX21" fmla="*/ 9042221 w 10115550"/>
              <a:gd name="connsiteY21" fmla="*/ 1457327 h 1457327"/>
              <a:gd name="connsiteX22" fmla="*/ 8576049 w 10115550"/>
              <a:gd name="connsiteY22" fmla="*/ 1457327 h 1457327"/>
              <a:gd name="connsiteX23" fmla="*/ 7784438 w 10115550"/>
              <a:gd name="connsiteY23" fmla="*/ 1457327 h 1457327"/>
              <a:gd name="connsiteX24" fmla="*/ 7168740 w 10115550"/>
              <a:gd name="connsiteY24" fmla="*/ 1457327 h 1457327"/>
              <a:gd name="connsiteX25" fmla="*/ 6377127 w 10115550"/>
              <a:gd name="connsiteY25" fmla="*/ 1457327 h 1457327"/>
              <a:gd name="connsiteX26" fmla="*/ 5585515 w 10115550"/>
              <a:gd name="connsiteY26" fmla="*/ 1457327 h 1457327"/>
              <a:gd name="connsiteX27" fmla="*/ 4969817 w 10115550"/>
              <a:gd name="connsiteY27" fmla="*/ 1457327 h 1457327"/>
              <a:gd name="connsiteX28" fmla="*/ 4266162 w 10115550"/>
              <a:gd name="connsiteY28" fmla="*/ 1457327 h 1457327"/>
              <a:gd name="connsiteX29" fmla="*/ 3650464 w 10115550"/>
              <a:gd name="connsiteY29" fmla="*/ 1457327 h 1457327"/>
              <a:gd name="connsiteX30" fmla="*/ 2594982 w 10115550"/>
              <a:gd name="connsiteY30" fmla="*/ 1457327 h 1457327"/>
              <a:gd name="connsiteX31" fmla="*/ 1891326 w 10115550"/>
              <a:gd name="connsiteY31" fmla="*/ 1457327 h 1457327"/>
              <a:gd name="connsiteX32" fmla="*/ 659930 w 10115550"/>
              <a:gd name="connsiteY32" fmla="*/ 1457327 h 1457327"/>
              <a:gd name="connsiteX33" fmla="*/ 0 w 10115550"/>
              <a:gd name="connsiteY33" fmla="*/ 1274709 h 1457327"/>
              <a:gd name="connsiteX34" fmla="*/ 0 w 10115550"/>
              <a:gd name="connsiteY34" fmla="*/ 1067211 h 1457327"/>
              <a:gd name="connsiteX35" fmla="*/ 0 w 10115550"/>
              <a:gd name="connsiteY35" fmla="*/ 848793 h 1457327"/>
              <a:gd name="connsiteX36" fmla="*/ 0 w 10115550"/>
              <a:gd name="connsiteY36" fmla="*/ 619454 h 1457327"/>
              <a:gd name="connsiteX37" fmla="*/ 0 w 10115550"/>
              <a:gd name="connsiteY37" fmla="*/ 390115 h 1457327"/>
              <a:gd name="connsiteX38" fmla="*/ 0 w 10115550"/>
              <a:gd name="connsiteY38" fmla="*/ 182617 h 1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115550" h="1457327" fill="none" extrusionOk="0">
                <a:moveTo>
                  <a:pt x="0" y="182617"/>
                </a:moveTo>
                <a:cubicBezTo>
                  <a:pt x="-53101" y="79785"/>
                  <a:pt x="269082" y="-87813"/>
                  <a:pt x="659930" y="0"/>
                </a:cubicBezTo>
                <a:cubicBezTo>
                  <a:pt x="869011" y="-9756"/>
                  <a:pt x="1319364" y="-10397"/>
                  <a:pt x="1539498" y="0"/>
                </a:cubicBezTo>
                <a:cubicBezTo>
                  <a:pt x="1815353" y="25228"/>
                  <a:pt x="2227896" y="-7288"/>
                  <a:pt x="2419067" y="0"/>
                </a:cubicBezTo>
                <a:cubicBezTo>
                  <a:pt x="2719515" y="14262"/>
                  <a:pt x="2937523" y="-11144"/>
                  <a:pt x="3298636" y="0"/>
                </a:cubicBezTo>
                <a:cubicBezTo>
                  <a:pt x="3672479" y="-46043"/>
                  <a:pt x="3854685" y="17052"/>
                  <a:pt x="4354119" y="0"/>
                </a:cubicBezTo>
                <a:cubicBezTo>
                  <a:pt x="4768465" y="-1022"/>
                  <a:pt x="5008761" y="-27500"/>
                  <a:pt x="5233688" y="0"/>
                </a:cubicBezTo>
                <a:cubicBezTo>
                  <a:pt x="5466245" y="-6195"/>
                  <a:pt x="5898932" y="47412"/>
                  <a:pt x="6113256" y="0"/>
                </a:cubicBezTo>
                <a:cubicBezTo>
                  <a:pt x="6372043" y="-19183"/>
                  <a:pt x="6792751" y="16753"/>
                  <a:pt x="7080782" y="0"/>
                </a:cubicBezTo>
                <a:cubicBezTo>
                  <a:pt x="7349643" y="-17069"/>
                  <a:pt x="7749085" y="5707"/>
                  <a:pt x="7960351" y="0"/>
                </a:cubicBezTo>
                <a:cubicBezTo>
                  <a:pt x="8063616" y="-19465"/>
                  <a:pt x="8285370" y="-21242"/>
                  <a:pt x="8443821" y="0"/>
                </a:cubicBezTo>
                <a:cubicBezTo>
                  <a:pt x="8602272" y="21242"/>
                  <a:pt x="8751832" y="-4691"/>
                  <a:pt x="8912338" y="0"/>
                </a:cubicBezTo>
                <a:cubicBezTo>
                  <a:pt x="9072844" y="4691"/>
                  <a:pt x="9215967" y="-12722"/>
                  <a:pt x="9455618" y="0"/>
                </a:cubicBezTo>
                <a:cubicBezTo>
                  <a:pt x="9837507" y="-47943"/>
                  <a:pt x="10181810" y="36139"/>
                  <a:pt x="10115550" y="182617"/>
                </a:cubicBezTo>
                <a:cubicBezTo>
                  <a:pt x="10093998" y="268650"/>
                  <a:pt x="10068030" y="329169"/>
                  <a:pt x="10115550" y="379194"/>
                </a:cubicBezTo>
                <a:cubicBezTo>
                  <a:pt x="10160501" y="415802"/>
                  <a:pt x="10110537" y="504045"/>
                  <a:pt x="10115550" y="575770"/>
                </a:cubicBezTo>
                <a:cubicBezTo>
                  <a:pt x="10123554" y="669127"/>
                  <a:pt x="10130761" y="683305"/>
                  <a:pt x="10115550" y="761426"/>
                </a:cubicBezTo>
                <a:cubicBezTo>
                  <a:pt x="10093233" y="837380"/>
                  <a:pt x="10132435" y="908891"/>
                  <a:pt x="10115550" y="1001686"/>
                </a:cubicBezTo>
                <a:cubicBezTo>
                  <a:pt x="10080322" y="1068261"/>
                  <a:pt x="10106320" y="1165418"/>
                  <a:pt x="10115550" y="1274709"/>
                </a:cubicBezTo>
                <a:cubicBezTo>
                  <a:pt x="10091282" y="1351382"/>
                  <a:pt x="9897827" y="1482256"/>
                  <a:pt x="9455618" y="1457327"/>
                </a:cubicBezTo>
                <a:cubicBezTo>
                  <a:pt x="9325228" y="1441696"/>
                  <a:pt x="9126308" y="1449772"/>
                  <a:pt x="9007038" y="1457327"/>
                </a:cubicBezTo>
                <a:cubicBezTo>
                  <a:pt x="8887768" y="1464882"/>
                  <a:pt x="8773310" y="1440477"/>
                  <a:pt x="8576049" y="1457327"/>
                </a:cubicBezTo>
                <a:cubicBezTo>
                  <a:pt x="8209283" y="1456269"/>
                  <a:pt x="8174051" y="1445135"/>
                  <a:pt x="7784438" y="1457327"/>
                </a:cubicBezTo>
                <a:cubicBezTo>
                  <a:pt x="7388005" y="1474846"/>
                  <a:pt x="7459712" y="1462363"/>
                  <a:pt x="7168740" y="1457327"/>
                </a:cubicBezTo>
                <a:cubicBezTo>
                  <a:pt x="6893422" y="1445139"/>
                  <a:pt x="6730515" y="1415088"/>
                  <a:pt x="6377127" y="1457327"/>
                </a:cubicBezTo>
                <a:cubicBezTo>
                  <a:pt x="6007106" y="1484748"/>
                  <a:pt x="5866868" y="1461959"/>
                  <a:pt x="5585515" y="1457327"/>
                </a:cubicBezTo>
                <a:cubicBezTo>
                  <a:pt x="5289237" y="1454231"/>
                  <a:pt x="5140205" y="1447317"/>
                  <a:pt x="4969817" y="1457327"/>
                </a:cubicBezTo>
                <a:cubicBezTo>
                  <a:pt x="4757275" y="1497150"/>
                  <a:pt x="4579653" y="1451646"/>
                  <a:pt x="4266162" y="1457327"/>
                </a:cubicBezTo>
                <a:cubicBezTo>
                  <a:pt x="3974712" y="1445134"/>
                  <a:pt x="3950534" y="1454770"/>
                  <a:pt x="3650464" y="1457327"/>
                </a:cubicBezTo>
                <a:cubicBezTo>
                  <a:pt x="3407549" y="1498467"/>
                  <a:pt x="2845813" y="1447497"/>
                  <a:pt x="2594982" y="1457327"/>
                </a:cubicBezTo>
                <a:cubicBezTo>
                  <a:pt x="2339539" y="1422989"/>
                  <a:pt x="2101672" y="1487265"/>
                  <a:pt x="1891326" y="1457327"/>
                </a:cubicBezTo>
                <a:cubicBezTo>
                  <a:pt x="1681120" y="1460509"/>
                  <a:pt x="922550" y="1465222"/>
                  <a:pt x="659930" y="1457327"/>
                </a:cubicBezTo>
                <a:cubicBezTo>
                  <a:pt x="269123" y="1485860"/>
                  <a:pt x="-6974" y="1379342"/>
                  <a:pt x="0" y="1274709"/>
                </a:cubicBezTo>
                <a:cubicBezTo>
                  <a:pt x="-23266" y="1209647"/>
                  <a:pt x="12670" y="1106319"/>
                  <a:pt x="0" y="1067211"/>
                </a:cubicBezTo>
                <a:cubicBezTo>
                  <a:pt x="-39185" y="998963"/>
                  <a:pt x="28207" y="930484"/>
                  <a:pt x="0" y="848793"/>
                </a:cubicBezTo>
                <a:cubicBezTo>
                  <a:pt x="3354" y="765718"/>
                  <a:pt x="9188" y="668795"/>
                  <a:pt x="0" y="619454"/>
                </a:cubicBezTo>
                <a:cubicBezTo>
                  <a:pt x="22461" y="589628"/>
                  <a:pt x="-7452" y="434374"/>
                  <a:pt x="0" y="390115"/>
                </a:cubicBezTo>
                <a:cubicBezTo>
                  <a:pt x="12100" y="333778"/>
                  <a:pt x="-21157" y="234175"/>
                  <a:pt x="0" y="182617"/>
                </a:cubicBezTo>
                <a:close/>
              </a:path>
              <a:path w="10115550" h="1457327" stroke="0" extrusionOk="0">
                <a:moveTo>
                  <a:pt x="0" y="182617"/>
                </a:moveTo>
                <a:cubicBezTo>
                  <a:pt x="48311" y="86868"/>
                  <a:pt x="302810" y="-17595"/>
                  <a:pt x="659930" y="0"/>
                </a:cubicBezTo>
                <a:cubicBezTo>
                  <a:pt x="973896" y="-45363"/>
                  <a:pt x="1229210" y="36882"/>
                  <a:pt x="1627456" y="0"/>
                </a:cubicBezTo>
                <a:cubicBezTo>
                  <a:pt x="1983506" y="14107"/>
                  <a:pt x="2001859" y="-5882"/>
                  <a:pt x="2331110" y="0"/>
                </a:cubicBezTo>
                <a:cubicBezTo>
                  <a:pt x="2701220" y="-1461"/>
                  <a:pt x="2854388" y="-35531"/>
                  <a:pt x="3034765" y="0"/>
                </a:cubicBezTo>
                <a:cubicBezTo>
                  <a:pt x="3242720" y="-22957"/>
                  <a:pt x="3718445" y="-1628"/>
                  <a:pt x="4002291" y="0"/>
                </a:cubicBezTo>
                <a:cubicBezTo>
                  <a:pt x="4330978" y="-1062"/>
                  <a:pt x="4555571" y="21787"/>
                  <a:pt x="4793903" y="0"/>
                </a:cubicBezTo>
                <a:cubicBezTo>
                  <a:pt x="4998173" y="-36925"/>
                  <a:pt x="5402586" y="7667"/>
                  <a:pt x="5849386" y="0"/>
                </a:cubicBezTo>
                <a:cubicBezTo>
                  <a:pt x="6209693" y="-1956"/>
                  <a:pt x="6509313" y="43684"/>
                  <a:pt x="6904868" y="0"/>
                </a:cubicBezTo>
                <a:cubicBezTo>
                  <a:pt x="7330276" y="-7018"/>
                  <a:pt x="7447542" y="-1251"/>
                  <a:pt x="7872394" y="0"/>
                </a:cubicBezTo>
                <a:cubicBezTo>
                  <a:pt x="8294497" y="-34248"/>
                  <a:pt x="8443902" y="-14645"/>
                  <a:pt x="8576049" y="0"/>
                </a:cubicBezTo>
                <a:cubicBezTo>
                  <a:pt x="8701755" y="16969"/>
                  <a:pt x="9140363" y="45489"/>
                  <a:pt x="9455618" y="0"/>
                </a:cubicBezTo>
                <a:cubicBezTo>
                  <a:pt x="9860832" y="-8974"/>
                  <a:pt x="10136255" y="61171"/>
                  <a:pt x="10115550" y="182617"/>
                </a:cubicBezTo>
                <a:cubicBezTo>
                  <a:pt x="10068381" y="229408"/>
                  <a:pt x="10112503" y="320883"/>
                  <a:pt x="10115550" y="379194"/>
                </a:cubicBezTo>
                <a:cubicBezTo>
                  <a:pt x="10124176" y="419093"/>
                  <a:pt x="10159948" y="508854"/>
                  <a:pt x="10115550" y="575770"/>
                </a:cubicBezTo>
                <a:cubicBezTo>
                  <a:pt x="10109708" y="659638"/>
                  <a:pt x="10162666" y="700623"/>
                  <a:pt x="10115550" y="805109"/>
                </a:cubicBezTo>
                <a:cubicBezTo>
                  <a:pt x="10142565" y="873874"/>
                  <a:pt x="10102046" y="965688"/>
                  <a:pt x="10115550" y="1045370"/>
                </a:cubicBezTo>
                <a:cubicBezTo>
                  <a:pt x="10127517" y="1133313"/>
                  <a:pt x="10099786" y="1216920"/>
                  <a:pt x="10115550" y="1274709"/>
                </a:cubicBezTo>
                <a:cubicBezTo>
                  <a:pt x="10142615" y="1309576"/>
                  <a:pt x="9823987" y="1482026"/>
                  <a:pt x="9455618" y="1457327"/>
                </a:cubicBezTo>
                <a:cubicBezTo>
                  <a:pt x="9081251" y="1443857"/>
                  <a:pt x="8811156" y="1417088"/>
                  <a:pt x="8576049" y="1457327"/>
                </a:cubicBezTo>
                <a:cubicBezTo>
                  <a:pt x="8395550" y="1447153"/>
                  <a:pt x="7972890" y="1463138"/>
                  <a:pt x="7784438" y="1457327"/>
                </a:cubicBezTo>
                <a:cubicBezTo>
                  <a:pt x="7580351" y="1439179"/>
                  <a:pt x="7453976" y="1419476"/>
                  <a:pt x="7080782" y="1457327"/>
                </a:cubicBezTo>
                <a:cubicBezTo>
                  <a:pt x="6738075" y="1460946"/>
                  <a:pt x="6593859" y="1468023"/>
                  <a:pt x="6377127" y="1457327"/>
                </a:cubicBezTo>
                <a:cubicBezTo>
                  <a:pt x="6229980" y="1440762"/>
                  <a:pt x="5843822" y="1412079"/>
                  <a:pt x="5321645" y="1457327"/>
                </a:cubicBezTo>
                <a:cubicBezTo>
                  <a:pt x="4872957" y="1441205"/>
                  <a:pt x="4728624" y="1425105"/>
                  <a:pt x="4530032" y="1457327"/>
                </a:cubicBezTo>
                <a:cubicBezTo>
                  <a:pt x="4310957" y="1434546"/>
                  <a:pt x="3734723" y="1489469"/>
                  <a:pt x="3474550" y="1457327"/>
                </a:cubicBezTo>
                <a:cubicBezTo>
                  <a:pt x="3214812" y="1377141"/>
                  <a:pt x="2750877" y="1441049"/>
                  <a:pt x="2419067" y="1457327"/>
                </a:cubicBezTo>
                <a:cubicBezTo>
                  <a:pt x="2132003" y="1448478"/>
                  <a:pt x="1881919" y="1482828"/>
                  <a:pt x="1627456" y="1457327"/>
                </a:cubicBezTo>
                <a:cubicBezTo>
                  <a:pt x="1341796" y="1456162"/>
                  <a:pt x="891942" y="1465080"/>
                  <a:pt x="659930" y="1457327"/>
                </a:cubicBezTo>
                <a:cubicBezTo>
                  <a:pt x="261388" y="1453409"/>
                  <a:pt x="9591" y="1371651"/>
                  <a:pt x="0" y="1274709"/>
                </a:cubicBezTo>
                <a:cubicBezTo>
                  <a:pt x="-27199" y="1176334"/>
                  <a:pt x="-25752" y="1130463"/>
                  <a:pt x="0" y="1067211"/>
                </a:cubicBezTo>
                <a:cubicBezTo>
                  <a:pt x="-30138" y="1014715"/>
                  <a:pt x="-42163" y="913843"/>
                  <a:pt x="0" y="881556"/>
                </a:cubicBezTo>
                <a:cubicBezTo>
                  <a:pt x="58411" y="830108"/>
                  <a:pt x="44505" y="784038"/>
                  <a:pt x="0" y="684979"/>
                </a:cubicBezTo>
                <a:cubicBezTo>
                  <a:pt x="-33610" y="593605"/>
                  <a:pt x="-83341" y="529568"/>
                  <a:pt x="0" y="444719"/>
                </a:cubicBezTo>
                <a:cubicBezTo>
                  <a:pt x="53070" y="362663"/>
                  <a:pt x="-16910" y="244601"/>
                  <a:pt x="0" y="182617"/>
                </a:cubicBezTo>
                <a:close/>
              </a:path>
              <a:path w="10115550" h="1457327" fill="none" stroke="0" extrusionOk="0">
                <a:moveTo>
                  <a:pt x="0" y="182617"/>
                </a:moveTo>
                <a:cubicBezTo>
                  <a:pt x="-47754" y="74306"/>
                  <a:pt x="300478" y="-46994"/>
                  <a:pt x="659930" y="0"/>
                </a:cubicBezTo>
                <a:cubicBezTo>
                  <a:pt x="887927" y="32792"/>
                  <a:pt x="1229162" y="-2236"/>
                  <a:pt x="1539498" y="0"/>
                </a:cubicBezTo>
                <a:cubicBezTo>
                  <a:pt x="1847344" y="13962"/>
                  <a:pt x="2105350" y="8164"/>
                  <a:pt x="2419067" y="0"/>
                </a:cubicBezTo>
                <a:cubicBezTo>
                  <a:pt x="2697697" y="-54656"/>
                  <a:pt x="2974013" y="33505"/>
                  <a:pt x="3298636" y="0"/>
                </a:cubicBezTo>
                <a:cubicBezTo>
                  <a:pt x="3691875" y="-14137"/>
                  <a:pt x="4024298" y="-42409"/>
                  <a:pt x="4354119" y="0"/>
                </a:cubicBezTo>
                <a:cubicBezTo>
                  <a:pt x="4724791" y="3012"/>
                  <a:pt x="4985384" y="26001"/>
                  <a:pt x="5233688" y="0"/>
                </a:cubicBezTo>
                <a:cubicBezTo>
                  <a:pt x="5343334" y="17855"/>
                  <a:pt x="5537354" y="10130"/>
                  <a:pt x="5673472" y="0"/>
                </a:cubicBezTo>
                <a:cubicBezTo>
                  <a:pt x="5809590" y="-10130"/>
                  <a:pt x="5909504" y="5478"/>
                  <a:pt x="6113256" y="0"/>
                </a:cubicBezTo>
                <a:cubicBezTo>
                  <a:pt x="6315436" y="-12196"/>
                  <a:pt x="6749928" y="53607"/>
                  <a:pt x="7080782" y="0"/>
                </a:cubicBezTo>
                <a:cubicBezTo>
                  <a:pt x="7283331" y="-28985"/>
                  <a:pt x="7740821" y="-25057"/>
                  <a:pt x="7960351" y="0"/>
                </a:cubicBezTo>
                <a:cubicBezTo>
                  <a:pt x="8112221" y="8607"/>
                  <a:pt x="8333556" y="21914"/>
                  <a:pt x="8473726" y="0"/>
                </a:cubicBezTo>
                <a:cubicBezTo>
                  <a:pt x="8613896" y="-21914"/>
                  <a:pt x="8799807" y="19702"/>
                  <a:pt x="8972148" y="0"/>
                </a:cubicBezTo>
                <a:cubicBezTo>
                  <a:pt x="9144489" y="-19702"/>
                  <a:pt x="9297056" y="9178"/>
                  <a:pt x="9455618" y="0"/>
                </a:cubicBezTo>
                <a:cubicBezTo>
                  <a:pt x="9769787" y="-919"/>
                  <a:pt x="10103748" y="74401"/>
                  <a:pt x="10115550" y="182617"/>
                </a:cubicBezTo>
                <a:cubicBezTo>
                  <a:pt x="10070684" y="250119"/>
                  <a:pt x="10076701" y="335578"/>
                  <a:pt x="10115550" y="379194"/>
                </a:cubicBezTo>
                <a:cubicBezTo>
                  <a:pt x="10183915" y="408318"/>
                  <a:pt x="10120288" y="490785"/>
                  <a:pt x="10115550" y="575770"/>
                </a:cubicBezTo>
                <a:cubicBezTo>
                  <a:pt x="10102939" y="661918"/>
                  <a:pt x="10140539" y="679833"/>
                  <a:pt x="10115550" y="761426"/>
                </a:cubicBezTo>
                <a:cubicBezTo>
                  <a:pt x="10127159" y="853032"/>
                  <a:pt x="10141811" y="916190"/>
                  <a:pt x="10115550" y="1001686"/>
                </a:cubicBezTo>
                <a:cubicBezTo>
                  <a:pt x="10047176" y="1097035"/>
                  <a:pt x="10096045" y="1140422"/>
                  <a:pt x="10115550" y="1274709"/>
                </a:cubicBezTo>
                <a:cubicBezTo>
                  <a:pt x="10062353" y="1373387"/>
                  <a:pt x="9942324" y="1473190"/>
                  <a:pt x="9455618" y="1457327"/>
                </a:cubicBezTo>
                <a:cubicBezTo>
                  <a:pt x="9298941" y="1445714"/>
                  <a:pt x="9149395" y="1466788"/>
                  <a:pt x="9042221" y="1457327"/>
                </a:cubicBezTo>
                <a:cubicBezTo>
                  <a:pt x="8935047" y="1447866"/>
                  <a:pt x="8750289" y="1465718"/>
                  <a:pt x="8576049" y="1457327"/>
                </a:cubicBezTo>
                <a:cubicBezTo>
                  <a:pt x="8216023" y="1457240"/>
                  <a:pt x="8171464" y="1460271"/>
                  <a:pt x="7784438" y="1457327"/>
                </a:cubicBezTo>
                <a:cubicBezTo>
                  <a:pt x="7377582" y="1462750"/>
                  <a:pt x="7474790" y="1460573"/>
                  <a:pt x="7168740" y="1457327"/>
                </a:cubicBezTo>
                <a:cubicBezTo>
                  <a:pt x="6854340" y="1454839"/>
                  <a:pt x="6754457" y="1460417"/>
                  <a:pt x="6377127" y="1457327"/>
                </a:cubicBezTo>
                <a:cubicBezTo>
                  <a:pt x="5975582" y="1462620"/>
                  <a:pt x="5816444" y="1484096"/>
                  <a:pt x="5585515" y="1457327"/>
                </a:cubicBezTo>
                <a:cubicBezTo>
                  <a:pt x="5352795" y="1443661"/>
                  <a:pt x="5121153" y="1464496"/>
                  <a:pt x="4969817" y="1457327"/>
                </a:cubicBezTo>
                <a:cubicBezTo>
                  <a:pt x="4805389" y="1472865"/>
                  <a:pt x="4555346" y="1460224"/>
                  <a:pt x="4266162" y="1457327"/>
                </a:cubicBezTo>
                <a:cubicBezTo>
                  <a:pt x="3975496" y="1455198"/>
                  <a:pt x="3952542" y="1454952"/>
                  <a:pt x="3650464" y="1457327"/>
                </a:cubicBezTo>
                <a:cubicBezTo>
                  <a:pt x="3390759" y="1415979"/>
                  <a:pt x="2814008" y="1473387"/>
                  <a:pt x="2594982" y="1457327"/>
                </a:cubicBezTo>
                <a:cubicBezTo>
                  <a:pt x="2352381" y="1424232"/>
                  <a:pt x="2158131" y="1510302"/>
                  <a:pt x="1891326" y="1457327"/>
                </a:cubicBezTo>
                <a:cubicBezTo>
                  <a:pt x="1597471" y="1462510"/>
                  <a:pt x="1000415" y="1462352"/>
                  <a:pt x="659930" y="1457327"/>
                </a:cubicBezTo>
                <a:cubicBezTo>
                  <a:pt x="348720" y="1463769"/>
                  <a:pt x="13842" y="1381007"/>
                  <a:pt x="0" y="1274709"/>
                </a:cubicBezTo>
                <a:cubicBezTo>
                  <a:pt x="37235" y="1213750"/>
                  <a:pt x="34726" y="1139478"/>
                  <a:pt x="0" y="1067211"/>
                </a:cubicBezTo>
                <a:cubicBezTo>
                  <a:pt x="340" y="1008544"/>
                  <a:pt x="4268" y="912621"/>
                  <a:pt x="0" y="848793"/>
                </a:cubicBezTo>
                <a:cubicBezTo>
                  <a:pt x="-25628" y="778748"/>
                  <a:pt x="29041" y="666537"/>
                  <a:pt x="0" y="619454"/>
                </a:cubicBezTo>
                <a:cubicBezTo>
                  <a:pt x="-31165" y="560039"/>
                  <a:pt x="-28539" y="454161"/>
                  <a:pt x="0" y="390115"/>
                </a:cubicBezTo>
                <a:cubicBezTo>
                  <a:pt x="3772" y="331166"/>
                  <a:pt x="-42700" y="233030"/>
                  <a:pt x="0" y="182617"/>
                </a:cubicBezTo>
                <a:close/>
              </a:path>
              <a:path w="10115550" h="1457327" fill="none" stroke="0" extrusionOk="0">
                <a:moveTo>
                  <a:pt x="0" y="182617"/>
                </a:moveTo>
                <a:cubicBezTo>
                  <a:pt x="-41265" y="165024"/>
                  <a:pt x="324822" y="20237"/>
                  <a:pt x="659930" y="0"/>
                </a:cubicBezTo>
                <a:cubicBezTo>
                  <a:pt x="813792" y="-527"/>
                  <a:pt x="1303185" y="-12804"/>
                  <a:pt x="1539498" y="0"/>
                </a:cubicBezTo>
                <a:cubicBezTo>
                  <a:pt x="1796636" y="-6092"/>
                  <a:pt x="2140107" y="16900"/>
                  <a:pt x="2419067" y="0"/>
                </a:cubicBezTo>
                <a:cubicBezTo>
                  <a:pt x="2703994" y="5966"/>
                  <a:pt x="2942133" y="-22667"/>
                  <a:pt x="3298636" y="0"/>
                </a:cubicBezTo>
                <a:cubicBezTo>
                  <a:pt x="3699484" y="-28256"/>
                  <a:pt x="3923955" y="6423"/>
                  <a:pt x="4354119" y="0"/>
                </a:cubicBezTo>
                <a:cubicBezTo>
                  <a:pt x="4723763" y="-22689"/>
                  <a:pt x="4991779" y="980"/>
                  <a:pt x="5233688" y="0"/>
                </a:cubicBezTo>
                <a:cubicBezTo>
                  <a:pt x="5496915" y="-23192"/>
                  <a:pt x="5907712" y="15771"/>
                  <a:pt x="6113256" y="0"/>
                </a:cubicBezTo>
                <a:cubicBezTo>
                  <a:pt x="6302630" y="10387"/>
                  <a:pt x="6760124" y="-25041"/>
                  <a:pt x="7080782" y="0"/>
                </a:cubicBezTo>
                <a:cubicBezTo>
                  <a:pt x="7285489" y="-19206"/>
                  <a:pt x="7728878" y="-7718"/>
                  <a:pt x="7960351" y="0"/>
                </a:cubicBezTo>
                <a:cubicBezTo>
                  <a:pt x="8092601" y="-23446"/>
                  <a:pt x="8233367" y="-12952"/>
                  <a:pt x="8488679" y="0"/>
                </a:cubicBezTo>
                <a:cubicBezTo>
                  <a:pt x="8743991" y="12952"/>
                  <a:pt x="8819327" y="12152"/>
                  <a:pt x="8987101" y="0"/>
                </a:cubicBezTo>
                <a:cubicBezTo>
                  <a:pt x="9154875" y="-12152"/>
                  <a:pt x="9236019" y="21946"/>
                  <a:pt x="9455618" y="0"/>
                </a:cubicBezTo>
                <a:cubicBezTo>
                  <a:pt x="9851142" y="1894"/>
                  <a:pt x="10157739" y="47067"/>
                  <a:pt x="10115550" y="182617"/>
                </a:cubicBezTo>
                <a:cubicBezTo>
                  <a:pt x="10111287" y="272753"/>
                  <a:pt x="10063070" y="334470"/>
                  <a:pt x="10115550" y="379194"/>
                </a:cubicBezTo>
                <a:cubicBezTo>
                  <a:pt x="10171233" y="431498"/>
                  <a:pt x="10102594" y="486248"/>
                  <a:pt x="10115550" y="575770"/>
                </a:cubicBezTo>
                <a:cubicBezTo>
                  <a:pt x="10118554" y="668998"/>
                  <a:pt x="10134224" y="682003"/>
                  <a:pt x="10115550" y="761426"/>
                </a:cubicBezTo>
                <a:cubicBezTo>
                  <a:pt x="10101120" y="828893"/>
                  <a:pt x="10144593" y="892524"/>
                  <a:pt x="10115550" y="1001686"/>
                </a:cubicBezTo>
                <a:cubicBezTo>
                  <a:pt x="10090011" y="1084828"/>
                  <a:pt x="10091262" y="1152244"/>
                  <a:pt x="10115550" y="1274709"/>
                </a:cubicBezTo>
                <a:cubicBezTo>
                  <a:pt x="10104172" y="1388932"/>
                  <a:pt x="9829630" y="1446739"/>
                  <a:pt x="9455618" y="1457327"/>
                </a:cubicBezTo>
                <a:cubicBezTo>
                  <a:pt x="9303065" y="1472575"/>
                  <a:pt x="9211110" y="1445404"/>
                  <a:pt x="8998242" y="1457327"/>
                </a:cubicBezTo>
                <a:cubicBezTo>
                  <a:pt x="8785374" y="1469250"/>
                  <a:pt x="8783183" y="1462429"/>
                  <a:pt x="8576049" y="1457327"/>
                </a:cubicBezTo>
                <a:cubicBezTo>
                  <a:pt x="8204992" y="1464642"/>
                  <a:pt x="8170455" y="1446485"/>
                  <a:pt x="7784438" y="1457327"/>
                </a:cubicBezTo>
                <a:cubicBezTo>
                  <a:pt x="7389778" y="1468364"/>
                  <a:pt x="7451189" y="1447528"/>
                  <a:pt x="7168740" y="1457327"/>
                </a:cubicBezTo>
                <a:cubicBezTo>
                  <a:pt x="6903607" y="1484820"/>
                  <a:pt x="6733743" y="1449594"/>
                  <a:pt x="6377127" y="1457327"/>
                </a:cubicBezTo>
                <a:cubicBezTo>
                  <a:pt x="5995724" y="1474443"/>
                  <a:pt x="5833190" y="1470514"/>
                  <a:pt x="5585515" y="1457327"/>
                </a:cubicBezTo>
                <a:cubicBezTo>
                  <a:pt x="5317164" y="1456873"/>
                  <a:pt x="5153128" y="1436912"/>
                  <a:pt x="4969817" y="1457327"/>
                </a:cubicBezTo>
                <a:cubicBezTo>
                  <a:pt x="4754963" y="1434665"/>
                  <a:pt x="4599357" y="1460861"/>
                  <a:pt x="4266162" y="1457327"/>
                </a:cubicBezTo>
                <a:cubicBezTo>
                  <a:pt x="3973859" y="1447823"/>
                  <a:pt x="3948583" y="1453287"/>
                  <a:pt x="3650464" y="1457327"/>
                </a:cubicBezTo>
                <a:cubicBezTo>
                  <a:pt x="3370894" y="1460479"/>
                  <a:pt x="2833303" y="1421178"/>
                  <a:pt x="2594982" y="1457327"/>
                </a:cubicBezTo>
                <a:cubicBezTo>
                  <a:pt x="2294646" y="1436044"/>
                  <a:pt x="2134197" y="1466771"/>
                  <a:pt x="1891326" y="1457327"/>
                </a:cubicBezTo>
                <a:cubicBezTo>
                  <a:pt x="1736153" y="1466123"/>
                  <a:pt x="921823" y="1426034"/>
                  <a:pt x="659930" y="1457327"/>
                </a:cubicBezTo>
                <a:cubicBezTo>
                  <a:pt x="266263" y="1456803"/>
                  <a:pt x="2688" y="1391208"/>
                  <a:pt x="0" y="1274709"/>
                </a:cubicBezTo>
                <a:cubicBezTo>
                  <a:pt x="-23407" y="1203441"/>
                  <a:pt x="16288" y="1109300"/>
                  <a:pt x="0" y="1067211"/>
                </a:cubicBezTo>
                <a:cubicBezTo>
                  <a:pt x="-30803" y="974410"/>
                  <a:pt x="11363" y="930871"/>
                  <a:pt x="0" y="848793"/>
                </a:cubicBezTo>
                <a:cubicBezTo>
                  <a:pt x="10004" y="764522"/>
                  <a:pt x="-1563" y="675750"/>
                  <a:pt x="0" y="619454"/>
                </a:cubicBezTo>
                <a:cubicBezTo>
                  <a:pt x="22221" y="580691"/>
                  <a:pt x="-8792" y="450259"/>
                  <a:pt x="0" y="390115"/>
                </a:cubicBezTo>
                <a:cubicBezTo>
                  <a:pt x="2704" y="333685"/>
                  <a:pt x="-28077" y="226639"/>
                  <a:pt x="0" y="182617"/>
                </a:cubicBezTo>
                <a:close/>
              </a:path>
            </a:pathLst>
          </a:custGeom>
          <a:solidFill>
            <a:srgbClr val="FFFF00">
              <a:alpha val="85000"/>
            </a:srgbClr>
          </a:solidFill>
          <a:ln w="38100">
            <a:solidFill>
              <a:srgbClr val="002060"/>
            </a:solidFill>
            <a:extLst>
              <a:ext uri="{C807C97D-BFC1-408E-A445-0C87EB9F89A2}">
                <ask:lineSketchStyleProps xmlns:ask="http://schemas.microsoft.com/office/drawing/2018/sketchyshapes" xmlns="" sd="2129858240">
                  <a:custGeom>
                    <a:avLst/>
                    <a:gdLst>
                      <a:gd name="connsiteX0" fmla="*/ 0 w 8144906"/>
                      <a:gd name="connsiteY0" fmla="*/ 503292 h 4016372"/>
                      <a:gd name="connsiteX1" fmla="*/ 531367 w 8144906"/>
                      <a:gd name="connsiteY1" fmla="*/ 0 h 4016372"/>
                      <a:gd name="connsiteX2" fmla="*/ 1239584 w 8144906"/>
                      <a:gd name="connsiteY2" fmla="*/ 0 h 4016372"/>
                      <a:gd name="connsiteX3" fmla="*/ 1947801 w 8144906"/>
                      <a:gd name="connsiteY3" fmla="*/ 0 h 4016372"/>
                      <a:gd name="connsiteX4" fmla="*/ 2656018 w 8144906"/>
                      <a:gd name="connsiteY4" fmla="*/ 0 h 4016372"/>
                      <a:gd name="connsiteX5" fmla="*/ 3505879 w 8144906"/>
                      <a:gd name="connsiteY5" fmla="*/ 0 h 4016372"/>
                      <a:gd name="connsiteX6" fmla="*/ 4214096 w 8144906"/>
                      <a:gd name="connsiteY6" fmla="*/ 0 h 4016372"/>
                      <a:gd name="connsiteX7" fmla="*/ 4922313 w 8144906"/>
                      <a:gd name="connsiteY7" fmla="*/ 0 h 4016372"/>
                      <a:gd name="connsiteX8" fmla="*/ 5701352 w 8144906"/>
                      <a:gd name="connsiteY8" fmla="*/ 0 h 4016372"/>
                      <a:gd name="connsiteX9" fmla="*/ 6409569 w 8144906"/>
                      <a:gd name="connsiteY9" fmla="*/ 0 h 4016372"/>
                      <a:gd name="connsiteX10" fmla="*/ 7613538 w 8144906"/>
                      <a:gd name="connsiteY10" fmla="*/ 0 h 4016372"/>
                      <a:gd name="connsiteX11" fmla="*/ 8144906 w 8144906"/>
                      <a:gd name="connsiteY11" fmla="*/ 503292 h 4016372"/>
                      <a:gd name="connsiteX12" fmla="*/ 8144906 w 8144906"/>
                      <a:gd name="connsiteY12" fmla="*/ 1045054 h 4016372"/>
                      <a:gd name="connsiteX13" fmla="*/ 8144906 w 8144906"/>
                      <a:gd name="connsiteY13" fmla="*/ 1586816 h 4016372"/>
                      <a:gd name="connsiteX14" fmla="*/ 8144906 w 8144906"/>
                      <a:gd name="connsiteY14" fmla="*/ 2098480 h 4016372"/>
                      <a:gd name="connsiteX15" fmla="*/ 8144906 w 8144906"/>
                      <a:gd name="connsiteY15" fmla="*/ 2760633 h 4016372"/>
                      <a:gd name="connsiteX16" fmla="*/ 8144906 w 8144906"/>
                      <a:gd name="connsiteY16" fmla="*/ 3513080 h 4016372"/>
                      <a:gd name="connsiteX17" fmla="*/ 7613538 w 8144906"/>
                      <a:gd name="connsiteY17" fmla="*/ 4016372 h 4016372"/>
                      <a:gd name="connsiteX18" fmla="*/ 6905321 w 8144906"/>
                      <a:gd name="connsiteY18" fmla="*/ 4016372 h 4016372"/>
                      <a:gd name="connsiteX19" fmla="*/ 6267926 w 8144906"/>
                      <a:gd name="connsiteY19" fmla="*/ 4016372 h 4016372"/>
                      <a:gd name="connsiteX20" fmla="*/ 5772174 w 8144906"/>
                      <a:gd name="connsiteY20" fmla="*/ 4016372 h 4016372"/>
                      <a:gd name="connsiteX21" fmla="*/ 5134778 w 8144906"/>
                      <a:gd name="connsiteY21" fmla="*/ 4016372 h 4016372"/>
                      <a:gd name="connsiteX22" fmla="*/ 4497383 w 8144906"/>
                      <a:gd name="connsiteY22" fmla="*/ 4016372 h 4016372"/>
                      <a:gd name="connsiteX23" fmla="*/ 4001631 w 8144906"/>
                      <a:gd name="connsiteY23" fmla="*/ 4016372 h 4016372"/>
                      <a:gd name="connsiteX24" fmla="*/ 3435057 w 8144906"/>
                      <a:gd name="connsiteY24" fmla="*/ 4016372 h 4016372"/>
                      <a:gd name="connsiteX25" fmla="*/ 2939305 w 8144906"/>
                      <a:gd name="connsiteY25" fmla="*/ 4016372 h 4016372"/>
                      <a:gd name="connsiteX26" fmla="*/ 2089445 w 8144906"/>
                      <a:gd name="connsiteY26" fmla="*/ 4016372 h 4016372"/>
                      <a:gd name="connsiteX27" fmla="*/ 1522871 w 8144906"/>
                      <a:gd name="connsiteY27" fmla="*/ 4016372 h 4016372"/>
                      <a:gd name="connsiteX28" fmla="*/ 531367 w 8144906"/>
                      <a:gd name="connsiteY28" fmla="*/ 4016372 h 4016372"/>
                      <a:gd name="connsiteX29" fmla="*/ 0 w 8144906"/>
                      <a:gd name="connsiteY29" fmla="*/ 3513080 h 4016372"/>
                      <a:gd name="connsiteX30" fmla="*/ 0 w 8144906"/>
                      <a:gd name="connsiteY30" fmla="*/ 2941220 h 4016372"/>
                      <a:gd name="connsiteX31" fmla="*/ 0 w 8144906"/>
                      <a:gd name="connsiteY31" fmla="*/ 2339263 h 4016372"/>
                      <a:gd name="connsiteX32" fmla="*/ 0 w 8144906"/>
                      <a:gd name="connsiteY32" fmla="*/ 1707207 h 4016372"/>
                      <a:gd name="connsiteX33" fmla="*/ 0 w 8144906"/>
                      <a:gd name="connsiteY33" fmla="*/ 1075152 h 4016372"/>
                      <a:gd name="connsiteX34" fmla="*/ 0 w 8144906"/>
                      <a:gd name="connsiteY34" fmla="*/ 503292 h 4016372"/>
                      <a:gd name="connsiteX0" fmla="*/ 0 w 8144906"/>
                      <a:gd name="connsiteY0" fmla="*/ 503292 h 4016372"/>
                      <a:gd name="connsiteX1" fmla="*/ 531367 w 8144906"/>
                      <a:gd name="connsiteY1" fmla="*/ 0 h 4016372"/>
                      <a:gd name="connsiteX2" fmla="*/ 1310406 w 8144906"/>
                      <a:gd name="connsiteY2" fmla="*/ 0 h 4016372"/>
                      <a:gd name="connsiteX3" fmla="*/ 1876979 w 8144906"/>
                      <a:gd name="connsiteY3" fmla="*/ 0 h 4016372"/>
                      <a:gd name="connsiteX4" fmla="*/ 2443553 w 8144906"/>
                      <a:gd name="connsiteY4" fmla="*/ 0 h 4016372"/>
                      <a:gd name="connsiteX5" fmla="*/ 3222592 w 8144906"/>
                      <a:gd name="connsiteY5" fmla="*/ 0 h 4016372"/>
                      <a:gd name="connsiteX6" fmla="*/ 3859987 w 8144906"/>
                      <a:gd name="connsiteY6" fmla="*/ 0 h 4016372"/>
                      <a:gd name="connsiteX7" fmla="*/ 4709848 w 8144906"/>
                      <a:gd name="connsiteY7" fmla="*/ 0 h 4016372"/>
                      <a:gd name="connsiteX8" fmla="*/ 5559708 w 8144906"/>
                      <a:gd name="connsiteY8" fmla="*/ 0 h 4016372"/>
                      <a:gd name="connsiteX9" fmla="*/ 6338747 w 8144906"/>
                      <a:gd name="connsiteY9" fmla="*/ 0 h 4016372"/>
                      <a:gd name="connsiteX10" fmla="*/ 6905321 w 8144906"/>
                      <a:gd name="connsiteY10" fmla="*/ 0 h 4016372"/>
                      <a:gd name="connsiteX11" fmla="*/ 7613538 w 8144906"/>
                      <a:gd name="connsiteY11" fmla="*/ 0 h 4016372"/>
                      <a:gd name="connsiteX12" fmla="*/ 8144906 w 8144906"/>
                      <a:gd name="connsiteY12" fmla="*/ 503292 h 4016372"/>
                      <a:gd name="connsiteX13" fmla="*/ 8144906 w 8144906"/>
                      <a:gd name="connsiteY13" fmla="*/ 1045054 h 4016372"/>
                      <a:gd name="connsiteX14" fmla="*/ 8144906 w 8144906"/>
                      <a:gd name="connsiteY14" fmla="*/ 1586816 h 4016372"/>
                      <a:gd name="connsiteX15" fmla="*/ 8144906 w 8144906"/>
                      <a:gd name="connsiteY15" fmla="*/ 2218871 h 4016372"/>
                      <a:gd name="connsiteX16" fmla="*/ 8144906 w 8144906"/>
                      <a:gd name="connsiteY16" fmla="*/ 2881025 h 4016372"/>
                      <a:gd name="connsiteX17" fmla="*/ 8144906 w 8144906"/>
                      <a:gd name="connsiteY17" fmla="*/ 3513080 h 4016372"/>
                      <a:gd name="connsiteX18" fmla="*/ 7613538 w 8144906"/>
                      <a:gd name="connsiteY18" fmla="*/ 4016372 h 4016372"/>
                      <a:gd name="connsiteX19" fmla="*/ 6905321 w 8144906"/>
                      <a:gd name="connsiteY19" fmla="*/ 4016372 h 4016372"/>
                      <a:gd name="connsiteX20" fmla="*/ 6267926 w 8144906"/>
                      <a:gd name="connsiteY20" fmla="*/ 4016372 h 4016372"/>
                      <a:gd name="connsiteX21" fmla="*/ 5701352 w 8144906"/>
                      <a:gd name="connsiteY21" fmla="*/ 4016372 h 4016372"/>
                      <a:gd name="connsiteX22" fmla="*/ 5134778 w 8144906"/>
                      <a:gd name="connsiteY22" fmla="*/ 4016372 h 4016372"/>
                      <a:gd name="connsiteX23" fmla="*/ 4284918 w 8144906"/>
                      <a:gd name="connsiteY23" fmla="*/ 4016372 h 4016372"/>
                      <a:gd name="connsiteX24" fmla="*/ 3647522 w 8144906"/>
                      <a:gd name="connsiteY24" fmla="*/ 4016372 h 4016372"/>
                      <a:gd name="connsiteX25" fmla="*/ 2797662 w 8144906"/>
                      <a:gd name="connsiteY25" fmla="*/ 4016372 h 4016372"/>
                      <a:gd name="connsiteX26" fmla="*/ 1947801 w 8144906"/>
                      <a:gd name="connsiteY26" fmla="*/ 4016372 h 4016372"/>
                      <a:gd name="connsiteX27" fmla="*/ 1310406 w 8144906"/>
                      <a:gd name="connsiteY27" fmla="*/ 4016372 h 4016372"/>
                      <a:gd name="connsiteX28" fmla="*/ 531367 w 8144906"/>
                      <a:gd name="connsiteY28" fmla="*/ 4016372 h 4016372"/>
                      <a:gd name="connsiteX29" fmla="*/ 0 w 8144906"/>
                      <a:gd name="connsiteY29" fmla="*/ 3513080 h 4016372"/>
                      <a:gd name="connsiteX30" fmla="*/ 0 w 8144906"/>
                      <a:gd name="connsiteY30" fmla="*/ 2941220 h 4016372"/>
                      <a:gd name="connsiteX31" fmla="*/ 0 w 8144906"/>
                      <a:gd name="connsiteY31" fmla="*/ 2429556 h 4016372"/>
                      <a:gd name="connsiteX32" fmla="*/ 0 w 8144906"/>
                      <a:gd name="connsiteY32" fmla="*/ 1887794 h 4016372"/>
                      <a:gd name="connsiteX33" fmla="*/ 0 w 8144906"/>
                      <a:gd name="connsiteY33" fmla="*/ 1225641 h 4016372"/>
                      <a:gd name="connsiteX34" fmla="*/ 0 w 8144906"/>
                      <a:gd name="connsiteY34" fmla="*/ 503292 h 4016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144906" h="4016372" fill="none" extrusionOk="0">
                        <a:moveTo>
                          <a:pt x="0" y="503292"/>
                        </a:moveTo>
                        <a:cubicBezTo>
                          <a:pt x="-35394" y="227868"/>
                          <a:pt x="247650" y="-29194"/>
                          <a:pt x="531367" y="0"/>
                        </a:cubicBezTo>
                        <a:cubicBezTo>
                          <a:pt x="697241" y="-4426"/>
                          <a:pt x="1056253" y="-51338"/>
                          <a:pt x="1239584" y="0"/>
                        </a:cubicBezTo>
                        <a:cubicBezTo>
                          <a:pt x="1419643" y="37449"/>
                          <a:pt x="1748072" y="12837"/>
                          <a:pt x="1947801" y="0"/>
                        </a:cubicBezTo>
                        <a:cubicBezTo>
                          <a:pt x="2184593" y="14535"/>
                          <a:pt x="2348587" y="1426"/>
                          <a:pt x="2656018" y="0"/>
                        </a:cubicBezTo>
                        <a:cubicBezTo>
                          <a:pt x="2944118" y="-47107"/>
                          <a:pt x="3154460" y="32240"/>
                          <a:pt x="3505879" y="0"/>
                        </a:cubicBezTo>
                        <a:cubicBezTo>
                          <a:pt x="3809275" y="-24980"/>
                          <a:pt x="4028250" y="-33838"/>
                          <a:pt x="4214096" y="0"/>
                        </a:cubicBezTo>
                        <a:cubicBezTo>
                          <a:pt x="4418259" y="16941"/>
                          <a:pt x="4748432" y="15163"/>
                          <a:pt x="4922313" y="0"/>
                        </a:cubicBezTo>
                        <a:cubicBezTo>
                          <a:pt x="5095020" y="26961"/>
                          <a:pt x="5472149" y="-24435"/>
                          <a:pt x="5701352" y="0"/>
                        </a:cubicBezTo>
                        <a:cubicBezTo>
                          <a:pt x="5911581" y="-51566"/>
                          <a:pt x="6218207" y="-8657"/>
                          <a:pt x="6409569" y="0"/>
                        </a:cubicBezTo>
                        <a:cubicBezTo>
                          <a:pt x="6562415" y="4055"/>
                          <a:pt x="7049541" y="21554"/>
                          <a:pt x="7613538" y="0"/>
                        </a:cubicBezTo>
                        <a:cubicBezTo>
                          <a:pt x="7928049" y="-63802"/>
                          <a:pt x="8186867" y="157375"/>
                          <a:pt x="8144906" y="503292"/>
                        </a:cubicBezTo>
                        <a:cubicBezTo>
                          <a:pt x="8129010" y="742024"/>
                          <a:pt x="8106797" y="926494"/>
                          <a:pt x="8144906" y="1045054"/>
                        </a:cubicBezTo>
                        <a:cubicBezTo>
                          <a:pt x="8176340" y="1159874"/>
                          <a:pt x="8142818" y="1351680"/>
                          <a:pt x="8144906" y="1586816"/>
                        </a:cubicBezTo>
                        <a:cubicBezTo>
                          <a:pt x="8147497" y="1838160"/>
                          <a:pt x="8159429" y="1885573"/>
                          <a:pt x="8144906" y="2098480"/>
                        </a:cubicBezTo>
                        <a:cubicBezTo>
                          <a:pt x="8135872" y="2309159"/>
                          <a:pt x="8161700" y="2476278"/>
                          <a:pt x="8144906" y="2760633"/>
                        </a:cubicBezTo>
                        <a:cubicBezTo>
                          <a:pt x="8127790" y="2969706"/>
                          <a:pt x="8128903" y="3198508"/>
                          <a:pt x="8144906" y="3513080"/>
                        </a:cubicBezTo>
                        <a:cubicBezTo>
                          <a:pt x="8122963" y="3706019"/>
                          <a:pt x="7944811" y="3999322"/>
                          <a:pt x="7613538" y="4016372"/>
                        </a:cubicBezTo>
                        <a:cubicBezTo>
                          <a:pt x="7417135" y="4022893"/>
                          <a:pt x="7205507" y="4020992"/>
                          <a:pt x="6905321" y="4016372"/>
                        </a:cubicBezTo>
                        <a:cubicBezTo>
                          <a:pt x="6609418" y="4014604"/>
                          <a:pt x="6580449" y="3999756"/>
                          <a:pt x="6267926" y="4016372"/>
                        </a:cubicBezTo>
                        <a:cubicBezTo>
                          <a:pt x="5948495" y="4039826"/>
                          <a:pt x="6003551" y="4014717"/>
                          <a:pt x="5772174" y="4016372"/>
                        </a:cubicBezTo>
                        <a:cubicBezTo>
                          <a:pt x="5552169" y="4021878"/>
                          <a:pt x="5426424" y="3999329"/>
                          <a:pt x="5134778" y="4016372"/>
                        </a:cubicBezTo>
                        <a:cubicBezTo>
                          <a:pt x="4869246" y="4063388"/>
                          <a:pt x="4692502" y="4040974"/>
                          <a:pt x="4497383" y="4016372"/>
                        </a:cubicBezTo>
                        <a:cubicBezTo>
                          <a:pt x="4277965" y="4013982"/>
                          <a:pt x="4147899" y="3972642"/>
                          <a:pt x="4001631" y="4016372"/>
                        </a:cubicBezTo>
                        <a:cubicBezTo>
                          <a:pt x="3842473" y="4032440"/>
                          <a:pt x="3683158" y="4031791"/>
                          <a:pt x="3435057" y="4016372"/>
                        </a:cubicBezTo>
                        <a:cubicBezTo>
                          <a:pt x="3199909" y="3991576"/>
                          <a:pt x="3181495" y="4011651"/>
                          <a:pt x="2939305" y="4016372"/>
                        </a:cubicBezTo>
                        <a:cubicBezTo>
                          <a:pt x="2713770" y="4047996"/>
                          <a:pt x="2289207" y="4018206"/>
                          <a:pt x="2089445" y="4016372"/>
                        </a:cubicBezTo>
                        <a:cubicBezTo>
                          <a:pt x="1875613" y="3947448"/>
                          <a:pt x="1686999" y="4041483"/>
                          <a:pt x="1522871" y="4016372"/>
                        </a:cubicBezTo>
                        <a:cubicBezTo>
                          <a:pt x="1389545" y="3990008"/>
                          <a:pt x="725285" y="3983415"/>
                          <a:pt x="531367" y="4016372"/>
                        </a:cubicBezTo>
                        <a:cubicBezTo>
                          <a:pt x="207317" y="4029660"/>
                          <a:pt x="-11285" y="3816803"/>
                          <a:pt x="0" y="3513080"/>
                        </a:cubicBezTo>
                        <a:cubicBezTo>
                          <a:pt x="-15459" y="3323986"/>
                          <a:pt x="11075" y="3072244"/>
                          <a:pt x="0" y="2941220"/>
                        </a:cubicBezTo>
                        <a:cubicBezTo>
                          <a:pt x="-27058" y="2740769"/>
                          <a:pt x="23093" y="2558579"/>
                          <a:pt x="0" y="2339263"/>
                        </a:cubicBezTo>
                        <a:cubicBezTo>
                          <a:pt x="-742" y="2105688"/>
                          <a:pt x="1410" y="1846603"/>
                          <a:pt x="0" y="1707207"/>
                        </a:cubicBezTo>
                        <a:cubicBezTo>
                          <a:pt x="16323" y="1594231"/>
                          <a:pt x="-6785" y="1229119"/>
                          <a:pt x="0" y="1075152"/>
                        </a:cubicBezTo>
                        <a:cubicBezTo>
                          <a:pt x="2328" y="925560"/>
                          <a:pt x="-23104" y="644713"/>
                          <a:pt x="0" y="503292"/>
                        </a:cubicBezTo>
                        <a:close/>
                      </a:path>
                      <a:path w="8144906" h="4016372" stroke="0" extrusionOk="0">
                        <a:moveTo>
                          <a:pt x="0" y="503292"/>
                        </a:moveTo>
                        <a:cubicBezTo>
                          <a:pt x="42413" y="253770"/>
                          <a:pt x="253332" y="56374"/>
                          <a:pt x="531367" y="0"/>
                        </a:cubicBezTo>
                        <a:cubicBezTo>
                          <a:pt x="781810" y="-26237"/>
                          <a:pt x="988171" y="-2413"/>
                          <a:pt x="1310406" y="0"/>
                        </a:cubicBezTo>
                        <a:cubicBezTo>
                          <a:pt x="1597955" y="34922"/>
                          <a:pt x="1609721" y="-16035"/>
                          <a:pt x="1876979" y="0"/>
                        </a:cubicBezTo>
                        <a:cubicBezTo>
                          <a:pt x="2172997" y="17728"/>
                          <a:pt x="2287722" y="-8823"/>
                          <a:pt x="2443553" y="0"/>
                        </a:cubicBezTo>
                        <a:cubicBezTo>
                          <a:pt x="2602608" y="1237"/>
                          <a:pt x="2995797" y="22785"/>
                          <a:pt x="3222592" y="0"/>
                        </a:cubicBezTo>
                        <a:cubicBezTo>
                          <a:pt x="3518403" y="-26319"/>
                          <a:pt x="3654537" y="3347"/>
                          <a:pt x="3859987" y="0"/>
                        </a:cubicBezTo>
                        <a:cubicBezTo>
                          <a:pt x="4042960" y="-49620"/>
                          <a:pt x="4417000" y="-1886"/>
                          <a:pt x="4709848" y="0"/>
                        </a:cubicBezTo>
                        <a:cubicBezTo>
                          <a:pt x="5008057" y="24119"/>
                          <a:pt x="5207366" y="68886"/>
                          <a:pt x="5559708" y="0"/>
                        </a:cubicBezTo>
                        <a:cubicBezTo>
                          <a:pt x="5894601" y="-31012"/>
                          <a:pt x="6012986" y="22458"/>
                          <a:pt x="6338747" y="0"/>
                        </a:cubicBezTo>
                        <a:cubicBezTo>
                          <a:pt x="6672890" y="-43966"/>
                          <a:pt x="6786500" y="-23340"/>
                          <a:pt x="6905321" y="0"/>
                        </a:cubicBezTo>
                        <a:cubicBezTo>
                          <a:pt x="7013378" y="-35430"/>
                          <a:pt x="7339882" y="-21017"/>
                          <a:pt x="7613538" y="0"/>
                        </a:cubicBezTo>
                        <a:cubicBezTo>
                          <a:pt x="7945662" y="-7505"/>
                          <a:pt x="8147409" y="209344"/>
                          <a:pt x="8144906" y="503292"/>
                        </a:cubicBezTo>
                        <a:cubicBezTo>
                          <a:pt x="8103035" y="659215"/>
                          <a:pt x="8142376" y="877350"/>
                          <a:pt x="8144906" y="1045054"/>
                        </a:cubicBezTo>
                        <a:cubicBezTo>
                          <a:pt x="8146841" y="1200350"/>
                          <a:pt x="8177064" y="1416599"/>
                          <a:pt x="8144906" y="1586816"/>
                        </a:cubicBezTo>
                        <a:cubicBezTo>
                          <a:pt x="8134798" y="1766531"/>
                          <a:pt x="8169256" y="1963815"/>
                          <a:pt x="8144906" y="2218871"/>
                        </a:cubicBezTo>
                        <a:cubicBezTo>
                          <a:pt x="8163316" y="2423790"/>
                          <a:pt x="8134604" y="2704202"/>
                          <a:pt x="8144906" y="2881025"/>
                        </a:cubicBezTo>
                        <a:cubicBezTo>
                          <a:pt x="8153879" y="3136885"/>
                          <a:pt x="8130636" y="3370090"/>
                          <a:pt x="8144906" y="3513080"/>
                        </a:cubicBezTo>
                        <a:cubicBezTo>
                          <a:pt x="8151008" y="3761407"/>
                          <a:pt x="7913370" y="4054500"/>
                          <a:pt x="7613538" y="4016372"/>
                        </a:cubicBezTo>
                        <a:cubicBezTo>
                          <a:pt x="7327807" y="4076870"/>
                          <a:pt x="7091345" y="3958352"/>
                          <a:pt x="6905321" y="4016372"/>
                        </a:cubicBezTo>
                        <a:cubicBezTo>
                          <a:pt x="6733512" y="4040834"/>
                          <a:pt x="6420788" y="4046462"/>
                          <a:pt x="6267926" y="4016372"/>
                        </a:cubicBezTo>
                        <a:cubicBezTo>
                          <a:pt x="6126891" y="3985837"/>
                          <a:pt x="5996423" y="3987217"/>
                          <a:pt x="5701352" y="4016372"/>
                        </a:cubicBezTo>
                        <a:cubicBezTo>
                          <a:pt x="5422922" y="4007512"/>
                          <a:pt x="5287656" y="3975186"/>
                          <a:pt x="5134778" y="4016372"/>
                        </a:cubicBezTo>
                        <a:cubicBezTo>
                          <a:pt x="5004006" y="3980459"/>
                          <a:pt x="4681388" y="3944893"/>
                          <a:pt x="4284918" y="4016372"/>
                        </a:cubicBezTo>
                        <a:cubicBezTo>
                          <a:pt x="3908505" y="4030199"/>
                          <a:pt x="3800849" y="3982611"/>
                          <a:pt x="3647522" y="4016372"/>
                        </a:cubicBezTo>
                        <a:cubicBezTo>
                          <a:pt x="3489347" y="3992896"/>
                          <a:pt x="3027552" y="3993544"/>
                          <a:pt x="2797662" y="4016372"/>
                        </a:cubicBezTo>
                        <a:cubicBezTo>
                          <a:pt x="2600325" y="3987351"/>
                          <a:pt x="2187498" y="4022650"/>
                          <a:pt x="1947801" y="4016372"/>
                        </a:cubicBezTo>
                        <a:cubicBezTo>
                          <a:pt x="1703807" y="4003737"/>
                          <a:pt x="1538846" y="4033797"/>
                          <a:pt x="1310406" y="4016372"/>
                        </a:cubicBezTo>
                        <a:cubicBezTo>
                          <a:pt x="1099958" y="4022942"/>
                          <a:pt x="716120" y="3986507"/>
                          <a:pt x="531367" y="4016372"/>
                        </a:cubicBezTo>
                        <a:cubicBezTo>
                          <a:pt x="218258" y="3984477"/>
                          <a:pt x="2770" y="3762107"/>
                          <a:pt x="0" y="3513080"/>
                        </a:cubicBezTo>
                        <a:cubicBezTo>
                          <a:pt x="-19864" y="3237217"/>
                          <a:pt x="-17379" y="3088322"/>
                          <a:pt x="0" y="2941220"/>
                        </a:cubicBezTo>
                        <a:cubicBezTo>
                          <a:pt x="-31194" y="2803935"/>
                          <a:pt x="-27285" y="2537969"/>
                          <a:pt x="0" y="2429556"/>
                        </a:cubicBezTo>
                        <a:cubicBezTo>
                          <a:pt x="44113" y="2275846"/>
                          <a:pt x="35522" y="2148781"/>
                          <a:pt x="0" y="1887794"/>
                        </a:cubicBezTo>
                        <a:cubicBezTo>
                          <a:pt x="-29652" y="1629662"/>
                          <a:pt x="-64044" y="1483931"/>
                          <a:pt x="0" y="1225641"/>
                        </a:cubicBezTo>
                        <a:cubicBezTo>
                          <a:pt x="33389" y="972146"/>
                          <a:pt x="-15347" y="680705"/>
                          <a:pt x="0" y="503292"/>
                        </a:cubicBezTo>
                        <a:close/>
                      </a:path>
                      <a:path w="8144906" h="4016372" fill="none" stroke="0" extrusionOk="0">
                        <a:moveTo>
                          <a:pt x="0" y="503292"/>
                        </a:moveTo>
                        <a:cubicBezTo>
                          <a:pt x="-17499" y="258062"/>
                          <a:pt x="273306" y="23987"/>
                          <a:pt x="531367" y="0"/>
                        </a:cubicBezTo>
                        <a:cubicBezTo>
                          <a:pt x="700135" y="-11850"/>
                          <a:pt x="999170" y="-18439"/>
                          <a:pt x="1239584" y="0"/>
                        </a:cubicBezTo>
                        <a:cubicBezTo>
                          <a:pt x="1483322" y="18080"/>
                          <a:pt x="1688705" y="20751"/>
                          <a:pt x="1947801" y="0"/>
                        </a:cubicBezTo>
                        <a:cubicBezTo>
                          <a:pt x="2177985" y="-14596"/>
                          <a:pt x="2361719" y="-11880"/>
                          <a:pt x="2656018" y="0"/>
                        </a:cubicBezTo>
                        <a:cubicBezTo>
                          <a:pt x="2991504" y="-13013"/>
                          <a:pt x="3215553" y="3833"/>
                          <a:pt x="3505879" y="0"/>
                        </a:cubicBezTo>
                        <a:cubicBezTo>
                          <a:pt x="3829142" y="-49076"/>
                          <a:pt x="3992044" y="9475"/>
                          <a:pt x="4214096" y="0"/>
                        </a:cubicBezTo>
                        <a:cubicBezTo>
                          <a:pt x="4427312" y="-2282"/>
                          <a:pt x="4776173" y="2578"/>
                          <a:pt x="4922313" y="0"/>
                        </a:cubicBezTo>
                        <a:cubicBezTo>
                          <a:pt x="5066358" y="15515"/>
                          <a:pt x="5453368" y="17329"/>
                          <a:pt x="5701352" y="0"/>
                        </a:cubicBezTo>
                        <a:cubicBezTo>
                          <a:pt x="5897634" y="-29217"/>
                          <a:pt x="6241468" y="-30761"/>
                          <a:pt x="6409569" y="0"/>
                        </a:cubicBezTo>
                        <a:cubicBezTo>
                          <a:pt x="6613723" y="-5330"/>
                          <a:pt x="7057944" y="-14470"/>
                          <a:pt x="7613538" y="0"/>
                        </a:cubicBezTo>
                        <a:cubicBezTo>
                          <a:pt x="7847116" y="16310"/>
                          <a:pt x="8126851" y="145200"/>
                          <a:pt x="8144906" y="503292"/>
                        </a:cubicBezTo>
                        <a:cubicBezTo>
                          <a:pt x="8113633" y="713357"/>
                          <a:pt x="8114494" y="928817"/>
                          <a:pt x="8144906" y="1045054"/>
                        </a:cubicBezTo>
                        <a:cubicBezTo>
                          <a:pt x="8195561" y="1166583"/>
                          <a:pt x="8147241" y="1374195"/>
                          <a:pt x="8144906" y="1586816"/>
                        </a:cubicBezTo>
                        <a:cubicBezTo>
                          <a:pt x="8137624" y="1841925"/>
                          <a:pt x="8162248" y="1878442"/>
                          <a:pt x="8144906" y="2098480"/>
                        </a:cubicBezTo>
                        <a:cubicBezTo>
                          <a:pt x="8155371" y="2347297"/>
                          <a:pt x="8167663" y="2504201"/>
                          <a:pt x="8144906" y="2760633"/>
                        </a:cubicBezTo>
                        <a:cubicBezTo>
                          <a:pt x="8088096" y="3009298"/>
                          <a:pt x="8136550" y="3181127"/>
                          <a:pt x="8144906" y="3513080"/>
                        </a:cubicBezTo>
                        <a:cubicBezTo>
                          <a:pt x="8105787" y="3785438"/>
                          <a:pt x="7997912" y="3991326"/>
                          <a:pt x="7613538" y="4016372"/>
                        </a:cubicBezTo>
                        <a:cubicBezTo>
                          <a:pt x="7430475" y="4015865"/>
                          <a:pt x="7231604" y="4022860"/>
                          <a:pt x="6905321" y="4016372"/>
                        </a:cubicBezTo>
                        <a:cubicBezTo>
                          <a:pt x="6619215" y="4023901"/>
                          <a:pt x="6583825" y="3999624"/>
                          <a:pt x="6267926" y="4016372"/>
                        </a:cubicBezTo>
                        <a:cubicBezTo>
                          <a:pt x="5947403" y="4040486"/>
                          <a:pt x="6017409" y="4029552"/>
                          <a:pt x="5772174" y="4016372"/>
                        </a:cubicBezTo>
                        <a:cubicBezTo>
                          <a:pt x="5531051" y="4016871"/>
                          <a:pt x="5442551" y="3977703"/>
                          <a:pt x="5134778" y="4016372"/>
                        </a:cubicBezTo>
                        <a:cubicBezTo>
                          <a:pt x="4838763" y="4018192"/>
                          <a:pt x="4703343" y="4039646"/>
                          <a:pt x="4497383" y="4016372"/>
                        </a:cubicBezTo>
                        <a:cubicBezTo>
                          <a:pt x="4290405" y="4014650"/>
                          <a:pt x="4135911" y="4004051"/>
                          <a:pt x="4001631" y="4016372"/>
                        </a:cubicBezTo>
                        <a:cubicBezTo>
                          <a:pt x="3865608" y="4044491"/>
                          <a:pt x="3650022" y="4055288"/>
                          <a:pt x="3435057" y="4016372"/>
                        </a:cubicBezTo>
                        <a:cubicBezTo>
                          <a:pt x="3198996" y="3996821"/>
                          <a:pt x="3180262" y="4009349"/>
                          <a:pt x="2939305" y="4016372"/>
                        </a:cubicBezTo>
                        <a:cubicBezTo>
                          <a:pt x="2739310" y="4012262"/>
                          <a:pt x="2304877" y="4056171"/>
                          <a:pt x="2089445" y="4016372"/>
                        </a:cubicBezTo>
                        <a:cubicBezTo>
                          <a:pt x="1909702" y="3962828"/>
                          <a:pt x="1718493" y="4030992"/>
                          <a:pt x="1522871" y="4016372"/>
                        </a:cubicBezTo>
                        <a:cubicBezTo>
                          <a:pt x="1292413" y="3967913"/>
                          <a:pt x="770922" y="4011405"/>
                          <a:pt x="531367" y="4016372"/>
                        </a:cubicBezTo>
                        <a:cubicBezTo>
                          <a:pt x="274996" y="3983468"/>
                          <a:pt x="-3030" y="3781712"/>
                          <a:pt x="0" y="3513080"/>
                        </a:cubicBezTo>
                        <a:cubicBezTo>
                          <a:pt x="14690" y="3356050"/>
                          <a:pt x="35000" y="3136779"/>
                          <a:pt x="0" y="2941220"/>
                        </a:cubicBezTo>
                        <a:cubicBezTo>
                          <a:pt x="-9158" y="2771248"/>
                          <a:pt x="15614" y="2507859"/>
                          <a:pt x="0" y="2339263"/>
                        </a:cubicBezTo>
                        <a:cubicBezTo>
                          <a:pt x="-23799" y="2124023"/>
                          <a:pt x="22737" y="1848298"/>
                          <a:pt x="0" y="1707207"/>
                        </a:cubicBezTo>
                        <a:cubicBezTo>
                          <a:pt x="-15985" y="1538005"/>
                          <a:pt x="-12321" y="1255907"/>
                          <a:pt x="0" y="1075152"/>
                        </a:cubicBezTo>
                        <a:cubicBezTo>
                          <a:pt x="2423" y="926383"/>
                          <a:pt x="-39142" y="640916"/>
                          <a:pt x="0" y="503292"/>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0" rtlCol="0" anchor="b"/>
          <a:lstStyle/>
          <a:p>
            <a:pPr lvl="0" indent="457200" algn="just">
              <a:lnSpc>
                <a:spcPct val="110000"/>
              </a:lnSpc>
            </a:pPr>
            <a:r>
              <a:rPr lang="vi-VN" sz="3600" dirty="0">
                <a:solidFill>
                  <a:srgbClr val="000000"/>
                </a:solidFill>
                <a:latin typeface="Calibri" panose="020F0502020204030204" pitchFamily="34" charset="0"/>
                <a:cs typeface="Calibri" panose="020F0502020204030204" pitchFamily="34" charset="0"/>
              </a:rPr>
              <a:t>Tự hào về hai vị anh hùng/ Cảm phục hai người nữ anh hùng.</a:t>
            </a:r>
            <a:endPar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012093698"/>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66000">
                                          <p:cBhvr additive="base">
                                            <p:cTn id="7" dur="1000" fill="hold"/>
                                            <p:tgtEl>
                                              <p:spTgt spid="11"/>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peech Bubble: Rectangle with Corners Rounded 2">
            <a:extLst>
              <a:ext uri="{FF2B5EF4-FFF2-40B4-BE49-F238E27FC236}">
                <a16:creationId xmlns:a16="http://schemas.microsoft.com/office/drawing/2014/main" id="{955D3829-F2B4-E08A-A817-6DA2D8BDBE37}"/>
              </a:ext>
            </a:extLst>
          </p:cNvPr>
          <p:cNvSpPr/>
          <p:nvPr/>
        </p:nvSpPr>
        <p:spPr>
          <a:xfrm>
            <a:off x="324562" y="639956"/>
            <a:ext cx="6564845" cy="2076541"/>
          </a:xfrm>
          <a:custGeom>
            <a:avLst/>
            <a:gdLst>
              <a:gd name="connsiteX0" fmla="*/ 0 w 6564845"/>
              <a:gd name="connsiteY0" fmla="*/ 346097 h 2076541"/>
              <a:gd name="connsiteX1" fmla="*/ 346097 w 6564845"/>
              <a:gd name="connsiteY1" fmla="*/ 0 h 2076541"/>
              <a:gd name="connsiteX2" fmla="*/ 3829493 w 6564845"/>
              <a:gd name="connsiteY2" fmla="*/ 0 h 2076541"/>
              <a:gd name="connsiteX3" fmla="*/ 3829493 w 6564845"/>
              <a:gd name="connsiteY3" fmla="*/ 0 h 2076541"/>
              <a:gd name="connsiteX4" fmla="*/ 5470704 w 6564845"/>
              <a:gd name="connsiteY4" fmla="*/ 0 h 2076541"/>
              <a:gd name="connsiteX5" fmla="*/ 6218748 w 6564845"/>
              <a:gd name="connsiteY5" fmla="*/ 0 h 2076541"/>
              <a:gd name="connsiteX6" fmla="*/ 6564845 w 6564845"/>
              <a:gd name="connsiteY6" fmla="*/ 346097 h 2076541"/>
              <a:gd name="connsiteX7" fmla="*/ 6564845 w 6564845"/>
              <a:gd name="connsiteY7" fmla="*/ 1211316 h 2076541"/>
              <a:gd name="connsiteX8" fmla="*/ 7503618 w 6564845"/>
              <a:gd name="connsiteY8" fmla="*/ 1825321 h 2076541"/>
              <a:gd name="connsiteX9" fmla="*/ 6564845 w 6564845"/>
              <a:gd name="connsiteY9" fmla="*/ 1730451 h 2076541"/>
              <a:gd name="connsiteX10" fmla="*/ 6564845 w 6564845"/>
              <a:gd name="connsiteY10" fmla="*/ 1730444 h 2076541"/>
              <a:gd name="connsiteX11" fmla="*/ 6218748 w 6564845"/>
              <a:gd name="connsiteY11" fmla="*/ 2076541 h 2076541"/>
              <a:gd name="connsiteX12" fmla="*/ 5470704 w 6564845"/>
              <a:gd name="connsiteY12" fmla="*/ 2076541 h 2076541"/>
              <a:gd name="connsiteX13" fmla="*/ 3829493 w 6564845"/>
              <a:gd name="connsiteY13" fmla="*/ 2076541 h 2076541"/>
              <a:gd name="connsiteX14" fmla="*/ 3829493 w 6564845"/>
              <a:gd name="connsiteY14" fmla="*/ 2076541 h 2076541"/>
              <a:gd name="connsiteX15" fmla="*/ 346097 w 6564845"/>
              <a:gd name="connsiteY15" fmla="*/ 2076541 h 2076541"/>
              <a:gd name="connsiteX16" fmla="*/ 0 w 6564845"/>
              <a:gd name="connsiteY16" fmla="*/ 1730444 h 2076541"/>
              <a:gd name="connsiteX17" fmla="*/ 0 w 6564845"/>
              <a:gd name="connsiteY17" fmla="*/ 1730451 h 2076541"/>
              <a:gd name="connsiteX18" fmla="*/ 0 w 6564845"/>
              <a:gd name="connsiteY18" fmla="*/ 1211316 h 2076541"/>
              <a:gd name="connsiteX19" fmla="*/ 0 w 6564845"/>
              <a:gd name="connsiteY19" fmla="*/ 1211316 h 2076541"/>
              <a:gd name="connsiteX20" fmla="*/ 0 w 6564845"/>
              <a:gd name="connsiteY20" fmla="*/ 346097 h 2076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564845" h="2076541" fill="none" extrusionOk="0">
                <a:moveTo>
                  <a:pt x="0" y="346097"/>
                </a:moveTo>
                <a:cubicBezTo>
                  <a:pt x="-4932" y="160882"/>
                  <a:pt x="164640" y="-26208"/>
                  <a:pt x="346097" y="0"/>
                </a:cubicBezTo>
                <a:cubicBezTo>
                  <a:pt x="927664" y="129591"/>
                  <a:pt x="2237307" y="-79037"/>
                  <a:pt x="3829493" y="0"/>
                </a:cubicBezTo>
                <a:lnTo>
                  <a:pt x="3829493" y="0"/>
                </a:lnTo>
                <a:cubicBezTo>
                  <a:pt x="4272278" y="-12183"/>
                  <a:pt x="5082921" y="-105918"/>
                  <a:pt x="5470704" y="0"/>
                </a:cubicBezTo>
                <a:cubicBezTo>
                  <a:pt x="5565684" y="19328"/>
                  <a:pt x="6092391" y="-23044"/>
                  <a:pt x="6218748" y="0"/>
                </a:cubicBezTo>
                <a:cubicBezTo>
                  <a:pt x="6427658" y="14294"/>
                  <a:pt x="6544752" y="148438"/>
                  <a:pt x="6564845" y="346097"/>
                </a:cubicBezTo>
                <a:cubicBezTo>
                  <a:pt x="6544328" y="694659"/>
                  <a:pt x="6582357" y="790620"/>
                  <a:pt x="6564845" y="1211316"/>
                </a:cubicBezTo>
                <a:cubicBezTo>
                  <a:pt x="6710692" y="1284599"/>
                  <a:pt x="7061423" y="1568467"/>
                  <a:pt x="7503618" y="1825321"/>
                </a:cubicBezTo>
                <a:cubicBezTo>
                  <a:pt x="7381992" y="1886172"/>
                  <a:pt x="6686135" y="1697406"/>
                  <a:pt x="6564845" y="1730451"/>
                </a:cubicBezTo>
                <a:lnTo>
                  <a:pt x="6564845" y="1730444"/>
                </a:lnTo>
                <a:cubicBezTo>
                  <a:pt x="6571802" y="1916899"/>
                  <a:pt x="6420287" y="2082961"/>
                  <a:pt x="6218748" y="2076541"/>
                </a:cubicBezTo>
                <a:cubicBezTo>
                  <a:pt x="5925705" y="2059942"/>
                  <a:pt x="5805280" y="2079465"/>
                  <a:pt x="5470704" y="2076541"/>
                </a:cubicBezTo>
                <a:cubicBezTo>
                  <a:pt x="4984838" y="1936749"/>
                  <a:pt x="4016260" y="2101124"/>
                  <a:pt x="3829493" y="2076541"/>
                </a:cubicBezTo>
                <a:lnTo>
                  <a:pt x="3829493" y="2076541"/>
                </a:lnTo>
                <a:cubicBezTo>
                  <a:pt x="2384349" y="2036875"/>
                  <a:pt x="1836698" y="2204190"/>
                  <a:pt x="346097" y="2076541"/>
                </a:cubicBezTo>
                <a:cubicBezTo>
                  <a:pt x="142978" y="2062418"/>
                  <a:pt x="2596" y="1923157"/>
                  <a:pt x="0" y="1730444"/>
                </a:cubicBezTo>
                <a:lnTo>
                  <a:pt x="0" y="1730451"/>
                </a:lnTo>
                <a:cubicBezTo>
                  <a:pt x="-37792" y="1678394"/>
                  <a:pt x="34788" y="1466962"/>
                  <a:pt x="0" y="1211316"/>
                </a:cubicBezTo>
                <a:lnTo>
                  <a:pt x="0" y="1211316"/>
                </a:lnTo>
                <a:cubicBezTo>
                  <a:pt x="32697" y="1074287"/>
                  <a:pt x="-14279" y="451607"/>
                  <a:pt x="0" y="346097"/>
                </a:cubicBezTo>
                <a:close/>
              </a:path>
              <a:path w="6564845" h="2076541" stroke="0" extrusionOk="0">
                <a:moveTo>
                  <a:pt x="0" y="346097"/>
                </a:moveTo>
                <a:cubicBezTo>
                  <a:pt x="6066" y="135210"/>
                  <a:pt x="137761" y="17727"/>
                  <a:pt x="346097" y="0"/>
                </a:cubicBezTo>
                <a:cubicBezTo>
                  <a:pt x="1955234" y="-30226"/>
                  <a:pt x="2980013" y="19287"/>
                  <a:pt x="3829493" y="0"/>
                </a:cubicBezTo>
                <a:lnTo>
                  <a:pt x="3829493" y="0"/>
                </a:lnTo>
                <a:cubicBezTo>
                  <a:pt x="4392591" y="-97460"/>
                  <a:pt x="4857459" y="61894"/>
                  <a:pt x="5470704" y="0"/>
                </a:cubicBezTo>
                <a:cubicBezTo>
                  <a:pt x="5828442" y="20122"/>
                  <a:pt x="5927989" y="-42074"/>
                  <a:pt x="6218748" y="0"/>
                </a:cubicBezTo>
                <a:cubicBezTo>
                  <a:pt x="6438376" y="-3400"/>
                  <a:pt x="6546930" y="129328"/>
                  <a:pt x="6564845" y="346097"/>
                </a:cubicBezTo>
                <a:cubicBezTo>
                  <a:pt x="6560613" y="441029"/>
                  <a:pt x="6517829" y="835853"/>
                  <a:pt x="6564845" y="1211316"/>
                </a:cubicBezTo>
                <a:cubicBezTo>
                  <a:pt x="6928719" y="1461132"/>
                  <a:pt x="7287725" y="1694261"/>
                  <a:pt x="7503618" y="1825321"/>
                </a:cubicBezTo>
                <a:cubicBezTo>
                  <a:pt x="7371533" y="1736168"/>
                  <a:pt x="6715199" y="1721643"/>
                  <a:pt x="6564845" y="1730451"/>
                </a:cubicBezTo>
                <a:lnTo>
                  <a:pt x="6564845" y="1730444"/>
                </a:lnTo>
                <a:cubicBezTo>
                  <a:pt x="6573807" y="1916082"/>
                  <a:pt x="6407330" y="2049093"/>
                  <a:pt x="6218748" y="2076541"/>
                </a:cubicBezTo>
                <a:cubicBezTo>
                  <a:pt x="5889319" y="2043153"/>
                  <a:pt x="5586319" y="2083919"/>
                  <a:pt x="5470704" y="2076541"/>
                </a:cubicBezTo>
                <a:cubicBezTo>
                  <a:pt x="4651067" y="2070521"/>
                  <a:pt x="4625820" y="2219802"/>
                  <a:pt x="3829493" y="2076541"/>
                </a:cubicBezTo>
                <a:lnTo>
                  <a:pt x="3829493" y="2076541"/>
                </a:lnTo>
                <a:cubicBezTo>
                  <a:pt x="2189565" y="2171573"/>
                  <a:pt x="1723564" y="2026618"/>
                  <a:pt x="346097" y="2076541"/>
                </a:cubicBezTo>
                <a:cubicBezTo>
                  <a:pt x="144291" y="2042567"/>
                  <a:pt x="14980" y="1945455"/>
                  <a:pt x="0" y="1730444"/>
                </a:cubicBezTo>
                <a:lnTo>
                  <a:pt x="0" y="1730451"/>
                </a:lnTo>
                <a:cubicBezTo>
                  <a:pt x="-21909" y="1572176"/>
                  <a:pt x="-8847" y="1313764"/>
                  <a:pt x="0" y="1211316"/>
                </a:cubicBezTo>
                <a:lnTo>
                  <a:pt x="0" y="1211316"/>
                </a:lnTo>
                <a:cubicBezTo>
                  <a:pt x="3155" y="786396"/>
                  <a:pt x="-2254" y="433347"/>
                  <a:pt x="0" y="346097"/>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3244475365">
                  <a:prstGeom prst="wedgeRoundRectCallout">
                    <a:avLst>
                      <a:gd name="adj1" fmla="val 64300"/>
                      <a:gd name="adj2" fmla="val 37902"/>
                      <a:gd name="adj3" fmla="val 16667"/>
                    </a:avLst>
                  </a:prstGeom>
                  <ask:type>
                    <ask:lineSketchCurved/>
                  </ask:type>
                </ask:lineSketchStyleProps>
              </a:ext>
            </a:extLst>
          </a:ln>
          <a:effectLst>
            <a:outerShdw blurRad="225425" dist="50800" dir="5220000" algn="ctr">
              <a:srgbClr val="000000">
                <a:alpha val="3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002060"/>
                </a:solidFill>
                <a:cs typeface="Times New Roman" panose="02020603050405020304" pitchFamily="18" charset="0"/>
              </a:rPr>
              <a:t>Theo </a:t>
            </a:r>
            <a:r>
              <a:rPr lang="en-US" sz="4800" dirty="0" err="1">
                <a:solidFill>
                  <a:srgbClr val="002060"/>
                </a:solidFill>
                <a:cs typeface="Times New Roman" panose="02020603050405020304" pitchFamily="18" charset="0"/>
              </a:rPr>
              <a:t>em</a:t>
            </a:r>
            <a:r>
              <a:rPr lang="en-US" sz="4800" dirty="0">
                <a:solidFill>
                  <a:srgbClr val="002060"/>
                </a:solidFill>
                <a:cs typeface="Times New Roman" panose="02020603050405020304" pitchFamily="18" charset="0"/>
              </a:rPr>
              <a:t>, </a:t>
            </a:r>
            <a:r>
              <a:rPr lang="en-US" sz="4800" dirty="0" err="1">
                <a:solidFill>
                  <a:srgbClr val="002060"/>
                </a:solidFill>
                <a:cs typeface="Times New Roman" panose="02020603050405020304" pitchFamily="18" charset="0"/>
              </a:rPr>
              <a:t>nội</a:t>
            </a:r>
            <a:r>
              <a:rPr lang="en-US" sz="4800" dirty="0">
                <a:solidFill>
                  <a:srgbClr val="002060"/>
                </a:solidFill>
                <a:cs typeface="Times New Roman" panose="02020603050405020304" pitchFamily="18" charset="0"/>
              </a:rPr>
              <a:t> dung </a:t>
            </a:r>
            <a:r>
              <a:rPr lang="en-US" sz="4800" dirty="0" err="1">
                <a:solidFill>
                  <a:srgbClr val="002060"/>
                </a:solidFill>
                <a:cs typeface="Times New Roman" panose="02020603050405020304" pitchFamily="18" charset="0"/>
              </a:rPr>
              <a:t>chính</a:t>
            </a:r>
            <a:r>
              <a:rPr lang="en-US" sz="4800" dirty="0">
                <a:solidFill>
                  <a:srgbClr val="002060"/>
                </a:solidFill>
                <a:cs typeface="Times New Roman" panose="02020603050405020304" pitchFamily="18" charset="0"/>
              </a:rPr>
              <a:t> </a:t>
            </a:r>
            <a:r>
              <a:rPr lang="en-US" sz="4800" dirty="0" err="1">
                <a:solidFill>
                  <a:srgbClr val="002060"/>
                </a:solidFill>
                <a:cs typeface="Times New Roman" panose="02020603050405020304" pitchFamily="18" charset="0"/>
              </a:rPr>
              <a:t>của</a:t>
            </a:r>
            <a:r>
              <a:rPr lang="en-US" sz="4800" dirty="0">
                <a:solidFill>
                  <a:srgbClr val="002060"/>
                </a:solidFill>
                <a:cs typeface="Times New Roman" panose="02020603050405020304" pitchFamily="18" charset="0"/>
              </a:rPr>
              <a:t> </a:t>
            </a:r>
            <a:r>
              <a:rPr lang="en-US" sz="4800" dirty="0" err="1">
                <a:solidFill>
                  <a:srgbClr val="002060"/>
                </a:solidFill>
                <a:cs typeface="Times New Roman" panose="02020603050405020304" pitchFamily="18" charset="0"/>
              </a:rPr>
              <a:t>bài</a:t>
            </a:r>
            <a:r>
              <a:rPr lang="en-US" sz="4800" dirty="0">
                <a:solidFill>
                  <a:srgbClr val="002060"/>
                </a:solidFill>
                <a:cs typeface="Times New Roman" panose="02020603050405020304" pitchFamily="18" charset="0"/>
              </a:rPr>
              <a:t> </a:t>
            </a:r>
            <a:r>
              <a:rPr lang="en-US" sz="4800" dirty="0" err="1">
                <a:solidFill>
                  <a:srgbClr val="002060"/>
                </a:solidFill>
                <a:cs typeface="Times New Roman" panose="02020603050405020304" pitchFamily="18" charset="0"/>
              </a:rPr>
              <a:t>học</a:t>
            </a:r>
            <a:r>
              <a:rPr lang="en-US" sz="4800" dirty="0">
                <a:solidFill>
                  <a:srgbClr val="002060"/>
                </a:solidFill>
                <a:cs typeface="Times New Roman" panose="02020603050405020304" pitchFamily="18" charset="0"/>
              </a:rPr>
              <a:t> </a:t>
            </a:r>
            <a:r>
              <a:rPr lang="en-US" sz="4800" dirty="0" err="1">
                <a:solidFill>
                  <a:srgbClr val="002060"/>
                </a:solidFill>
                <a:cs typeface="Times New Roman" panose="02020603050405020304" pitchFamily="18" charset="0"/>
              </a:rPr>
              <a:t>là</a:t>
            </a:r>
            <a:r>
              <a:rPr lang="en-US" sz="4800" dirty="0">
                <a:solidFill>
                  <a:srgbClr val="002060"/>
                </a:solidFill>
                <a:cs typeface="Times New Roman" panose="02020603050405020304" pitchFamily="18" charset="0"/>
              </a:rPr>
              <a:t> </a:t>
            </a:r>
            <a:r>
              <a:rPr lang="en-US" sz="4800" dirty="0" err="1">
                <a:solidFill>
                  <a:srgbClr val="002060"/>
                </a:solidFill>
                <a:cs typeface="Times New Roman" panose="02020603050405020304" pitchFamily="18" charset="0"/>
              </a:rPr>
              <a:t>gì</a:t>
            </a:r>
            <a:r>
              <a:rPr lang="en-US" sz="4800" dirty="0">
                <a:solidFill>
                  <a:srgbClr val="002060"/>
                </a:solidFill>
                <a:cs typeface="Times New Roman" panose="02020603050405020304" pitchFamily="18" charset="0"/>
              </a:rPr>
              <a:t>?</a:t>
            </a:r>
            <a:endParaRPr lang="vi-VN" sz="4800" dirty="0">
              <a:solidFill>
                <a:srgbClr val="002060"/>
              </a:solidFill>
              <a:cs typeface="Times New Roman" panose="02020603050405020304" pitchFamily="18" charset="0"/>
            </a:endParaRPr>
          </a:p>
        </p:txBody>
      </p:sp>
      <p:grpSp>
        <p:nvGrpSpPr>
          <p:cNvPr id="4" name="Group 3">
            <a:extLst>
              <a:ext uri="{FF2B5EF4-FFF2-40B4-BE49-F238E27FC236}">
                <a16:creationId xmlns:a16="http://schemas.microsoft.com/office/drawing/2014/main" id="{82C6B1C7-7523-1EE2-4CDE-C1DEE6733350}"/>
              </a:ext>
            </a:extLst>
          </p:cNvPr>
          <p:cNvGrpSpPr/>
          <p:nvPr/>
        </p:nvGrpSpPr>
        <p:grpSpPr>
          <a:xfrm>
            <a:off x="524812" y="2931478"/>
            <a:ext cx="8014277" cy="3168409"/>
            <a:chOff x="871819" y="2713667"/>
            <a:chExt cx="8014277" cy="3168409"/>
          </a:xfrm>
        </p:grpSpPr>
        <p:sp>
          <p:nvSpPr>
            <p:cNvPr id="5" name="Rectangle: Rounded Corners 4">
              <a:extLst>
                <a:ext uri="{FF2B5EF4-FFF2-40B4-BE49-F238E27FC236}">
                  <a16:creationId xmlns:a16="http://schemas.microsoft.com/office/drawing/2014/main" id="{8DAAF219-C1D5-37C3-D230-C83B2E9CDE25}"/>
                </a:ext>
              </a:extLst>
            </p:cNvPr>
            <p:cNvSpPr/>
            <p:nvPr/>
          </p:nvSpPr>
          <p:spPr>
            <a:xfrm>
              <a:off x="1179441" y="2984928"/>
              <a:ext cx="7706655" cy="2897148"/>
            </a:xfrm>
            <a:custGeom>
              <a:avLst/>
              <a:gdLst>
                <a:gd name="connsiteX0" fmla="*/ 0 w 7706655"/>
                <a:gd name="connsiteY0" fmla="*/ 482868 h 2897148"/>
                <a:gd name="connsiteX1" fmla="*/ 482868 w 7706655"/>
                <a:gd name="connsiteY1" fmla="*/ 0 h 2897148"/>
                <a:gd name="connsiteX2" fmla="*/ 7223787 w 7706655"/>
                <a:gd name="connsiteY2" fmla="*/ 0 h 2897148"/>
                <a:gd name="connsiteX3" fmla="*/ 7706655 w 7706655"/>
                <a:gd name="connsiteY3" fmla="*/ 482868 h 2897148"/>
                <a:gd name="connsiteX4" fmla="*/ 7706655 w 7706655"/>
                <a:gd name="connsiteY4" fmla="*/ 2414280 h 2897148"/>
                <a:gd name="connsiteX5" fmla="*/ 7223787 w 7706655"/>
                <a:gd name="connsiteY5" fmla="*/ 2897148 h 2897148"/>
                <a:gd name="connsiteX6" fmla="*/ 482868 w 7706655"/>
                <a:gd name="connsiteY6" fmla="*/ 2897148 h 2897148"/>
                <a:gd name="connsiteX7" fmla="*/ 0 w 7706655"/>
                <a:gd name="connsiteY7" fmla="*/ 2414280 h 2897148"/>
                <a:gd name="connsiteX8" fmla="*/ 0 w 7706655"/>
                <a:gd name="connsiteY8" fmla="*/ 482868 h 289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06655" h="2897148" fill="none" extrusionOk="0">
                  <a:moveTo>
                    <a:pt x="0" y="482868"/>
                  </a:moveTo>
                  <a:cubicBezTo>
                    <a:pt x="4934" y="184360"/>
                    <a:pt x="196284" y="11019"/>
                    <a:pt x="482868" y="0"/>
                  </a:cubicBezTo>
                  <a:cubicBezTo>
                    <a:pt x="2350634" y="-73180"/>
                    <a:pt x="4861995" y="86135"/>
                    <a:pt x="7223787" y="0"/>
                  </a:cubicBezTo>
                  <a:cubicBezTo>
                    <a:pt x="7510536" y="5975"/>
                    <a:pt x="7697060" y="211877"/>
                    <a:pt x="7706655" y="482868"/>
                  </a:cubicBezTo>
                  <a:cubicBezTo>
                    <a:pt x="7862565" y="1126193"/>
                    <a:pt x="7567161" y="2014747"/>
                    <a:pt x="7706655" y="2414280"/>
                  </a:cubicBezTo>
                  <a:cubicBezTo>
                    <a:pt x="7682446" y="2678329"/>
                    <a:pt x="7523375" y="2855898"/>
                    <a:pt x="7223787" y="2897148"/>
                  </a:cubicBezTo>
                  <a:cubicBezTo>
                    <a:pt x="3897355" y="2942008"/>
                    <a:pt x="2249551" y="3014770"/>
                    <a:pt x="482868" y="2897148"/>
                  </a:cubicBezTo>
                  <a:cubicBezTo>
                    <a:pt x="204752" y="2921645"/>
                    <a:pt x="18418" y="2670336"/>
                    <a:pt x="0" y="2414280"/>
                  </a:cubicBezTo>
                  <a:cubicBezTo>
                    <a:pt x="-60313" y="2091035"/>
                    <a:pt x="168062" y="1089529"/>
                    <a:pt x="0" y="482868"/>
                  </a:cubicBezTo>
                  <a:close/>
                </a:path>
                <a:path w="7706655" h="2897148" stroke="0" extrusionOk="0">
                  <a:moveTo>
                    <a:pt x="0" y="482868"/>
                  </a:moveTo>
                  <a:cubicBezTo>
                    <a:pt x="3658" y="239382"/>
                    <a:pt x="197852" y="-23180"/>
                    <a:pt x="482868" y="0"/>
                  </a:cubicBezTo>
                  <a:cubicBezTo>
                    <a:pt x="2310815" y="33707"/>
                    <a:pt x="6016803" y="-162475"/>
                    <a:pt x="7223787" y="0"/>
                  </a:cubicBezTo>
                  <a:cubicBezTo>
                    <a:pt x="7501078" y="-3259"/>
                    <a:pt x="7692892" y="226489"/>
                    <a:pt x="7706655" y="482868"/>
                  </a:cubicBezTo>
                  <a:cubicBezTo>
                    <a:pt x="7610466" y="1437922"/>
                    <a:pt x="7760170" y="2039410"/>
                    <a:pt x="7706655" y="2414280"/>
                  </a:cubicBezTo>
                  <a:cubicBezTo>
                    <a:pt x="7724802" y="2696120"/>
                    <a:pt x="7464943" y="2884679"/>
                    <a:pt x="7223787" y="2897148"/>
                  </a:cubicBezTo>
                  <a:cubicBezTo>
                    <a:pt x="5429574" y="2949999"/>
                    <a:pt x="1249220" y="3019430"/>
                    <a:pt x="482868" y="2897148"/>
                  </a:cubicBezTo>
                  <a:cubicBezTo>
                    <a:pt x="222609" y="2932427"/>
                    <a:pt x="15088" y="2682309"/>
                    <a:pt x="0" y="2414280"/>
                  </a:cubicBezTo>
                  <a:cubicBezTo>
                    <a:pt x="41338" y="1852024"/>
                    <a:pt x="-94415" y="908361"/>
                    <a:pt x="0" y="482868"/>
                  </a:cubicBezTo>
                  <a:close/>
                </a:path>
              </a:pathLst>
            </a:custGeom>
            <a:solidFill>
              <a:srgbClr val="CCFFCC"/>
            </a:solidFill>
            <a:ln w="38100">
              <a:solidFill>
                <a:schemeClr val="tx1"/>
              </a:solidFill>
              <a:extLst>
                <a:ext uri="{C807C97D-BFC1-408E-A445-0C87EB9F89A2}">
                  <ask:lineSketchStyleProps xmlns:ask="http://schemas.microsoft.com/office/drawing/2018/sketchyshapes" xmlns="" sd="102745534">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r>
                <a:rPr lang="vi-VN" sz="3600" b="0" i="0" dirty="0">
                  <a:solidFill>
                    <a:srgbClr val="000000"/>
                  </a:solidFill>
                  <a:effectLst/>
                  <a:latin typeface="OpenSans"/>
                </a:rPr>
                <a:t>Bài đọc kể về những hành động tài năng, chí hướng của Hai Bà Trưng. Từ đó ca ngợi lòng yêu nước, tinh thần bất khuất chống giặc xâm lược của Hai Bà Trưng và nhân dân ta. </a:t>
              </a:r>
              <a:endParaRPr lang="en-US" sz="3600" b="0" i="0" dirty="0">
                <a:solidFill>
                  <a:schemeClr val="tx1"/>
                </a:solidFill>
                <a:effectLst/>
                <a:cs typeface="Times New Roman" panose="02020603050405020304" pitchFamily="18" charset="0"/>
              </a:endParaRPr>
            </a:p>
          </p:txBody>
        </p:sp>
        <p:pic>
          <p:nvPicPr>
            <p:cNvPr id="6" name="Picture 5">
              <a:extLst>
                <a:ext uri="{FF2B5EF4-FFF2-40B4-BE49-F238E27FC236}">
                  <a16:creationId xmlns:a16="http://schemas.microsoft.com/office/drawing/2014/main" id="{0E4B2592-66C7-EC71-17EB-0C959DB2D8BB}"/>
                </a:ext>
              </a:extLst>
            </p:cNvPr>
            <p:cNvPicPr>
              <a:picLocks noChangeAspect="1"/>
            </p:cNvPicPr>
            <p:nvPr/>
          </p:nvPicPr>
          <p:blipFill>
            <a:blip r:embed="rId2"/>
            <a:stretch>
              <a:fillRect/>
            </a:stretch>
          </p:blipFill>
          <p:spPr>
            <a:xfrm>
              <a:off x="871819" y="2713667"/>
              <a:ext cx="831053" cy="831053"/>
            </a:xfrm>
            <a:prstGeom prst="rect">
              <a:avLst/>
            </a:prstGeom>
          </p:spPr>
        </p:pic>
      </p:grpSp>
    </p:spTree>
    <p:extLst>
      <p:ext uri="{BB962C8B-B14F-4D97-AF65-F5344CB8AC3E}">
        <p14:creationId xmlns:p14="http://schemas.microsoft.com/office/powerpoint/2010/main" val="2129889939"/>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6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66000">
                                          <p:cBhvr additive="base">
                                            <p:cTn id="7" dur="1000" fill="hold"/>
                                            <p:tgtEl>
                                              <p:spTgt spid="3"/>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14:presetBounceEnd="66000">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14:bounceEnd="66000">
                                          <p:cBhvr additive="base">
                                            <p:cTn id="13" dur="1000" fill="hold"/>
                                            <p:tgtEl>
                                              <p:spTgt spid="4"/>
                                            </p:tgtEl>
                                            <p:attrNameLst>
                                              <p:attrName>ppt_x</p:attrName>
                                            </p:attrNameLst>
                                          </p:cBhvr>
                                          <p:tavLst>
                                            <p:tav tm="0">
                                              <p:val>
                                                <p:strVal val="#ppt_x"/>
                                              </p:val>
                                            </p:tav>
                                            <p:tav tm="100000">
                                              <p:val>
                                                <p:strVal val="#ppt_x"/>
                                              </p:val>
                                            </p:tav>
                                          </p:tavLst>
                                        </p:anim>
                                        <p:anim calcmode="lin" valueType="num" p14:bounceEnd="66000">
                                          <p:cBhvr additive="base">
                                            <p:cTn id="14"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ppt_x"/>
                                              </p:val>
                                            </p:tav>
                                            <p:tav tm="100000">
                                              <p:val>
                                                <p:strVal val="#ppt_x"/>
                                              </p:val>
                                            </p:tav>
                                          </p:tavLst>
                                        </p:anim>
                                        <p:anim calcmode="lin" valueType="num">
                                          <p:cBhvr additive="base">
                                            <p:cTn id="14"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Ảnh động làm nền và tuyết rơi cho blogger">
            <a:extLst>
              <a:ext uri="{FF2B5EF4-FFF2-40B4-BE49-F238E27FC236}">
                <a16:creationId xmlns:a16="http://schemas.microsoft.com/office/drawing/2014/main" id="{1C4626AE-27E2-435F-B2DD-8C924A02EDDC}"/>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81145" y="250960"/>
            <a:ext cx="5614855" cy="27933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Ảnh động làm nền và tuyết rơi cho blogger">
            <a:extLst>
              <a:ext uri="{FF2B5EF4-FFF2-40B4-BE49-F238E27FC236}">
                <a16:creationId xmlns:a16="http://schemas.microsoft.com/office/drawing/2014/main" id="{4DD2A5C7-2FEF-421C-9E46-4DCB45116296}"/>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848099" y="1200406"/>
            <a:ext cx="5614855" cy="279332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45AB57CF-47FC-4018-A658-50DE528F5BE0}"/>
              </a:ext>
            </a:extLst>
          </p:cNvPr>
          <p:cNvSpPr/>
          <p:nvPr/>
        </p:nvSpPr>
        <p:spPr>
          <a:xfrm>
            <a:off x="351004" y="152400"/>
            <a:ext cx="11201400" cy="64546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Arial" panose="020F0502020204030204"/>
              <a:ea typeface="Microsoft YaHei"/>
            </a:endParaRPr>
          </a:p>
        </p:txBody>
      </p:sp>
      <p:sp>
        <p:nvSpPr>
          <p:cNvPr id="3" name="TextBox 2">
            <a:extLst>
              <a:ext uri="{FF2B5EF4-FFF2-40B4-BE49-F238E27FC236}">
                <a16:creationId xmlns:a16="http://schemas.microsoft.com/office/drawing/2014/main" id="{471C2A41-8372-4B0F-82A7-5386BE193796}"/>
              </a:ext>
            </a:extLst>
          </p:cNvPr>
          <p:cNvSpPr txBox="1"/>
          <p:nvPr/>
        </p:nvSpPr>
        <p:spPr>
          <a:xfrm>
            <a:off x="1992462" y="116121"/>
            <a:ext cx="7918484" cy="584775"/>
          </a:xfrm>
          <a:prstGeom prst="rect">
            <a:avLst/>
          </a:prstGeom>
          <a:noFill/>
        </p:spPr>
        <p:txBody>
          <a:bodyPr wrap="square" rtlCol="0">
            <a:spAutoFit/>
          </a:bodyPr>
          <a:lstStyle/>
          <a:p>
            <a:pPr algn="ctr">
              <a:defRPr/>
            </a:pPr>
            <a:r>
              <a:rPr lang="en-US" sz="3200" b="1" dirty="0">
                <a:solidFill>
                  <a:srgbClr val="C00000"/>
                </a:solidFill>
                <a:latin typeface="Arial" panose="020B0604020202020204" pitchFamily="34" charset="0"/>
                <a:cs typeface="Arial" panose="020B0604020202020204" pitchFamily="34" charset="0"/>
              </a:rPr>
              <a:t>1. </a:t>
            </a:r>
            <a:r>
              <a:rPr lang="en-US" sz="3200" b="1" dirty="0" err="1">
                <a:solidFill>
                  <a:srgbClr val="C00000"/>
                </a:solidFill>
                <a:latin typeface="Arial" panose="020B0604020202020204" pitchFamily="34" charset="0"/>
                <a:cs typeface="Arial" panose="020B0604020202020204" pitchFamily="34" charset="0"/>
              </a:rPr>
              <a:t>Nêu</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sự</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việc</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trong</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từng</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tranh</a:t>
            </a:r>
            <a:r>
              <a:rPr lang="en-US" sz="3200" b="1" dirty="0">
                <a:solidFill>
                  <a:srgbClr val="C00000"/>
                </a:solidFill>
                <a:latin typeface="Arial" panose="020B0604020202020204" pitchFamily="34" charset="0"/>
                <a:cs typeface="Arial" panose="020B0604020202020204" pitchFamily="34" charset="0"/>
              </a:rPr>
              <a:t>.</a:t>
            </a:r>
          </a:p>
        </p:txBody>
      </p:sp>
      <p:pic>
        <p:nvPicPr>
          <p:cNvPr id="9" name="Picture 8">
            <a:extLst>
              <a:ext uri="{FF2B5EF4-FFF2-40B4-BE49-F238E27FC236}">
                <a16:creationId xmlns:a16="http://schemas.microsoft.com/office/drawing/2014/main" id="{C9595AF6-869C-987E-E046-9DD103B54945}"/>
              </a:ext>
            </a:extLst>
          </p:cNvPr>
          <p:cNvPicPr>
            <a:picLocks noChangeAspect="1"/>
          </p:cNvPicPr>
          <p:nvPr/>
        </p:nvPicPr>
        <p:blipFill>
          <a:blip r:embed="rId3"/>
          <a:stretch>
            <a:fillRect/>
          </a:stretch>
        </p:blipFill>
        <p:spPr>
          <a:xfrm>
            <a:off x="3409950" y="847725"/>
            <a:ext cx="5305425" cy="5691150"/>
          </a:xfrm>
          <a:prstGeom prst="rect">
            <a:avLst/>
          </a:prstGeom>
        </p:spPr>
      </p:pic>
    </p:spTree>
    <p:extLst>
      <p:ext uri="{BB962C8B-B14F-4D97-AF65-F5344CB8AC3E}">
        <p14:creationId xmlns:p14="http://schemas.microsoft.com/office/powerpoint/2010/main" val="21566238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45AB57CF-47FC-4018-A658-50DE528F5BE0}"/>
              </a:ext>
            </a:extLst>
          </p:cNvPr>
          <p:cNvSpPr/>
          <p:nvPr/>
        </p:nvSpPr>
        <p:spPr>
          <a:xfrm>
            <a:off x="351004" y="296790"/>
            <a:ext cx="11201400" cy="63102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Arial" panose="020B0604020202020204" pitchFamily="34" charset="0"/>
              <a:ea typeface="Microsoft YaHei"/>
              <a:cs typeface="Arial" panose="020B0604020202020204" pitchFamily="34" charset="0"/>
            </a:endParaRPr>
          </a:p>
        </p:txBody>
      </p:sp>
      <p:sp>
        <p:nvSpPr>
          <p:cNvPr id="14" name="TextBox 13">
            <a:extLst>
              <a:ext uri="{FF2B5EF4-FFF2-40B4-BE49-F238E27FC236}">
                <a16:creationId xmlns:a16="http://schemas.microsoft.com/office/drawing/2014/main" id="{B77088C4-2DA4-4490-B8E4-8AAA3B43E1FF}"/>
              </a:ext>
            </a:extLst>
          </p:cNvPr>
          <p:cNvSpPr txBox="1"/>
          <p:nvPr/>
        </p:nvSpPr>
        <p:spPr>
          <a:xfrm>
            <a:off x="1725669" y="442825"/>
            <a:ext cx="8288856" cy="707886"/>
          </a:xfrm>
          <a:prstGeom prst="rect">
            <a:avLst/>
          </a:prstGeom>
          <a:noFill/>
        </p:spPr>
        <p:txBody>
          <a:bodyPr wrap="square" rtlCol="0">
            <a:spAutoFit/>
          </a:bodyPr>
          <a:lstStyle/>
          <a:p>
            <a:pPr>
              <a:defRPr/>
            </a:pPr>
            <a:r>
              <a:rPr lang="en-US" sz="4000" b="1" dirty="0" err="1">
                <a:solidFill>
                  <a:srgbClr val="FD3D66"/>
                </a:solidFill>
                <a:latin typeface="Arial" panose="020B0604020202020204" pitchFamily="34" charset="0"/>
                <a:cs typeface="Arial" panose="020B0604020202020204" pitchFamily="34" charset="0"/>
              </a:rPr>
              <a:t>Nêu</a:t>
            </a:r>
            <a:r>
              <a:rPr lang="en-US" sz="4000" b="1" dirty="0">
                <a:solidFill>
                  <a:srgbClr val="FD3D66"/>
                </a:solidFill>
                <a:latin typeface="Arial" panose="020B0604020202020204" pitchFamily="34" charset="0"/>
                <a:cs typeface="Arial" panose="020B0604020202020204" pitchFamily="34" charset="0"/>
              </a:rPr>
              <a:t> </a:t>
            </a:r>
            <a:r>
              <a:rPr lang="en-US" sz="4000" b="1" dirty="0" err="1">
                <a:solidFill>
                  <a:srgbClr val="FD3D66"/>
                </a:solidFill>
                <a:latin typeface="Arial" panose="020B0604020202020204" pitchFamily="34" charset="0"/>
                <a:cs typeface="Arial" panose="020B0604020202020204" pitchFamily="34" charset="0"/>
              </a:rPr>
              <a:t>sự</a:t>
            </a:r>
            <a:r>
              <a:rPr lang="en-US" sz="4000" b="1" dirty="0">
                <a:solidFill>
                  <a:srgbClr val="FD3D66"/>
                </a:solidFill>
                <a:latin typeface="Arial" panose="020B0604020202020204" pitchFamily="34" charset="0"/>
                <a:cs typeface="Arial" panose="020B0604020202020204" pitchFamily="34" charset="0"/>
              </a:rPr>
              <a:t> </a:t>
            </a:r>
            <a:r>
              <a:rPr lang="en-US" sz="4000" b="1" dirty="0" err="1">
                <a:solidFill>
                  <a:srgbClr val="FD3D66"/>
                </a:solidFill>
                <a:latin typeface="Arial" panose="020B0604020202020204" pitchFamily="34" charset="0"/>
                <a:cs typeface="Arial" panose="020B0604020202020204" pitchFamily="34" charset="0"/>
              </a:rPr>
              <a:t>vật</a:t>
            </a:r>
            <a:r>
              <a:rPr lang="en-US" sz="4000" b="1" dirty="0">
                <a:solidFill>
                  <a:srgbClr val="FD3D66"/>
                </a:solidFill>
                <a:latin typeface="Arial" panose="020B0604020202020204" pitchFamily="34" charset="0"/>
                <a:cs typeface="Arial" panose="020B0604020202020204" pitchFamily="34" charset="0"/>
              </a:rPr>
              <a:t> </a:t>
            </a:r>
            <a:r>
              <a:rPr lang="en-US" sz="4000" b="1" dirty="0" err="1">
                <a:solidFill>
                  <a:srgbClr val="FD3D66"/>
                </a:solidFill>
                <a:latin typeface="Arial" panose="020B0604020202020204" pitchFamily="34" charset="0"/>
                <a:cs typeface="Arial" panose="020B0604020202020204" pitchFamily="34" charset="0"/>
              </a:rPr>
              <a:t>trong</a:t>
            </a:r>
            <a:r>
              <a:rPr lang="en-US" sz="4000" b="1" dirty="0">
                <a:solidFill>
                  <a:srgbClr val="FD3D66"/>
                </a:solidFill>
                <a:latin typeface="Arial" panose="020B0604020202020204" pitchFamily="34" charset="0"/>
                <a:cs typeface="Arial" panose="020B0604020202020204" pitchFamily="34" charset="0"/>
              </a:rPr>
              <a:t> </a:t>
            </a:r>
            <a:r>
              <a:rPr lang="en-US" sz="4000" b="1" dirty="0" err="1">
                <a:solidFill>
                  <a:srgbClr val="FD3D66"/>
                </a:solidFill>
                <a:latin typeface="Arial" panose="020B0604020202020204" pitchFamily="34" charset="0"/>
                <a:cs typeface="Arial" panose="020B0604020202020204" pitchFamily="34" charset="0"/>
              </a:rPr>
              <a:t>từng</a:t>
            </a:r>
            <a:r>
              <a:rPr lang="en-US" sz="4000" b="1" dirty="0">
                <a:solidFill>
                  <a:srgbClr val="FD3D66"/>
                </a:solidFill>
                <a:latin typeface="Arial" panose="020B0604020202020204" pitchFamily="34" charset="0"/>
                <a:cs typeface="Arial" panose="020B0604020202020204" pitchFamily="34" charset="0"/>
              </a:rPr>
              <a:t> </a:t>
            </a:r>
            <a:r>
              <a:rPr lang="en-US" sz="4000" b="1" dirty="0" err="1">
                <a:solidFill>
                  <a:srgbClr val="FD3D66"/>
                </a:solidFill>
                <a:latin typeface="Arial" panose="020B0604020202020204" pitchFamily="34" charset="0"/>
                <a:cs typeface="Arial" panose="020B0604020202020204" pitchFamily="34" charset="0"/>
              </a:rPr>
              <a:t>bức</a:t>
            </a:r>
            <a:r>
              <a:rPr lang="en-US" sz="4000" b="1" dirty="0">
                <a:solidFill>
                  <a:srgbClr val="FD3D66"/>
                </a:solidFill>
                <a:latin typeface="Arial" panose="020B0604020202020204" pitchFamily="34" charset="0"/>
                <a:cs typeface="Arial" panose="020B0604020202020204" pitchFamily="34" charset="0"/>
              </a:rPr>
              <a:t> </a:t>
            </a:r>
            <a:r>
              <a:rPr lang="en-US" sz="4000" b="1" dirty="0" err="1">
                <a:solidFill>
                  <a:srgbClr val="FD3D66"/>
                </a:solidFill>
                <a:latin typeface="Arial" panose="020B0604020202020204" pitchFamily="34" charset="0"/>
                <a:cs typeface="Arial" panose="020B0604020202020204" pitchFamily="34" charset="0"/>
              </a:rPr>
              <a:t>tranh</a:t>
            </a:r>
            <a:r>
              <a:rPr lang="en-US" sz="4000" b="1" dirty="0">
                <a:solidFill>
                  <a:srgbClr val="FD3D66"/>
                </a:solidFill>
                <a:latin typeface="Arial" panose="020B0604020202020204" pitchFamily="34" charset="0"/>
                <a:cs typeface="Arial" panose="020B0604020202020204" pitchFamily="34" charset="0"/>
              </a:rPr>
              <a:t>.</a:t>
            </a:r>
          </a:p>
        </p:txBody>
      </p:sp>
      <p:sp>
        <p:nvSpPr>
          <p:cNvPr id="15" name="Rounded Rectangle 3">
            <a:extLst>
              <a:ext uri="{FF2B5EF4-FFF2-40B4-BE49-F238E27FC236}">
                <a16:creationId xmlns:a16="http://schemas.microsoft.com/office/drawing/2014/main" id="{2C71AD0B-5AC9-4A35-9597-0B809711E218}"/>
              </a:ext>
            </a:extLst>
          </p:cNvPr>
          <p:cNvSpPr/>
          <p:nvPr/>
        </p:nvSpPr>
        <p:spPr>
          <a:xfrm>
            <a:off x="5291904" y="2647853"/>
            <a:ext cx="6042846" cy="1581248"/>
          </a:xfrm>
          <a:prstGeom prst="round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73C214C4-C7BB-4349-8880-DF9D07A6276A}"/>
              </a:ext>
            </a:extLst>
          </p:cNvPr>
          <p:cNvSpPr txBox="1"/>
          <p:nvPr/>
        </p:nvSpPr>
        <p:spPr>
          <a:xfrm>
            <a:off x="5409891" y="2834891"/>
            <a:ext cx="5743884" cy="1323439"/>
          </a:xfrm>
          <a:prstGeom prst="rect">
            <a:avLst/>
          </a:prstGeom>
          <a:noFill/>
        </p:spPr>
        <p:txBody>
          <a:bodyPr wrap="square" rtlCol="0">
            <a:spAutoFit/>
          </a:bodyPr>
          <a:lstStyle/>
          <a:p>
            <a:pPr algn="just">
              <a:defRPr/>
            </a:pPr>
            <a:r>
              <a:rPr lang="vi-VN" sz="4000" dirty="0">
                <a:solidFill>
                  <a:srgbClr val="0000CC"/>
                </a:solidFill>
                <a:latin typeface="Calibri" panose="020F0502020204030204" pitchFamily="34" charset="0"/>
                <a:cs typeface="Calibri" panose="020F0502020204030204" pitchFamily="34" charset="0"/>
              </a:rPr>
              <a:t>Giặc đô hộ nước ta, chém giết, đánh đập dân lành; </a:t>
            </a:r>
            <a:endParaRPr lang="en-US" sz="4000" dirty="0">
              <a:solidFill>
                <a:prstClr val="black"/>
              </a:solidFill>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E1036933-41BB-E062-183B-7B1491354702}"/>
              </a:ext>
            </a:extLst>
          </p:cNvPr>
          <p:cNvPicPr>
            <a:picLocks noChangeAspect="1"/>
          </p:cNvPicPr>
          <p:nvPr/>
        </p:nvPicPr>
        <p:blipFill>
          <a:blip r:embed="rId2"/>
          <a:stretch>
            <a:fillRect/>
          </a:stretch>
        </p:blipFill>
        <p:spPr>
          <a:xfrm>
            <a:off x="1162050" y="1678447"/>
            <a:ext cx="3714750" cy="3960353"/>
          </a:xfrm>
          <a:prstGeom prst="rect">
            <a:avLst/>
          </a:prstGeom>
        </p:spPr>
      </p:pic>
    </p:spTree>
    <p:extLst>
      <p:ext uri="{BB962C8B-B14F-4D97-AF65-F5344CB8AC3E}">
        <p14:creationId xmlns:p14="http://schemas.microsoft.com/office/powerpoint/2010/main" val="10292420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45AB57CF-47FC-4018-A658-50DE528F5BE0}"/>
              </a:ext>
            </a:extLst>
          </p:cNvPr>
          <p:cNvSpPr/>
          <p:nvPr/>
        </p:nvSpPr>
        <p:spPr>
          <a:xfrm>
            <a:off x="351004" y="296790"/>
            <a:ext cx="11201400" cy="63102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Arial" panose="020B0604020202020204" pitchFamily="34" charset="0"/>
              <a:ea typeface="Microsoft YaHei"/>
              <a:cs typeface="Arial" panose="020B0604020202020204" pitchFamily="34" charset="0"/>
            </a:endParaRPr>
          </a:p>
        </p:txBody>
      </p:sp>
      <p:pic>
        <p:nvPicPr>
          <p:cNvPr id="11" name="图片 19">
            <a:extLst>
              <a:ext uri="{FF2B5EF4-FFF2-40B4-BE49-F238E27FC236}">
                <a16:creationId xmlns:a16="http://schemas.microsoft.com/office/drawing/2014/main" id="{CDD8614D-DC75-4E7E-A16A-15CC54C154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286" y="-31604"/>
            <a:ext cx="2438405" cy="1722124"/>
          </a:xfrm>
          <a:prstGeom prst="rect">
            <a:avLst/>
          </a:prstGeom>
        </p:spPr>
      </p:pic>
      <p:sp>
        <p:nvSpPr>
          <p:cNvPr id="14" name="TextBox 13">
            <a:extLst>
              <a:ext uri="{FF2B5EF4-FFF2-40B4-BE49-F238E27FC236}">
                <a16:creationId xmlns:a16="http://schemas.microsoft.com/office/drawing/2014/main" id="{B77088C4-2DA4-4490-B8E4-8AAA3B43E1FF}"/>
              </a:ext>
            </a:extLst>
          </p:cNvPr>
          <p:cNvSpPr txBox="1"/>
          <p:nvPr/>
        </p:nvSpPr>
        <p:spPr>
          <a:xfrm>
            <a:off x="1725669" y="442825"/>
            <a:ext cx="8288856" cy="707886"/>
          </a:xfrm>
          <a:prstGeom prst="rect">
            <a:avLst/>
          </a:prstGeom>
          <a:noFill/>
        </p:spPr>
        <p:txBody>
          <a:bodyPr wrap="square" rtlCol="0">
            <a:spAutoFit/>
          </a:bodyPr>
          <a:lstStyle/>
          <a:p>
            <a:pPr>
              <a:defRPr/>
            </a:pPr>
            <a:r>
              <a:rPr lang="en-US" sz="4000" b="1" dirty="0" err="1">
                <a:solidFill>
                  <a:srgbClr val="FD3D66"/>
                </a:solidFill>
                <a:latin typeface="Arial" panose="020B0604020202020204" pitchFamily="34" charset="0"/>
                <a:cs typeface="Arial" panose="020B0604020202020204" pitchFamily="34" charset="0"/>
              </a:rPr>
              <a:t>Nêu</a:t>
            </a:r>
            <a:r>
              <a:rPr lang="en-US" sz="4000" b="1" dirty="0">
                <a:solidFill>
                  <a:srgbClr val="FD3D66"/>
                </a:solidFill>
                <a:latin typeface="Arial" panose="020B0604020202020204" pitchFamily="34" charset="0"/>
                <a:cs typeface="Arial" panose="020B0604020202020204" pitchFamily="34" charset="0"/>
              </a:rPr>
              <a:t> </a:t>
            </a:r>
            <a:r>
              <a:rPr lang="en-US" sz="4000" b="1" dirty="0" err="1">
                <a:solidFill>
                  <a:srgbClr val="FD3D66"/>
                </a:solidFill>
                <a:latin typeface="Arial" panose="020B0604020202020204" pitchFamily="34" charset="0"/>
                <a:cs typeface="Arial" panose="020B0604020202020204" pitchFamily="34" charset="0"/>
              </a:rPr>
              <a:t>sự</a:t>
            </a:r>
            <a:r>
              <a:rPr lang="en-US" sz="4000" b="1" dirty="0">
                <a:solidFill>
                  <a:srgbClr val="FD3D66"/>
                </a:solidFill>
                <a:latin typeface="Arial" panose="020B0604020202020204" pitchFamily="34" charset="0"/>
                <a:cs typeface="Arial" panose="020B0604020202020204" pitchFamily="34" charset="0"/>
              </a:rPr>
              <a:t> </a:t>
            </a:r>
            <a:r>
              <a:rPr lang="en-US" sz="4000" b="1" dirty="0" err="1">
                <a:solidFill>
                  <a:srgbClr val="FD3D66"/>
                </a:solidFill>
                <a:latin typeface="Arial" panose="020B0604020202020204" pitchFamily="34" charset="0"/>
                <a:cs typeface="Arial" panose="020B0604020202020204" pitchFamily="34" charset="0"/>
              </a:rPr>
              <a:t>vật</a:t>
            </a:r>
            <a:r>
              <a:rPr lang="en-US" sz="4000" b="1" dirty="0">
                <a:solidFill>
                  <a:srgbClr val="FD3D66"/>
                </a:solidFill>
                <a:latin typeface="Arial" panose="020B0604020202020204" pitchFamily="34" charset="0"/>
                <a:cs typeface="Arial" panose="020B0604020202020204" pitchFamily="34" charset="0"/>
              </a:rPr>
              <a:t> </a:t>
            </a:r>
            <a:r>
              <a:rPr lang="en-US" sz="4000" b="1" dirty="0" err="1">
                <a:solidFill>
                  <a:srgbClr val="FD3D66"/>
                </a:solidFill>
                <a:latin typeface="Arial" panose="020B0604020202020204" pitchFamily="34" charset="0"/>
                <a:cs typeface="Arial" panose="020B0604020202020204" pitchFamily="34" charset="0"/>
              </a:rPr>
              <a:t>trong</a:t>
            </a:r>
            <a:r>
              <a:rPr lang="en-US" sz="4000" b="1" dirty="0">
                <a:solidFill>
                  <a:srgbClr val="FD3D66"/>
                </a:solidFill>
                <a:latin typeface="Arial" panose="020B0604020202020204" pitchFamily="34" charset="0"/>
                <a:cs typeface="Arial" panose="020B0604020202020204" pitchFamily="34" charset="0"/>
              </a:rPr>
              <a:t> </a:t>
            </a:r>
            <a:r>
              <a:rPr lang="en-US" sz="4000" b="1" dirty="0" err="1">
                <a:solidFill>
                  <a:srgbClr val="FD3D66"/>
                </a:solidFill>
                <a:latin typeface="Arial" panose="020B0604020202020204" pitchFamily="34" charset="0"/>
                <a:cs typeface="Arial" panose="020B0604020202020204" pitchFamily="34" charset="0"/>
              </a:rPr>
              <a:t>từng</a:t>
            </a:r>
            <a:r>
              <a:rPr lang="en-US" sz="4000" b="1" dirty="0">
                <a:solidFill>
                  <a:srgbClr val="FD3D66"/>
                </a:solidFill>
                <a:latin typeface="Arial" panose="020B0604020202020204" pitchFamily="34" charset="0"/>
                <a:cs typeface="Arial" panose="020B0604020202020204" pitchFamily="34" charset="0"/>
              </a:rPr>
              <a:t> </a:t>
            </a:r>
            <a:r>
              <a:rPr lang="en-US" sz="4000" b="1" dirty="0" err="1">
                <a:solidFill>
                  <a:srgbClr val="FD3D66"/>
                </a:solidFill>
                <a:latin typeface="Arial" panose="020B0604020202020204" pitchFamily="34" charset="0"/>
                <a:cs typeface="Arial" panose="020B0604020202020204" pitchFamily="34" charset="0"/>
              </a:rPr>
              <a:t>bức</a:t>
            </a:r>
            <a:r>
              <a:rPr lang="en-US" sz="4000" b="1" dirty="0">
                <a:solidFill>
                  <a:srgbClr val="FD3D66"/>
                </a:solidFill>
                <a:latin typeface="Arial" panose="020B0604020202020204" pitchFamily="34" charset="0"/>
                <a:cs typeface="Arial" panose="020B0604020202020204" pitchFamily="34" charset="0"/>
              </a:rPr>
              <a:t> </a:t>
            </a:r>
            <a:r>
              <a:rPr lang="en-US" sz="4000" b="1" dirty="0" err="1">
                <a:solidFill>
                  <a:srgbClr val="FD3D66"/>
                </a:solidFill>
                <a:latin typeface="Arial" panose="020B0604020202020204" pitchFamily="34" charset="0"/>
                <a:cs typeface="Arial" panose="020B0604020202020204" pitchFamily="34" charset="0"/>
              </a:rPr>
              <a:t>tranh</a:t>
            </a:r>
            <a:r>
              <a:rPr lang="en-US" sz="4000" b="1" dirty="0">
                <a:solidFill>
                  <a:srgbClr val="FD3D66"/>
                </a:solidFill>
                <a:latin typeface="Arial" panose="020B0604020202020204" pitchFamily="34" charset="0"/>
                <a:cs typeface="Arial" panose="020B0604020202020204" pitchFamily="34" charset="0"/>
              </a:rPr>
              <a:t>.</a:t>
            </a:r>
          </a:p>
        </p:txBody>
      </p:sp>
      <p:sp>
        <p:nvSpPr>
          <p:cNvPr id="15" name="Rounded Rectangle 3">
            <a:extLst>
              <a:ext uri="{FF2B5EF4-FFF2-40B4-BE49-F238E27FC236}">
                <a16:creationId xmlns:a16="http://schemas.microsoft.com/office/drawing/2014/main" id="{2C71AD0B-5AC9-4A35-9597-0B809711E218}"/>
              </a:ext>
            </a:extLst>
          </p:cNvPr>
          <p:cNvSpPr/>
          <p:nvPr/>
        </p:nvSpPr>
        <p:spPr>
          <a:xfrm>
            <a:off x="4943475" y="2305050"/>
            <a:ext cx="6391275" cy="1924051"/>
          </a:xfrm>
          <a:prstGeom prst="round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73C214C4-C7BB-4349-8880-DF9D07A6276A}"/>
              </a:ext>
            </a:extLst>
          </p:cNvPr>
          <p:cNvSpPr txBox="1"/>
          <p:nvPr/>
        </p:nvSpPr>
        <p:spPr>
          <a:xfrm>
            <a:off x="5086040" y="2377691"/>
            <a:ext cx="6172509" cy="1938992"/>
          </a:xfrm>
          <a:prstGeom prst="rect">
            <a:avLst/>
          </a:prstGeom>
          <a:noFill/>
        </p:spPr>
        <p:txBody>
          <a:bodyPr wrap="square" rtlCol="0">
            <a:spAutoFit/>
          </a:bodyPr>
          <a:lstStyle/>
          <a:p>
            <a:pPr algn="just">
              <a:defRPr/>
            </a:pPr>
            <a:r>
              <a:rPr lang="vi-VN" sz="4000" dirty="0">
                <a:solidFill>
                  <a:srgbClr val="0000CC"/>
                </a:solidFill>
                <a:latin typeface="Calibri" panose="020F0502020204030204" pitchFamily="34" charset="0"/>
                <a:cs typeface="Calibri" panose="020F0502020204030204" pitchFamily="34" charset="0"/>
              </a:rPr>
              <a:t>Hai Bà Trưng cùng nghĩa quân ngày đêm luyện tập võ nghệ; </a:t>
            </a:r>
            <a:endParaRPr lang="en-US" sz="4000" dirty="0">
              <a:solidFill>
                <a:prstClr val="black"/>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E397A5A2-578B-CB26-6D20-81FE7DA2572C}"/>
              </a:ext>
            </a:extLst>
          </p:cNvPr>
          <p:cNvPicPr>
            <a:picLocks noChangeAspect="1"/>
          </p:cNvPicPr>
          <p:nvPr/>
        </p:nvPicPr>
        <p:blipFill>
          <a:blip r:embed="rId3"/>
          <a:stretch>
            <a:fillRect/>
          </a:stretch>
        </p:blipFill>
        <p:spPr>
          <a:xfrm>
            <a:off x="1076324" y="1495425"/>
            <a:ext cx="3565203" cy="3786187"/>
          </a:xfrm>
          <a:prstGeom prst="rect">
            <a:avLst/>
          </a:prstGeom>
        </p:spPr>
      </p:pic>
    </p:spTree>
    <p:extLst>
      <p:ext uri="{BB962C8B-B14F-4D97-AF65-F5344CB8AC3E}">
        <p14:creationId xmlns:p14="http://schemas.microsoft.com/office/powerpoint/2010/main" val="7405741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45AB57CF-47FC-4018-A658-50DE528F5BE0}"/>
              </a:ext>
            </a:extLst>
          </p:cNvPr>
          <p:cNvSpPr/>
          <p:nvPr/>
        </p:nvSpPr>
        <p:spPr>
          <a:xfrm>
            <a:off x="351004" y="296790"/>
            <a:ext cx="11201400" cy="63102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Arial" panose="020B0604020202020204" pitchFamily="34" charset="0"/>
              <a:ea typeface="Microsoft YaHei"/>
              <a:cs typeface="Arial" panose="020B0604020202020204" pitchFamily="34" charset="0"/>
            </a:endParaRPr>
          </a:p>
        </p:txBody>
      </p:sp>
      <p:sp>
        <p:nvSpPr>
          <p:cNvPr id="14" name="TextBox 13">
            <a:extLst>
              <a:ext uri="{FF2B5EF4-FFF2-40B4-BE49-F238E27FC236}">
                <a16:creationId xmlns:a16="http://schemas.microsoft.com/office/drawing/2014/main" id="{B77088C4-2DA4-4490-B8E4-8AAA3B43E1FF}"/>
              </a:ext>
            </a:extLst>
          </p:cNvPr>
          <p:cNvSpPr txBox="1"/>
          <p:nvPr/>
        </p:nvSpPr>
        <p:spPr>
          <a:xfrm>
            <a:off x="1725669" y="442825"/>
            <a:ext cx="8288856" cy="707886"/>
          </a:xfrm>
          <a:prstGeom prst="rect">
            <a:avLst/>
          </a:prstGeom>
          <a:noFill/>
        </p:spPr>
        <p:txBody>
          <a:bodyPr wrap="square" rtlCol="0">
            <a:spAutoFit/>
          </a:bodyPr>
          <a:lstStyle/>
          <a:p>
            <a:pPr>
              <a:defRPr/>
            </a:pPr>
            <a:r>
              <a:rPr lang="en-US" sz="4000" b="1" dirty="0" err="1">
                <a:solidFill>
                  <a:srgbClr val="FD3D66"/>
                </a:solidFill>
                <a:latin typeface="Arial" panose="020B0604020202020204" pitchFamily="34" charset="0"/>
                <a:cs typeface="Arial" panose="020B0604020202020204" pitchFamily="34" charset="0"/>
              </a:rPr>
              <a:t>Nêu</a:t>
            </a:r>
            <a:r>
              <a:rPr lang="en-US" sz="4000" b="1" dirty="0">
                <a:solidFill>
                  <a:srgbClr val="FD3D66"/>
                </a:solidFill>
                <a:latin typeface="Arial" panose="020B0604020202020204" pitchFamily="34" charset="0"/>
                <a:cs typeface="Arial" panose="020B0604020202020204" pitchFamily="34" charset="0"/>
              </a:rPr>
              <a:t> </a:t>
            </a:r>
            <a:r>
              <a:rPr lang="en-US" sz="4000" b="1" dirty="0" err="1">
                <a:solidFill>
                  <a:srgbClr val="FD3D66"/>
                </a:solidFill>
                <a:latin typeface="Arial" panose="020B0604020202020204" pitchFamily="34" charset="0"/>
                <a:cs typeface="Arial" panose="020B0604020202020204" pitchFamily="34" charset="0"/>
              </a:rPr>
              <a:t>sự</a:t>
            </a:r>
            <a:r>
              <a:rPr lang="en-US" sz="4000" b="1" dirty="0">
                <a:solidFill>
                  <a:srgbClr val="FD3D66"/>
                </a:solidFill>
                <a:latin typeface="Arial" panose="020B0604020202020204" pitchFamily="34" charset="0"/>
                <a:cs typeface="Arial" panose="020B0604020202020204" pitchFamily="34" charset="0"/>
              </a:rPr>
              <a:t> </a:t>
            </a:r>
            <a:r>
              <a:rPr lang="en-US" sz="4000" b="1" dirty="0" err="1">
                <a:solidFill>
                  <a:srgbClr val="FD3D66"/>
                </a:solidFill>
                <a:latin typeface="Arial" panose="020B0604020202020204" pitchFamily="34" charset="0"/>
                <a:cs typeface="Arial" panose="020B0604020202020204" pitchFamily="34" charset="0"/>
              </a:rPr>
              <a:t>vật</a:t>
            </a:r>
            <a:r>
              <a:rPr lang="en-US" sz="4000" b="1" dirty="0">
                <a:solidFill>
                  <a:srgbClr val="FD3D66"/>
                </a:solidFill>
                <a:latin typeface="Arial" panose="020B0604020202020204" pitchFamily="34" charset="0"/>
                <a:cs typeface="Arial" panose="020B0604020202020204" pitchFamily="34" charset="0"/>
              </a:rPr>
              <a:t> </a:t>
            </a:r>
            <a:r>
              <a:rPr lang="en-US" sz="4000" b="1" dirty="0" err="1">
                <a:solidFill>
                  <a:srgbClr val="FD3D66"/>
                </a:solidFill>
                <a:latin typeface="Arial" panose="020B0604020202020204" pitchFamily="34" charset="0"/>
                <a:cs typeface="Arial" panose="020B0604020202020204" pitchFamily="34" charset="0"/>
              </a:rPr>
              <a:t>trong</a:t>
            </a:r>
            <a:r>
              <a:rPr lang="en-US" sz="4000" b="1" dirty="0">
                <a:solidFill>
                  <a:srgbClr val="FD3D66"/>
                </a:solidFill>
                <a:latin typeface="Arial" panose="020B0604020202020204" pitchFamily="34" charset="0"/>
                <a:cs typeface="Arial" panose="020B0604020202020204" pitchFamily="34" charset="0"/>
              </a:rPr>
              <a:t> </a:t>
            </a:r>
            <a:r>
              <a:rPr lang="en-US" sz="4000" b="1" dirty="0" err="1">
                <a:solidFill>
                  <a:srgbClr val="FD3D66"/>
                </a:solidFill>
                <a:latin typeface="Arial" panose="020B0604020202020204" pitchFamily="34" charset="0"/>
                <a:cs typeface="Arial" panose="020B0604020202020204" pitchFamily="34" charset="0"/>
              </a:rPr>
              <a:t>từng</a:t>
            </a:r>
            <a:r>
              <a:rPr lang="en-US" sz="4000" b="1" dirty="0">
                <a:solidFill>
                  <a:srgbClr val="FD3D66"/>
                </a:solidFill>
                <a:latin typeface="Arial" panose="020B0604020202020204" pitchFamily="34" charset="0"/>
                <a:cs typeface="Arial" panose="020B0604020202020204" pitchFamily="34" charset="0"/>
              </a:rPr>
              <a:t> </a:t>
            </a:r>
            <a:r>
              <a:rPr lang="en-US" sz="4000" b="1" dirty="0" err="1">
                <a:solidFill>
                  <a:srgbClr val="FD3D66"/>
                </a:solidFill>
                <a:latin typeface="Arial" panose="020B0604020202020204" pitchFamily="34" charset="0"/>
                <a:cs typeface="Arial" panose="020B0604020202020204" pitchFamily="34" charset="0"/>
              </a:rPr>
              <a:t>bức</a:t>
            </a:r>
            <a:r>
              <a:rPr lang="en-US" sz="4000" b="1" dirty="0">
                <a:solidFill>
                  <a:srgbClr val="FD3D66"/>
                </a:solidFill>
                <a:latin typeface="Arial" panose="020B0604020202020204" pitchFamily="34" charset="0"/>
                <a:cs typeface="Arial" panose="020B0604020202020204" pitchFamily="34" charset="0"/>
              </a:rPr>
              <a:t> </a:t>
            </a:r>
            <a:r>
              <a:rPr lang="en-US" sz="4000" b="1" dirty="0" err="1">
                <a:solidFill>
                  <a:srgbClr val="FD3D66"/>
                </a:solidFill>
                <a:latin typeface="Arial" panose="020B0604020202020204" pitchFamily="34" charset="0"/>
                <a:cs typeface="Arial" panose="020B0604020202020204" pitchFamily="34" charset="0"/>
              </a:rPr>
              <a:t>tranh</a:t>
            </a:r>
            <a:r>
              <a:rPr lang="en-US" sz="4000" b="1" dirty="0">
                <a:solidFill>
                  <a:srgbClr val="FD3D66"/>
                </a:solidFill>
                <a:latin typeface="Arial" panose="020B0604020202020204" pitchFamily="34" charset="0"/>
                <a:cs typeface="Arial" panose="020B0604020202020204" pitchFamily="34" charset="0"/>
              </a:rPr>
              <a:t>.</a:t>
            </a:r>
          </a:p>
        </p:txBody>
      </p:sp>
      <p:sp>
        <p:nvSpPr>
          <p:cNvPr id="15" name="Rounded Rectangle 3">
            <a:extLst>
              <a:ext uri="{FF2B5EF4-FFF2-40B4-BE49-F238E27FC236}">
                <a16:creationId xmlns:a16="http://schemas.microsoft.com/office/drawing/2014/main" id="{2C71AD0B-5AC9-4A35-9597-0B809711E218}"/>
              </a:ext>
            </a:extLst>
          </p:cNvPr>
          <p:cNvSpPr/>
          <p:nvPr/>
        </p:nvSpPr>
        <p:spPr>
          <a:xfrm>
            <a:off x="4943475" y="1781175"/>
            <a:ext cx="6391275" cy="2819399"/>
          </a:xfrm>
          <a:prstGeom prst="round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73C214C4-C7BB-4349-8880-DF9D07A6276A}"/>
              </a:ext>
            </a:extLst>
          </p:cNvPr>
          <p:cNvSpPr txBox="1"/>
          <p:nvPr/>
        </p:nvSpPr>
        <p:spPr>
          <a:xfrm>
            <a:off x="5105090" y="1910966"/>
            <a:ext cx="6172509" cy="2554545"/>
          </a:xfrm>
          <a:prstGeom prst="rect">
            <a:avLst/>
          </a:prstGeom>
          <a:noFill/>
        </p:spPr>
        <p:txBody>
          <a:bodyPr wrap="square" rtlCol="0">
            <a:spAutoFit/>
          </a:bodyPr>
          <a:lstStyle/>
          <a:p>
            <a:pPr algn="just">
              <a:defRPr/>
            </a:pPr>
            <a:r>
              <a:rPr lang="vi-VN" sz="4000" dirty="0">
                <a:solidFill>
                  <a:srgbClr val="0000CC"/>
                </a:solidFill>
                <a:latin typeface="Calibri" panose="020F0502020204030204" pitchFamily="34" charset="0"/>
                <a:cs typeface="Calibri" panose="020F0502020204030204" pitchFamily="34" charset="0"/>
              </a:rPr>
              <a:t>Hai Bà Trưng cưỡi voi ra trận, quân ta thì hừng hực khí thế, quân giặc thì sợ hãi, bỏ chạy tán loạn; </a:t>
            </a:r>
            <a:endParaRPr lang="en-US" sz="4000" dirty="0">
              <a:solidFill>
                <a:prstClr val="black"/>
              </a:solidFill>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39DC1F8D-4ED0-0CEC-51AF-2F82CCF10E5B}"/>
              </a:ext>
            </a:extLst>
          </p:cNvPr>
          <p:cNvPicPr>
            <a:picLocks noChangeAspect="1"/>
          </p:cNvPicPr>
          <p:nvPr/>
        </p:nvPicPr>
        <p:blipFill>
          <a:blip r:embed="rId2"/>
          <a:stretch>
            <a:fillRect/>
          </a:stretch>
        </p:blipFill>
        <p:spPr>
          <a:xfrm>
            <a:off x="1181100" y="1609725"/>
            <a:ext cx="3375916" cy="3500437"/>
          </a:xfrm>
          <a:prstGeom prst="rect">
            <a:avLst/>
          </a:prstGeom>
        </p:spPr>
      </p:pic>
    </p:spTree>
    <p:extLst>
      <p:ext uri="{BB962C8B-B14F-4D97-AF65-F5344CB8AC3E}">
        <p14:creationId xmlns:p14="http://schemas.microsoft.com/office/powerpoint/2010/main" val="3841555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5F1A1F"/>
        </a:solidFill>
        <a:effectLst/>
      </p:bgPr>
    </p:bg>
    <p:spTree>
      <p:nvGrpSpPr>
        <p:cNvPr id="1" name=""/>
        <p:cNvGrpSpPr/>
        <p:nvPr/>
      </p:nvGrpSpPr>
      <p:grpSpPr>
        <a:xfrm>
          <a:off x="0" y="0"/>
          <a:ext cx="0" cy="0"/>
          <a:chOff x="0" y="0"/>
          <a:chExt cx="0" cy="0"/>
        </a:xfrm>
      </p:grpSpPr>
      <p:grpSp>
        <p:nvGrpSpPr>
          <p:cNvPr id="11" name="Group 11"/>
          <p:cNvGrpSpPr/>
          <p:nvPr/>
        </p:nvGrpSpPr>
        <p:grpSpPr>
          <a:xfrm>
            <a:off x="-196787" y="0"/>
            <a:ext cx="12585573" cy="791225"/>
            <a:chOff x="0" y="0"/>
            <a:chExt cx="25171147" cy="1582449"/>
          </a:xfrm>
        </p:grpSpPr>
        <p:pic>
          <p:nvPicPr>
            <p:cNvPr id="12"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V="1">
              <a:off x="12585574" y="0"/>
              <a:ext cx="6292787" cy="1490870"/>
            </a:xfrm>
            <a:prstGeom prst="rect">
              <a:avLst/>
            </a:prstGeom>
          </p:spPr>
        </p:pic>
        <p:pic>
          <p:nvPicPr>
            <p:cNvPr id="13"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V="1">
              <a:off x="18878360" y="0"/>
              <a:ext cx="6292787" cy="1490870"/>
            </a:xfrm>
            <a:prstGeom prst="rect">
              <a:avLst/>
            </a:prstGeom>
          </p:spPr>
        </p:pic>
        <p:pic>
          <p:nvPicPr>
            <p:cNvPr id="14" name="Picture 1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V="1">
              <a:off x="0" y="91580"/>
              <a:ext cx="6292787" cy="1490870"/>
            </a:xfrm>
            <a:prstGeom prst="rect">
              <a:avLst/>
            </a:prstGeom>
          </p:spPr>
        </p:pic>
        <p:pic>
          <p:nvPicPr>
            <p:cNvPr id="15" name="Picture 1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V="1">
              <a:off x="6292787" y="91580"/>
              <a:ext cx="6292787" cy="1490870"/>
            </a:xfrm>
            <a:prstGeom prst="rect">
              <a:avLst/>
            </a:prstGeom>
          </p:spPr>
        </p:pic>
      </p:grpSp>
      <p:pic>
        <p:nvPicPr>
          <p:cNvPr id="9" name="Picture 5">
            <a:extLst>
              <a:ext uri="{FF2B5EF4-FFF2-40B4-BE49-F238E27FC236}">
                <a16:creationId xmlns:a16="http://schemas.microsoft.com/office/drawing/2014/main" id="{B6618CA0-CF93-78EE-2AD1-C39487766D6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057275" y="1511229"/>
            <a:ext cx="8450450" cy="1513417"/>
          </a:xfrm>
          <a:prstGeom prst="rect">
            <a:avLst/>
          </a:prstGeom>
        </p:spPr>
      </p:pic>
      <p:sp>
        <p:nvSpPr>
          <p:cNvPr id="10" name="TextBox 9">
            <a:extLst>
              <a:ext uri="{FF2B5EF4-FFF2-40B4-BE49-F238E27FC236}">
                <a16:creationId xmlns:a16="http://schemas.microsoft.com/office/drawing/2014/main" id="{6BA9CAE4-9B70-557E-F8E6-5F2BC7156174}"/>
              </a:ext>
            </a:extLst>
          </p:cNvPr>
          <p:cNvSpPr txBox="1"/>
          <p:nvPr/>
        </p:nvSpPr>
        <p:spPr>
          <a:xfrm>
            <a:off x="1200150" y="1886847"/>
            <a:ext cx="8115300" cy="584775"/>
          </a:xfrm>
          <a:prstGeom prst="rect">
            <a:avLst/>
          </a:prstGeom>
          <a:noFill/>
        </p:spPr>
        <p:txBody>
          <a:bodyPr wrap="square">
            <a:spAutoFit/>
          </a:bodyPr>
          <a:lstStyle/>
          <a:p>
            <a:pPr algn="ctr"/>
            <a:r>
              <a:rPr lang="en-US" sz="32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Vị</a:t>
            </a:r>
            <a:r>
              <a:rPr lang="en-US"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anh</a:t>
            </a:r>
            <a:r>
              <a:rPr lang="en-US"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hùng</a:t>
            </a:r>
            <a:r>
              <a:rPr lang="en-US"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nào</a:t>
            </a:r>
            <a:r>
              <a:rPr lang="en-US"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được</a:t>
            </a:r>
            <a:r>
              <a:rPr lang="en-US"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nhắc</a:t>
            </a:r>
            <a:r>
              <a:rPr lang="en-US"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tên</a:t>
            </a:r>
            <a:r>
              <a:rPr lang="en-US"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trong</a:t>
            </a:r>
            <a:r>
              <a:rPr lang="en-US"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hát</a:t>
            </a:r>
            <a:r>
              <a:rPr lang="en-US" sz="32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a:t>
            </a:r>
            <a:endParaRPr lang="en-US" sz="3200" b="1" dirty="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6" name="Picture 7">
            <a:extLst>
              <a:ext uri="{FF2B5EF4-FFF2-40B4-BE49-F238E27FC236}">
                <a16:creationId xmlns:a16="http://schemas.microsoft.com/office/drawing/2014/main" id="{B0A42731-A409-23FC-BB15-1011B6E5B264}"/>
              </a:ext>
            </a:extLst>
          </p:cNvPr>
          <p:cNvPicPr>
            <a:picLocks noChangeAspect="1"/>
          </p:cNvPicPr>
          <p:nvPr/>
        </p:nvPicPr>
        <p:blipFill>
          <a:blip r:embed="rId7"/>
          <a:srcRect/>
          <a:stretch>
            <a:fillRect/>
          </a:stretch>
        </p:blipFill>
        <p:spPr>
          <a:xfrm>
            <a:off x="6918863" y="3086950"/>
            <a:ext cx="1098008" cy="2672638"/>
          </a:xfrm>
          <a:prstGeom prst="rect">
            <a:avLst/>
          </a:prstGeom>
          <a:effectLst>
            <a:glow rad="25400">
              <a:schemeClr val="accent4">
                <a:lumMod val="40000"/>
                <a:lumOff val="60000"/>
              </a:schemeClr>
            </a:glow>
          </a:effectLst>
        </p:spPr>
      </p:pic>
      <p:pic>
        <p:nvPicPr>
          <p:cNvPr id="17" name="Picture 28">
            <a:extLst>
              <a:ext uri="{FF2B5EF4-FFF2-40B4-BE49-F238E27FC236}">
                <a16:creationId xmlns:a16="http://schemas.microsoft.com/office/drawing/2014/main" id="{2C08E92C-E1C1-D4C3-FAEA-9243EACBEC62}"/>
              </a:ext>
            </a:extLst>
          </p:cNvPr>
          <p:cNvPicPr>
            <a:picLocks noChangeAspect="1"/>
          </p:cNvPicPr>
          <p:nvPr/>
        </p:nvPicPr>
        <p:blipFill>
          <a:blip r:embed="rId8"/>
          <a:srcRect/>
          <a:stretch>
            <a:fillRect/>
          </a:stretch>
        </p:blipFill>
        <p:spPr>
          <a:xfrm>
            <a:off x="8258010" y="2998150"/>
            <a:ext cx="1395922" cy="2822422"/>
          </a:xfrm>
          <a:prstGeom prst="rect">
            <a:avLst/>
          </a:prstGeom>
          <a:effectLst>
            <a:glow rad="25400">
              <a:schemeClr val="accent4">
                <a:lumMod val="40000"/>
                <a:lumOff val="60000"/>
              </a:schemeClr>
            </a:glow>
          </a:effectLst>
        </p:spPr>
      </p:pic>
    </p:spTree>
    <p:extLst>
      <p:ext uri="{BB962C8B-B14F-4D97-AF65-F5344CB8AC3E}">
        <p14:creationId xmlns:p14="http://schemas.microsoft.com/office/powerpoint/2010/main" val="42120141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par>
                                <p:cTn id="8" presetID="22" presetClass="entr" presetSubtype="2"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right)">
                                      <p:cBhvr>
                                        <p:cTn id="10" dur="500"/>
                                        <p:tgtEl>
                                          <p:spTgt spid="9"/>
                                        </p:tgtEl>
                                      </p:cBhvr>
                                    </p:animEffect>
                                  </p:childTnLst>
                                </p:cTn>
                              </p:par>
                              <p:par>
                                <p:cTn id="11" presetID="16" presetClass="entr" presetSubtype="21"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par>
                                <p:cTn id="14" presetID="16" presetClass="entr" presetSubtype="21"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arn(inVertical)">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45AB57CF-47FC-4018-A658-50DE528F5BE0}"/>
              </a:ext>
            </a:extLst>
          </p:cNvPr>
          <p:cNvSpPr/>
          <p:nvPr/>
        </p:nvSpPr>
        <p:spPr>
          <a:xfrm>
            <a:off x="351004" y="296790"/>
            <a:ext cx="11201400" cy="63102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Arial" panose="020B0604020202020204" pitchFamily="34" charset="0"/>
              <a:ea typeface="Microsoft YaHei"/>
              <a:cs typeface="Arial" panose="020B0604020202020204" pitchFamily="34" charset="0"/>
            </a:endParaRPr>
          </a:p>
        </p:txBody>
      </p:sp>
      <p:sp>
        <p:nvSpPr>
          <p:cNvPr id="14" name="TextBox 13">
            <a:extLst>
              <a:ext uri="{FF2B5EF4-FFF2-40B4-BE49-F238E27FC236}">
                <a16:creationId xmlns:a16="http://schemas.microsoft.com/office/drawing/2014/main" id="{B77088C4-2DA4-4490-B8E4-8AAA3B43E1FF}"/>
              </a:ext>
            </a:extLst>
          </p:cNvPr>
          <p:cNvSpPr txBox="1"/>
          <p:nvPr/>
        </p:nvSpPr>
        <p:spPr>
          <a:xfrm>
            <a:off x="1725669" y="442825"/>
            <a:ext cx="8288856" cy="707886"/>
          </a:xfrm>
          <a:prstGeom prst="rect">
            <a:avLst/>
          </a:prstGeom>
          <a:noFill/>
        </p:spPr>
        <p:txBody>
          <a:bodyPr wrap="square" rtlCol="0">
            <a:spAutoFit/>
          </a:bodyPr>
          <a:lstStyle/>
          <a:p>
            <a:pPr>
              <a:defRPr/>
            </a:pPr>
            <a:r>
              <a:rPr lang="en-US" sz="4000" b="1" dirty="0" err="1">
                <a:solidFill>
                  <a:srgbClr val="FD3D66"/>
                </a:solidFill>
                <a:latin typeface="Arial" panose="020B0604020202020204" pitchFamily="34" charset="0"/>
                <a:cs typeface="Arial" panose="020B0604020202020204" pitchFamily="34" charset="0"/>
              </a:rPr>
              <a:t>Nêu</a:t>
            </a:r>
            <a:r>
              <a:rPr lang="en-US" sz="4000" b="1" dirty="0">
                <a:solidFill>
                  <a:srgbClr val="FD3D66"/>
                </a:solidFill>
                <a:latin typeface="Arial" panose="020B0604020202020204" pitchFamily="34" charset="0"/>
                <a:cs typeface="Arial" panose="020B0604020202020204" pitchFamily="34" charset="0"/>
              </a:rPr>
              <a:t> </a:t>
            </a:r>
            <a:r>
              <a:rPr lang="en-US" sz="4000" b="1" dirty="0" err="1">
                <a:solidFill>
                  <a:srgbClr val="FD3D66"/>
                </a:solidFill>
                <a:latin typeface="Arial" panose="020B0604020202020204" pitchFamily="34" charset="0"/>
                <a:cs typeface="Arial" panose="020B0604020202020204" pitchFamily="34" charset="0"/>
              </a:rPr>
              <a:t>sự</a:t>
            </a:r>
            <a:r>
              <a:rPr lang="en-US" sz="4000" b="1" dirty="0">
                <a:solidFill>
                  <a:srgbClr val="FD3D66"/>
                </a:solidFill>
                <a:latin typeface="Arial" panose="020B0604020202020204" pitchFamily="34" charset="0"/>
                <a:cs typeface="Arial" panose="020B0604020202020204" pitchFamily="34" charset="0"/>
              </a:rPr>
              <a:t> </a:t>
            </a:r>
            <a:r>
              <a:rPr lang="en-US" sz="4000" b="1" dirty="0" err="1">
                <a:solidFill>
                  <a:srgbClr val="FD3D66"/>
                </a:solidFill>
                <a:latin typeface="Arial" panose="020B0604020202020204" pitchFamily="34" charset="0"/>
                <a:cs typeface="Arial" panose="020B0604020202020204" pitchFamily="34" charset="0"/>
              </a:rPr>
              <a:t>vật</a:t>
            </a:r>
            <a:r>
              <a:rPr lang="en-US" sz="4000" b="1" dirty="0">
                <a:solidFill>
                  <a:srgbClr val="FD3D66"/>
                </a:solidFill>
                <a:latin typeface="Arial" panose="020B0604020202020204" pitchFamily="34" charset="0"/>
                <a:cs typeface="Arial" panose="020B0604020202020204" pitchFamily="34" charset="0"/>
              </a:rPr>
              <a:t> </a:t>
            </a:r>
            <a:r>
              <a:rPr lang="en-US" sz="4000" b="1" dirty="0" err="1">
                <a:solidFill>
                  <a:srgbClr val="FD3D66"/>
                </a:solidFill>
                <a:latin typeface="Arial" panose="020B0604020202020204" pitchFamily="34" charset="0"/>
                <a:cs typeface="Arial" panose="020B0604020202020204" pitchFamily="34" charset="0"/>
              </a:rPr>
              <a:t>trong</a:t>
            </a:r>
            <a:r>
              <a:rPr lang="en-US" sz="4000" b="1" dirty="0">
                <a:solidFill>
                  <a:srgbClr val="FD3D66"/>
                </a:solidFill>
                <a:latin typeface="Arial" panose="020B0604020202020204" pitchFamily="34" charset="0"/>
                <a:cs typeface="Arial" panose="020B0604020202020204" pitchFamily="34" charset="0"/>
              </a:rPr>
              <a:t> </a:t>
            </a:r>
            <a:r>
              <a:rPr lang="en-US" sz="4000" b="1" dirty="0" err="1">
                <a:solidFill>
                  <a:srgbClr val="FD3D66"/>
                </a:solidFill>
                <a:latin typeface="Arial" panose="020B0604020202020204" pitchFamily="34" charset="0"/>
                <a:cs typeface="Arial" panose="020B0604020202020204" pitchFamily="34" charset="0"/>
              </a:rPr>
              <a:t>từng</a:t>
            </a:r>
            <a:r>
              <a:rPr lang="en-US" sz="4000" b="1" dirty="0">
                <a:solidFill>
                  <a:srgbClr val="FD3D66"/>
                </a:solidFill>
                <a:latin typeface="Arial" panose="020B0604020202020204" pitchFamily="34" charset="0"/>
                <a:cs typeface="Arial" panose="020B0604020202020204" pitchFamily="34" charset="0"/>
              </a:rPr>
              <a:t> </a:t>
            </a:r>
            <a:r>
              <a:rPr lang="en-US" sz="4000" b="1" dirty="0" err="1">
                <a:solidFill>
                  <a:srgbClr val="FD3D66"/>
                </a:solidFill>
                <a:latin typeface="Arial" panose="020B0604020202020204" pitchFamily="34" charset="0"/>
                <a:cs typeface="Arial" panose="020B0604020202020204" pitchFamily="34" charset="0"/>
              </a:rPr>
              <a:t>bức</a:t>
            </a:r>
            <a:r>
              <a:rPr lang="en-US" sz="4000" b="1" dirty="0">
                <a:solidFill>
                  <a:srgbClr val="FD3D66"/>
                </a:solidFill>
                <a:latin typeface="Arial" panose="020B0604020202020204" pitchFamily="34" charset="0"/>
                <a:cs typeface="Arial" panose="020B0604020202020204" pitchFamily="34" charset="0"/>
              </a:rPr>
              <a:t> </a:t>
            </a:r>
            <a:r>
              <a:rPr lang="en-US" sz="4000" b="1" dirty="0" err="1">
                <a:solidFill>
                  <a:srgbClr val="FD3D66"/>
                </a:solidFill>
                <a:latin typeface="Arial" panose="020B0604020202020204" pitchFamily="34" charset="0"/>
                <a:cs typeface="Arial" panose="020B0604020202020204" pitchFamily="34" charset="0"/>
              </a:rPr>
              <a:t>tranh</a:t>
            </a:r>
            <a:r>
              <a:rPr lang="en-US" sz="4000" b="1" dirty="0">
                <a:solidFill>
                  <a:srgbClr val="FD3D66"/>
                </a:solidFill>
                <a:latin typeface="Arial" panose="020B0604020202020204" pitchFamily="34" charset="0"/>
                <a:cs typeface="Arial" panose="020B0604020202020204" pitchFamily="34" charset="0"/>
              </a:rPr>
              <a:t>.</a:t>
            </a:r>
          </a:p>
        </p:txBody>
      </p:sp>
      <p:sp>
        <p:nvSpPr>
          <p:cNvPr id="15" name="Rounded Rectangle 3">
            <a:extLst>
              <a:ext uri="{FF2B5EF4-FFF2-40B4-BE49-F238E27FC236}">
                <a16:creationId xmlns:a16="http://schemas.microsoft.com/office/drawing/2014/main" id="{2C71AD0B-5AC9-4A35-9597-0B809711E218}"/>
              </a:ext>
            </a:extLst>
          </p:cNvPr>
          <p:cNvSpPr/>
          <p:nvPr/>
        </p:nvSpPr>
        <p:spPr>
          <a:xfrm>
            <a:off x="4791075" y="2295526"/>
            <a:ext cx="6391275" cy="2133600"/>
          </a:xfrm>
          <a:prstGeom prst="round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73C214C4-C7BB-4349-8880-DF9D07A6276A}"/>
              </a:ext>
            </a:extLst>
          </p:cNvPr>
          <p:cNvSpPr txBox="1"/>
          <p:nvPr/>
        </p:nvSpPr>
        <p:spPr>
          <a:xfrm>
            <a:off x="4952690" y="2425316"/>
            <a:ext cx="6172509" cy="1938992"/>
          </a:xfrm>
          <a:prstGeom prst="rect">
            <a:avLst/>
          </a:prstGeom>
          <a:noFill/>
        </p:spPr>
        <p:txBody>
          <a:bodyPr wrap="square" rtlCol="0">
            <a:spAutoFit/>
          </a:bodyPr>
          <a:lstStyle/>
          <a:p>
            <a:pPr algn="just">
              <a:defRPr/>
            </a:pPr>
            <a:r>
              <a:rPr lang="vi-VN" sz="4000" dirty="0">
                <a:solidFill>
                  <a:srgbClr val="0000CC"/>
                </a:solidFill>
                <a:latin typeface="Calibri" panose="020F0502020204030204" pitchFamily="34" charset="0"/>
                <a:cs typeface="Calibri" panose="020F0502020204030204" pitchFamily="34" charset="0"/>
              </a:rPr>
              <a:t>Hai Bà Trưng thắng trận trở về trong tiếng reo hò mừng chiến thắng.</a:t>
            </a:r>
            <a:endParaRPr lang="en-US" sz="4000" dirty="0">
              <a:solidFill>
                <a:prstClr val="black"/>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C4C5EB47-B2D0-FD93-6DD8-3F5B411667D8}"/>
              </a:ext>
            </a:extLst>
          </p:cNvPr>
          <p:cNvPicPr>
            <a:picLocks noChangeAspect="1"/>
          </p:cNvPicPr>
          <p:nvPr/>
        </p:nvPicPr>
        <p:blipFill>
          <a:blip r:embed="rId2"/>
          <a:stretch>
            <a:fillRect/>
          </a:stretch>
        </p:blipFill>
        <p:spPr>
          <a:xfrm>
            <a:off x="1104900" y="1676400"/>
            <a:ext cx="3317358" cy="3657600"/>
          </a:xfrm>
          <a:prstGeom prst="rect">
            <a:avLst/>
          </a:prstGeom>
        </p:spPr>
      </p:pic>
    </p:spTree>
    <p:extLst>
      <p:ext uri="{BB962C8B-B14F-4D97-AF65-F5344CB8AC3E}">
        <p14:creationId xmlns:p14="http://schemas.microsoft.com/office/powerpoint/2010/main" val="7803773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45AB57CF-47FC-4018-A658-50DE528F5BE0}"/>
              </a:ext>
            </a:extLst>
          </p:cNvPr>
          <p:cNvSpPr/>
          <p:nvPr/>
        </p:nvSpPr>
        <p:spPr>
          <a:xfrm>
            <a:off x="351004" y="296790"/>
            <a:ext cx="11201400" cy="63102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Arial" panose="020B0604020202020204" pitchFamily="34" charset="0"/>
              <a:ea typeface="Microsoft YaHei"/>
              <a:cs typeface="Arial" panose="020B0604020202020204" pitchFamily="34" charset="0"/>
            </a:endParaRPr>
          </a:p>
        </p:txBody>
      </p:sp>
      <p:sp>
        <p:nvSpPr>
          <p:cNvPr id="19" name="Rectangle 18">
            <a:extLst>
              <a:ext uri="{FF2B5EF4-FFF2-40B4-BE49-F238E27FC236}">
                <a16:creationId xmlns:a16="http://schemas.microsoft.com/office/drawing/2014/main" id="{2D3829CB-4282-4BE8-9550-D46540818F3C}"/>
              </a:ext>
            </a:extLst>
          </p:cNvPr>
          <p:cNvSpPr/>
          <p:nvPr/>
        </p:nvSpPr>
        <p:spPr>
          <a:xfrm>
            <a:off x="2158179" y="3536730"/>
            <a:ext cx="8627807" cy="1446550"/>
          </a:xfrm>
          <a:prstGeom prst="rect">
            <a:avLst/>
          </a:prstGeom>
        </p:spPr>
        <p:txBody>
          <a:bodyPr wrap="square">
            <a:spAutoFit/>
          </a:bodyPr>
          <a:lstStyle/>
          <a:p>
            <a:pPr algn="ctr">
              <a:defRPr/>
            </a:pPr>
            <a:r>
              <a:rPr lang="en-US" sz="4400" b="1" dirty="0" err="1">
                <a:solidFill>
                  <a:srgbClr val="FF0000"/>
                </a:solidFill>
                <a:latin typeface="Calibri" panose="020F0502020204030204" pitchFamily="34" charset="0"/>
                <a:cs typeface="Calibri" panose="020F0502020204030204" pitchFamily="34" charset="0"/>
              </a:rPr>
              <a:t>Kể</a:t>
            </a:r>
            <a:r>
              <a:rPr lang="en-US" sz="4400" b="1" dirty="0">
                <a:solidFill>
                  <a:srgbClr val="FF0000"/>
                </a:solidFill>
                <a:latin typeface="Calibri" panose="020F0502020204030204" pitchFamily="34" charset="0"/>
                <a:cs typeface="Calibri" panose="020F0502020204030204" pitchFamily="34" charset="0"/>
              </a:rPr>
              <a:t> </a:t>
            </a:r>
            <a:r>
              <a:rPr lang="en-US" sz="4400" b="1" dirty="0" err="1">
                <a:solidFill>
                  <a:srgbClr val="FF0000"/>
                </a:solidFill>
                <a:latin typeface="Calibri" panose="020F0502020204030204" pitchFamily="34" charset="0"/>
                <a:cs typeface="Calibri" panose="020F0502020204030204" pitchFamily="34" charset="0"/>
              </a:rPr>
              <a:t>lại</a:t>
            </a:r>
            <a:r>
              <a:rPr lang="en-US" sz="4400" b="1" dirty="0">
                <a:solidFill>
                  <a:srgbClr val="FF0000"/>
                </a:solidFill>
                <a:latin typeface="Calibri" panose="020F0502020204030204" pitchFamily="34" charset="0"/>
                <a:cs typeface="Calibri" panose="020F0502020204030204" pitchFamily="34" charset="0"/>
              </a:rPr>
              <a:t> </a:t>
            </a:r>
            <a:r>
              <a:rPr lang="en-US" sz="4400" b="1" dirty="0" err="1">
                <a:solidFill>
                  <a:srgbClr val="FF0000"/>
                </a:solidFill>
                <a:latin typeface="Calibri" panose="020F0502020204030204" pitchFamily="34" charset="0"/>
                <a:cs typeface="Calibri" panose="020F0502020204030204" pitchFamily="34" charset="0"/>
              </a:rPr>
              <a:t>từng</a:t>
            </a:r>
            <a:r>
              <a:rPr lang="en-US" sz="4400" b="1" dirty="0">
                <a:solidFill>
                  <a:srgbClr val="FF0000"/>
                </a:solidFill>
                <a:latin typeface="Calibri" panose="020F0502020204030204" pitchFamily="34" charset="0"/>
                <a:cs typeface="Calibri" panose="020F0502020204030204" pitchFamily="34" charset="0"/>
              </a:rPr>
              <a:t> </a:t>
            </a:r>
            <a:r>
              <a:rPr lang="en-US" sz="4400" b="1" dirty="0" err="1">
                <a:solidFill>
                  <a:srgbClr val="FF0000"/>
                </a:solidFill>
                <a:latin typeface="Calibri" panose="020F0502020204030204" pitchFamily="34" charset="0"/>
                <a:cs typeface="Calibri" panose="020F0502020204030204" pitchFamily="34" charset="0"/>
              </a:rPr>
              <a:t>đoạn</a:t>
            </a:r>
            <a:r>
              <a:rPr lang="en-US" sz="4400" b="1" dirty="0">
                <a:solidFill>
                  <a:srgbClr val="FF0000"/>
                </a:solidFill>
                <a:latin typeface="Calibri" panose="020F0502020204030204" pitchFamily="34" charset="0"/>
                <a:cs typeface="Calibri" panose="020F0502020204030204" pitchFamily="34" charset="0"/>
              </a:rPr>
              <a:t> </a:t>
            </a:r>
            <a:r>
              <a:rPr lang="en-US" sz="4400" b="1" dirty="0" err="1">
                <a:solidFill>
                  <a:srgbClr val="FF0000"/>
                </a:solidFill>
                <a:latin typeface="Calibri" panose="020F0502020204030204" pitchFamily="34" charset="0"/>
                <a:cs typeface="Calibri" panose="020F0502020204030204" pitchFamily="34" charset="0"/>
              </a:rPr>
              <a:t>của</a:t>
            </a:r>
            <a:r>
              <a:rPr lang="en-US" sz="4400" b="1" dirty="0">
                <a:solidFill>
                  <a:srgbClr val="FF0000"/>
                </a:solidFill>
                <a:latin typeface="Calibri" panose="020F0502020204030204" pitchFamily="34" charset="0"/>
                <a:cs typeface="Calibri" panose="020F0502020204030204" pitchFamily="34" charset="0"/>
              </a:rPr>
              <a:t> </a:t>
            </a:r>
            <a:r>
              <a:rPr lang="en-US" sz="4400" b="1" dirty="0" err="1">
                <a:solidFill>
                  <a:srgbClr val="FF0000"/>
                </a:solidFill>
                <a:latin typeface="Calibri" panose="020F0502020204030204" pitchFamily="34" charset="0"/>
                <a:cs typeface="Calibri" panose="020F0502020204030204" pitchFamily="34" charset="0"/>
              </a:rPr>
              <a:t>câu</a:t>
            </a:r>
            <a:r>
              <a:rPr lang="en-US" sz="4400" b="1" dirty="0">
                <a:solidFill>
                  <a:srgbClr val="FF0000"/>
                </a:solidFill>
                <a:latin typeface="Calibri" panose="020F0502020204030204" pitchFamily="34" charset="0"/>
                <a:cs typeface="Calibri" panose="020F0502020204030204" pitchFamily="34" charset="0"/>
              </a:rPr>
              <a:t> </a:t>
            </a:r>
            <a:r>
              <a:rPr lang="en-US" sz="4400" b="1" dirty="0" err="1">
                <a:solidFill>
                  <a:srgbClr val="FF0000"/>
                </a:solidFill>
                <a:latin typeface="Calibri" panose="020F0502020204030204" pitchFamily="34" charset="0"/>
                <a:cs typeface="Calibri" panose="020F0502020204030204" pitchFamily="34" charset="0"/>
              </a:rPr>
              <a:t>chuyện</a:t>
            </a:r>
            <a:r>
              <a:rPr lang="en-US" sz="4400" b="1" dirty="0">
                <a:solidFill>
                  <a:srgbClr val="FF0000"/>
                </a:solidFill>
                <a:latin typeface="Calibri" panose="020F0502020204030204" pitchFamily="34" charset="0"/>
                <a:cs typeface="Calibri" panose="020F0502020204030204" pitchFamily="34" charset="0"/>
              </a:rPr>
              <a:t> </a:t>
            </a:r>
            <a:r>
              <a:rPr lang="en-US" sz="4400" b="1" dirty="0" err="1">
                <a:solidFill>
                  <a:srgbClr val="FF0000"/>
                </a:solidFill>
                <a:latin typeface="Calibri" panose="020F0502020204030204" pitchFamily="34" charset="0"/>
                <a:cs typeface="Calibri" panose="020F0502020204030204" pitchFamily="34" charset="0"/>
              </a:rPr>
              <a:t>theo</a:t>
            </a:r>
            <a:r>
              <a:rPr lang="en-US" sz="4400" b="1" dirty="0">
                <a:solidFill>
                  <a:srgbClr val="FF0000"/>
                </a:solidFill>
                <a:latin typeface="Calibri" panose="020F0502020204030204" pitchFamily="34" charset="0"/>
                <a:cs typeface="Calibri" panose="020F0502020204030204" pitchFamily="34" charset="0"/>
              </a:rPr>
              <a:t> </a:t>
            </a:r>
            <a:r>
              <a:rPr lang="en-US" sz="4400" b="1" dirty="0" err="1">
                <a:solidFill>
                  <a:srgbClr val="FF0000"/>
                </a:solidFill>
                <a:latin typeface="Calibri" panose="020F0502020204030204" pitchFamily="34" charset="0"/>
                <a:cs typeface="Calibri" panose="020F0502020204030204" pitchFamily="34" charset="0"/>
              </a:rPr>
              <a:t>tranh</a:t>
            </a:r>
            <a:endParaRPr lang="en-US" sz="44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937808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Ảnh động làm nền và tuyết rơi cho blogger">
            <a:extLst>
              <a:ext uri="{FF2B5EF4-FFF2-40B4-BE49-F238E27FC236}">
                <a16:creationId xmlns:a16="http://schemas.microsoft.com/office/drawing/2014/main" id="{1C4626AE-27E2-435F-B2DD-8C924A02EDDC}"/>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81145" y="250960"/>
            <a:ext cx="5614855" cy="27933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Ảnh động làm nền và tuyết rơi cho blogger">
            <a:extLst>
              <a:ext uri="{FF2B5EF4-FFF2-40B4-BE49-F238E27FC236}">
                <a16:creationId xmlns:a16="http://schemas.microsoft.com/office/drawing/2014/main" id="{4DD2A5C7-2FEF-421C-9E46-4DCB45116296}"/>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848099" y="1200406"/>
            <a:ext cx="5614855" cy="279332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45AB57CF-47FC-4018-A658-50DE528F5BE0}"/>
              </a:ext>
            </a:extLst>
          </p:cNvPr>
          <p:cNvSpPr/>
          <p:nvPr/>
        </p:nvSpPr>
        <p:spPr>
          <a:xfrm>
            <a:off x="351004" y="381000"/>
            <a:ext cx="11201400" cy="62260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Arial" panose="020F0502020204030204"/>
              <a:ea typeface="Microsoft YaHei"/>
            </a:endParaRPr>
          </a:p>
        </p:txBody>
      </p:sp>
      <p:grpSp>
        <p:nvGrpSpPr>
          <p:cNvPr id="12" name="Group 11">
            <a:extLst>
              <a:ext uri="{FF2B5EF4-FFF2-40B4-BE49-F238E27FC236}">
                <a16:creationId xmlns:a16="http://schemas.microsoft.com/office/drawing/2014/main" id="{EFAD20B8-DAD8-4942-A001-B37B1B4B7DE5}"/>
              </a:ext>
            </a:extLst>
          </p:cNvPr>
          <p:cNvGrpSpPr/>
          <p:nvPr/>
        </p:nvGrpSpPr>
        <p:grpSpPr>
          <a:xfrm>
            <a:off x="2300748" y="430905"/>
            <a:ext cx="7521678" cy="1325906"/>
            <a:chOff x="2442404" y="430905"/>
            <a:chExt cx="6426746" cy="1325906"/>
          </a:xfrm>
        </p:grpSpPr>
        <p:pic>
          <p:nvPicPr>
            <p:cNvPr id="13" name="图片 6">
              <a:extLst>
                <a:ext uri="{FF2B5EF4-FFF2-40B4-BE49-F238E27FC236}">
                  <a16:creationId xmlns:a16="http://schemas.microsoft.com/office/drawing/2014/main" id="{96BB2C59-013B-46CB-998A-C94E200143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2404" y="430905"/>
              <a:ext cx="6426746" cy="1325906"/>
            </a:xfrm>
            <a:prstGeom prst="rect">
              <a:avLst/>
            </a:prstGeom>
          </p:spPr>
        </p:pic>
        <p:sp>
          <p:nvSpPr>
            <p:cNvPr id="14" name="TextBox 13">
              <a:extLst>
                <a:ext uri="{FF2B5EF4-FFF2-40B4-BE49-F238E27FC236}">
                  <a16:creationId xmlns:a16="http://schemas.microsoft.com/office/drawing/2014/main" id="{961BEE18-9868-4FD4-A57F-A01F43D7EFE5}"/>
                </a:ext>
              </a:extLst>
            </p:cNvPr>
            <p:cNvSpPr txBox="1"/>
            <p:nvPr/>
          </p:nvSpPr>
          <p:spPr>
            <a:xfrm>
              <a:off x="2908659" y="813396"/>
              <a:ext cx="5343019" cy="707886"/>
            </a:xfrm>
            <a:prstGeom prst="rect">
              <a:avLst/>
            </a:prstGeom>
            <a:noFill/>
          </p:spPr>
          <p:txBody>
            <a:bodyPr wrap="square" rtlCol="0">
              <a:spAutoFit/>
            </a:bodyPr>
            <a:lstStyle/>
            <a:p>
              <a:pPr algn="ctr">
                <a:defRPr/>
              </a:pPr>
              <a:r>
                <a:rPr lang="en-US" sz="4000" b="1" dirty="0" err="1">
                  <a:solidFill>
                    <a:srgbClr val="FD3D66"/>
                  </a:solidFill>
                  <a:latin typeface="Cambria" panose="02040503050406030204" pitchFamily="18" charset="0"/>
                  <a:ea typeface="Cambria" panose="02040503050406030204" pitchFamily="18" charset="0"/>
                </a:rPr>
                <a:t>Kể</a:t>
              </a:r>
              <a:r>
                <a:rPr lang="en-US" sz="4000" b="1" dirty="0">
                  <a:solidFill>
                    <a:srgbClr val="FD3D66"/>
                  </a:solidFill>
                  <a:latin typeface="Cambria" panose="02040503050406030204" pitchFamily="18" charset="0"/>
                  <a:ea typeface="Cambria" panose="02040503050406030204" pitchFamily="18" charset="0"/>
                </a:rPr>
                <a:t> </a:t>
              </a:r>
              <a:r>
                <a:rPr lang="en-US" sz="4000" b="1" dirty="0" err="1">
                  <a:solidFill>
                    <a:srgbClr val="FD3D66"/>
                  </a:solidFill>
                  <a:latin typeface="Cambria" panose="02040503050406030204" pitchFamily="18" charset="0"/>
                  <a:ea typeface="Cambria" panose="02040503050406030204" pitchFamily="18" charset="0"/>
                </a:rPr>
                <a:t>chuyện</a:t>
              </a:r>
              <a:r>
                <a:rPr lang="en-US" sz="4000" b="1" dirty="0">
                  <a:solidFill>
                    <a:srgbClr val="FD3D66"/>
                  </a:solidFill>
                  <a:latin typeface="Cambria" panose="02040503050406030204" pitchFamily="18" charset="0"/>
                  <a:ea typeface="Cambria" panose="02040503050406030204" pitchFamily="18" charset="0"/>
                </a:rPr>
                <a:t> </a:t>
              </a:r>
              <a:r>
                <a:rPr lang="en-US" sz="4000" b="1" dirty="0" err="1">
                  <a:solidFill>
                    <a:srgbClr val="FD3D66"/>
                  </a:solidFill>
                  <a:latin typeface="Cambria" panose="02040503050406030204" pitchFamily="18" charset="0"/>
                  <a:ea typeface="Cambria" panose="02040503050406030204" pitchFamily="18" charset="0"/>
                </a:rPr>
                <a:t>theo</a:t>
              </a:r>
              <a:r>
                <a:rPr lang="en-US" sz="4000" b="1" dirty="0">
                  <a:solidFill>
                    <a:srgbClr val="FD3D66"/>
                  </a:solidFill>
                  <a:latin typeface="Cambria" panose="02040503050406030204" pitchFamily="18" charset="0"/>
                  <a:ea typeface="Cambria" panose="02040503050406030204" pitchFamily="18" charset="0"/>
                </a:rPr>
                <a:t> </a:t>
              </a:r>
              <a:r>
                <a:rPr lang="en-US" sz="4000" b="1" dirty="0" err="1">
                  <a:solidFill>
                    <a:srgbClr val="FD3D66"/>
                  </a:solidFill>
                  <a:latin typeface="Cambria" panose="02040503050406030204" pitchFamily="18" charset="0"/>
                  <a:ea typeface="Cambria" panose="02040503050406030204" pitchFamily="18" charset="0"/>
                </a:rPr>
                <a:t>cặp</a:t>
              </a:r>
              <a:endParaRPr lang="en-US" sz="4000" b="1" dirty="0">
                <a:solidFill>
                  <a:srgbClr val="FD3D66"/>
                </a:solidFill>
                <a:latin typeface="Cambria" panose="02040503050406030204" pitchFamily="18" charset="0"/>
                <a:ea typeface="Cambria" panose="02040503050406030204" pitchFamily="18" charset="0"/>
              </a:endParaRPr>
            </a:p>
          </p:txBody>
        </p:sp>
      </p:grpSp>
      <p:grpSp>
        <p:nvGrpSpPr>
          <p:cNvPr id="15" name="Group 14">
            <a:extLst>
              <a:ext uri="{FF2B5EF4-FFF2-40B4-BE49-F238E27FC236}">
                <a16:creationId xmlns:a16="http://schemas.microsoft.com/office/drawing/2014/main" id="{94438DBD-21A9-4A18-95DC-A5347EB796CA}"/>
              </a:ext>
            </a:extLst>
          </p:cNvPr>
          <p:cNvGrpSpPr/>
          <p:nvPr/>
        </p:nvGrpSpPr>
        <p:grpSpPr>
          <a:xfrm>
            <a:off x="707923" y="1607596"/>
            <a:ext cx="6046838" cy="3451122"/>
            <a:chOff x="1000126" y="2018167"/>
            <a:chExt cx="4530521" cy="1858298"/>
          </a:xfrm>
        </p:grpSpPr>
        <p:pic>
          <p:nvPicPr>
            <p:cNvPr id="16" name="图片 4">
              <a:extLst>
                <a:ext uri="{FF2B5EF4-FFF2-40B4-BE49-F238E27FC236}">
                  <a16:creationId xmlns:a16="http://schemas.microsoft.com/office/drawing/2014/main" id="{5DE30819-5E83-4016-8278-35A73E16B408}"/>
                </a:ext>
              </a:extLst>
            </p:cNvPr>
            <p:cNvPicPr>
              <a:picLocks noChangeAspect="1"/>
            </p:cNvPicPr>
            <p:nvPr/>
          </p:nvPicPr>
          <p:blipFill>
            <a:blip r:embed="rId4" cstate="print">
              <a:extLst>
                <a:ext uri="{28A0092B-C50C-407E-A947-70E740481C1C}">
                  <a14:useLocalDpi xmlns:a14="http://schemas.microsoft.com/office/drawing/2010/main" val="0"/>
                </a:ext>
              </a:extLst>
            </a:blip>
            <a:srcRect l="50131" t="58704"/>
            <a:stretch>
              <a:fillRect/>
            </a:stretch>
          </p:blipFill>
          <p:spPr>
            <a:xfrm>
              <a:off x="1000126" y="2018167"/>
              <a:ext cx="4530521" cy="1858298"/>
            </a:xfrm>
            <a:custGeom>
              <a:avLst/>
              <a:gdLst>
                <a:gd name="connsiteX0" fmla="*/ 4165600 w 4840485"/>
                <a:gd name="connsiteY0" fmla="*/ 0 h 2832100"/>
                <a:gd name="connsiteX1" fmla="*/ 4840485 w 4840485"/>
                <a:gd name="connsiteY1" fmla="*/ 55093 h 2832100"/>
                <a:gd name="connsiteX2" fmla="*/ 4840485 w 4840485"/>
                <a:gd name="connsiteY2" fmla="*/ 2832100 h 2832100"/>
                <a:gd name="connsiteX3" fmla="*/ 343408 w 4840485"/>
                <a:gd name="connsiteY3" fmla="*/ 2832100 h 2832100"/>
                <a:gd name="connsiteX4" fmla="*/ 330200 w 4840485"/>
                <a:gd name="connsiteY4" fmla="*/ 2755900 h 2832100"/>
                <a:gd name="connsiteX5" fmla="*/ 0 w 4840485"/>
                <a:gd name="connsiteY5" fmla="*/ 1460500 h 2832100"/>
                <a:gd name="connsiteX6" fmla="*/ 355600 w 4840485"/>
                <a:gd name="connsiteY6" fmla="*/ 457200 h 2832100"/>
                <a:gd name="connsiteX7" fmla="*/ 2616200 w 4840485"/>
                <a:gd name="connsiteY7" fmla="*/ 431800 h 2832100"/>
                <a:gd name="connsiteX8" fmla="*/ 3022600 w 4840485"/>
                <a:gd name="connsiteY8" fmla="*/ 304800 h 2832100"/>
                <a:gd name="connsiteX9" fmla="*/ 3378200 w 4840485"/>
                <a:gd name="connsiteY9" fmla="*/ 114300 h 283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40485" h="2832100">
                  <a:moveTo>
                    <a:pt x="4165600" y="0"/>
                  </a:moveTo>
                  <a:lnTo>
                    <a:pt x="4840485" y="55093"/>
                  </a:lnTo>
                  <a:lnTo>
                    <a:pt x="4840485" y="2832100"/>
                  </a:lnTo>
                  <a:lnTo>
                    <a:pt x="343408" y="2832100"/>
                  </a:lnTo>
                  <a:lnTo>
                    <a:pt x="330200" y="2755900"/>
                  </a:lnTo>
                  <a:lnTo>
                    <a:pt x="0" y="1460500"/>
                  </a:lnTo>
                  <a:lnTo>
                    <a:pt x="355600" y="457200"/>
                  </a:lnTo>
                  <a:lnTo>
                    <a:pt x="2616200" y="431800"/>
                  </a:lnTo>
                  <a:lnTo>
                    <a:pt x="3022600" y="304800"/>
                  </a:lnTo>
                  <a:lnTo>
                    <a:pt x="3378200" y="114300"/>
                  </a:lnTo>
                  <a:close/>
                </a:path>
              </a:pathLst>
            </a:custGeom>
          </p:spPr>
        </p:pic>
        <p:sp>
          <p:nvSpPr>
            <p:cNvPr id="17" name="TextBox 16">
              <a:extLst>
                <a:ext uri="{FF2B5EF4-FFF2-40B4-BE49-F238E27FC236}">
                  <a16:creationId xmlns:a16="http://schemas.microsoft.com/office/drawing/2014/main" id="{F79E86B6-4298-4620-8FE8-C4C2D04EDAC9}"/>
                </a:ext>
              </a:extLst>
            </p:cNvPr>
            <p:cNvSpPr txBox="1"/>
            <p:nvPr/>
          </p:nvSpPr>
          <p:spPr>
            <a:xfrm>
              <a:off x="1663137" y="2595488"/>
              <a:ext cx="2585712" cy="513750"/>
            </a:xfrm>
            <a:prstGeom prst="rect">
              <a:avLst/>
            </a:prstGeom>
            <a:noFill/>
          </p:spPr>
          <p:txBody>
            <a:bodyPr wrap="square" rtlCol="0">
              <a:spAutoFit/>
            </a:bodyPr>
            <a:lstStyle/>
            <a:p>
              <a:pPr algn="just">
                <a:defRPr/>
              </a:pPr>
              <a:r>
                <a:rPr lang="en-US" sz="2800" dirty="0">
                  <a:solidFill>
                    <a:srgbClr val="0000CC"/>
                  </a:solidFill>
                  <a:latin typeface="Calibri" panose="020F0502020204030204" pitchFamily="34" charset="0"/>
                  <a:cs typeface="Calibri" panose="020F0502020204030204" pitchFamily="34" charset="0"/>
                </a:rPr>
                <a:t>N</a:t>
              </a:r>
              <a:r>
                <a:rPr lang="vi-VN" sz="2800" dirty="0">
                  <a:solidFill>
                    <a:srgbClr val="0000CC"/>
                  </a:solidFill>
                  <a:latin typeface="Calibri" panose="020F0502020204030204" pitchFamily="34" charset="0"/>
                  <a:cs typeface="Calibri" panose="020F0502020204030204" pitchFamily="34" charset="0"/>
                </a:rPr>
                <a:t>hìn tranh và kể lại từng đoạn tương ứng.</a:t>
              </a:r>
              <a:endParaRPr lang="en-US" sz="2800" dirty="0">
                <a:solidFill>
                  <a:srgbClr val="0000CC"/>
                </a:solidFill>
                <a:latin typeface="Calibri" panose="020F0502020204030204" pitchFamily="34" charset="0"/>
                <a:cs typeface="Calibri" panose="020F0502020204030204" pitchFamily="34" charset="0"/>
              </a:endParaRPr>
            </a:p>
          </p:txBody>
        </p:sp>
      </p:grpSp>
      <p:grpSp>
        <p:nvGrpSpPr>
          <p:cNvPr id="18" name="Group 17">
            <a:extLst>
              <a:ext uri="{FF2B5EF4-FFF2-40B4-BE49-F238E27FC236}">
                <a16:creationId xmlns:a16="http://schemas.microsoft.com/office/drawing/2014/main" id="{2BA3ECBF-0781-4F83-A796-60496079D299}"/>
              </a:ext>
            </a:extLst>
          </p:cNvPr>
          <p:cNvGrpSpPr/>
          <p:nvPr/>
        </p:nvGrpSpPr>
        <p:grpSpPr>
          <a:xfrm>
            <a:off x="5766620" y="2271252"/>
            <a:ext cx="5161936" cy="1725561"/>
            <a:chOff x="5584372" y="1971676"/>
            <a:chExt cx="3092903" cy="2101721"/>
          </a:xfrm>
        </p:grpSpPr>
        <p:pic>
          <p:nvPicPr>
            <p:cNvPr id="19" name="图片 6">
              <a:extLst>
                <a:ext uri="{FF2B5EF4-FFF2-40B4-BE49-F238E27FC236}">
                  <a16:creationId xmlns:a16="http://schemas.microsoft.com/office/drawing/2014/main" id="{C3909C56-3767-4682-9522-8C2739C1BE0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84372" y="1971676"/>
              <a:ext cx="3092903" cy="2101721"/>
            </a:xfrm>
            <a:prstGeom prst="rect">
              <a:avLst/>
            </a:prstGeom>
          </p:spPr>
        </p:pic>
        <p:sp>
          <p:nvSpPr>
            <p:cNvPr id="20" name="TextBox 19">
              <a:extLst>
                <a:ext uri="{FF2B5EF4-FFF2-40B4-BE49-F238E27FC236}">
                  <a16:creationId xmlns:a16="http://schemas.microsoft.com/office/drawing/2014/main" id="{B4E142B6-7C33-4A3F-96D1-7DF72EA6E4C9}"/>
                </a:ext>
              </a:extLst>
            </p:cNvPr>
            <p:cNvSpPr txBox="1"/>
            <p:nvPr/>
          </p:nvSpPr>
          <p:spPr>
            <a:xfrm>
              <a:off x="5833093" y="2516999"/>
              <a:ext cx="2520411" cy="1312044"/>
            </a:xfrm>
            <a:prstGeom prst="rect">
              <a:avLst/>
            </a:prstGeom>
            <a:noFill/>
          </p:spPr>
          <p:txBody>
            <a:bodyPr wrap="square" rtlCol="0">
              <a:spAutoFit/>
            </a:bodyPr>
            <a:lstStyle/>
            <a:p>
              <a:pPr algn="ctr">
                <a:defRPr/>
              </a:pPr>
              <a:r>
                <a:rPr lang="en-US" sz="3200" dirty="0">
                  <a:solidFill>
                    <a:srgbClr val="0000CC"/>
                  </a:solidFill>
                  <a:latin typeface="Calibri" panose="020F0502020204030204" pitchFamily="34" charset="0"/>
                  <a:cs typeface="Calibri" panose="020F0502020204030204" pitchFamily="34" charset="0"/>
                </a:rPr>
                <a:t>T</a:t>
              </a:r>
              <a:r>
                <a:rPr lang="en-US" sz="3200" dirty="0" err="1">
                  <a:solidFill>
                    <a:srgbClr val="0000CC"/>
                  </a:solidFill>
                  <a:latin typeface="Calibri" panose="020F0502020204030204" pitchFamily="34" charset="0"/>
                  <a:cs typeface="Calibri" panose="020F0502020204030204" pitchFamily="34" charset="0"/>
                </a:rPr>
                <a:t>ập</a:t>
              </a:r>
              <a:r>
                <a:rPr lang="en-US" sz="3200" dirty="0">
                  <a:solidFill>
                    <a:srgbClr val="0000CC"/>
                  </a:solidFill>
                  <a:latin typeface="Calibri" panose="020F0502020204030204" pitchFamily="34" charset="0"/>
                  <a:cs typeface="Calibri" panose="020F0502020204030204" pitchFamily="34" charset="0"/>
                </a:rPr>
                <a:t> </a:t>
              </a:r>
              <a:r>
                <a:rPr lang="en-US" sz="3200" dirty="0" err="1">
                  <a:solidFill>
                    <a:srgbClr val="0000CC"/>
                  </a:solidFill>
                  <a:latin typeface="Calibri" panose="020F0502020204030204" pitchFamily="34" charset="0"/>
                  <a:cs typeface="Calibri" panose="020F0502020204030204" pitchFamily="34" charset="0"/>
                </a:rPr>
                <a:t>kể</a:t>
              </a:r>
              <a:r>
                <a:rPr lang="en-US" sz="3200" dirty="0">
                  <a:solidFill>
                    <a:srgbClr val="0000CC"/>
                  </a:solidFill>
                  <a:latin typeface="Calibri" panose="020F0502020204030204" pitchFamily="34" charset="0"/>
                  <a:cs typeface="Calibri" panose="020F0502020204030204" pitchFamily="34" charset="0"/>
                </a:rPr>
                <a:t> </a:t>
              </a:r>
              <a:r>
                <a:rPr lang="en-US" sz="3200" dirty="0" err="1">
                  <a:solidFill>
                    <a:srgbClr val="0000CC"/>
                  </a:solidFill>
                  <a:latin typeface="Calibri" panose="020F0502020204030204" pitchFamily="34" charset="0"/>
                  <a:cs typeface="Calibri" panose="020F0502020204030204" pitchFamily="34" charset="0"/>
                </a:rPr>
                <a:t>chuyện</a:t>
              </a:r>
              <a:r>
                <a:rPr lang="en-US" sz="3200" dirty="0">
                  <a:solidFill>
                    <a:srgbClr val="0000CC"/>
                  </a:solidFill>
                  <a:latin typeface="Calibri" panose="020F0502020204030204" pitchFamily="34" charset="0"/>
                  <a:cs typeface="Calibri" panose="020F0502020204030204" pitchFamily="34" charset="0"/>
                </a:rPr>
                <a:t> </a:t>
              </a:r>
              <a:r>
                <a:rPr lang="en-US" sz="3200" dirty="0" err="1">
                  <a:solidFill>
                    <a:srgbClr val="0000CC"/>
                  </a:solidFill>
                  <a:latin typeface="Calibri" panose="020F0502020204030204" pitchFamily="34" charset="0"/>
                  <a:cs typeface="Calibri" panose="020F0502020204030204" pitchFamily="34" charset="0"/>
                </a:rPr>
                <a:t>theo</a:t>
              </a:r>
              <a:r>
                <a:rPr lang="en-US" sz="3200" dirty="0">
                  <a:solidFill>
                    <a:srgbClr val="0000CC"/>
                  </a:solidFill>
                  <a:latin typeface="Calibri" panose="020F0502020204030204" pitchFamily="34" charset="0"/>
                  <a:cs typeface="Calibri" panose="020F0502020204030204" pitchFamily="34" charset="0"/>
                </a:rPr>
                <a:t> </a:t>
              </a:r>
              <a:r>
                <a:rPr lang="en-US" sz="3200" dirty="0" err="1">
                  <a:solidFill>
                    <a:srgbClr val="0000CC"/>
                  </a:solidFill>
                  <a:latin typeface="Calibri" panose="020F0502020204030204" pitchFamily="34" charset="0"/>
                  <a:cs typeface="Calibri" panose="020F0502020204030204" pitchFamily="34" charset="0"/>
                </a:rPr>
                <a:t>cặp</a:t>
              </a:r>
              <a:r>
                <a:rPr lang="en-US" sz="3200" dirty="0">
                  <a:solidFill>
                    <a:srgbClr val="0000CC"/>
                  </a:solidFill>
                  <a:latin typeface="Calibri" panose="020F0502020204030204" pitchFamily="34" charset="0"/>
                  <a:cs typeface="Calibri" panose="020F0502020204030204" pitchFamily="34" charset="0"/>
                </a:rPr>
                <a:t>/ </a:t>
              </a:r>
              <a:r>
                <a:rPr lang="en-US" sz="3200" dirty="0" err="1">
                  <a:solidFill>
                    <a:srgbClr val="0000CC"/>
                  </a:solidFill>
                  <a:latin typeface="Calibri" panose="020F0502020204030204" pitchFamily="34" charset="0"/>
                  <a:cs typeface="Calibri" panose="020F0502020204030204" pitchFamily="34" charset="0"/>
                </a:rPr>
                <a:t>nhóm</a:t>
              </a:r>
              <a:r>
                <a:rPr lang="en-US" sz="3200" dirty="0">
                  <a:solidFill>
                    <a:srgbClr val="0000CC"/>
                  </a:solidFill>
                  <a:latin typeface="Calibri" panose="020F0502020204030204" pitchFamily="34" charset="0"/>
                  <a:cs typeface="Calibri" panose="020F0502020204030204" pitchFamily="34" charset="0"/>
                </a:rPr>
                <a:t> 4.</a:t>
              </a:r>
            </a:p>
          </p:txBody>
        </p:sp>
      </p:grpSp>
      <p:pic>
        <p:nvPicPr>
          <p:cNvPr id="21" name="Picture 2">
            <a:extLst>
              <a:ext uri="{FF2B5EF4-FFF2-40B4-BE49-F238E27FC236}">
                <a16:creationId xmlns:a16="http://schemas.microsoft.com/office/drawing/2014/main" id="{C85FF295-BF30-4272-9C5D-D83D0CAF9DD9}"/>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9783" b="100000" l="3774" r="97736"/>
                    </a14:imgEffect>
                  </a14:imgLayer>
                </a14:imgProps>
              </a:ext>
              <a:ext uri="{28A0092B-C50C-407E-A947-70E740481C1C}">
                <a14:useLocalDpi xmlns:a14="http://schemas.microsoft.com/office/drawing/2010/main" val="0"/>
              </a:ext>
            </a:extLst>
          </a:blip>
          <a:srcRect/>
          <a:stretch>
            <a:fillRect/>
          </a:stretch>
        </p:blipFill>
        <p:spPr bwMode="auto">
          <a:xfrm>
            <a:off x="3583859" y="4395019"/>
            <a:ext cx="4067014" cy="2109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20763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down)">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45AB57CF-47FC-4018-A658-50DE528F5BE0}"/>
              </a:ext>
            </a:extLst>
          </p:cNvPr>
          <p:cNvSpPr/>
          <p:nvPr/>
        </p:nvSpPr>
        <p:spPr>
          <a:xfrm>
            <a:off x="351004" y="381000"/>
            <a:ext cx="11201400" cy="62260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Arial" panose="020B0604020202020204" pitchFamily="34" charset="0"/>
              <a:ea typeface="Microsoft YaHei"/>
              <a:cs typeface="Arial" panose="020B0604020202020204" pitchFamily="34" charset="0"/>
            </a:endParaRPr>
          </a:p>
        </p:txBody>
      </p:sp>
      <p:sp>
        <p:nvSpPr>
          <p:cNvPr id="4" name="Freeform 7">
            <a:extLst>
              <a:ext uri="{FF2B5EF4-FFF2-40B4-BE49-F238E27FC236}">
                <a16:creationId xmlns:a16="http://schemas.microsoft.com/office/drawing/2014/main" id="{D837580A-8A12-9132-40B3-C6CF1B504600}"/>
              </a:ext>
            </a:extLst>
          </p:cNvPr>
          <p:cNvSpPr>
            <a:spLocks noEditPoints="1"/>
          </p:cNvSpPr>
          <p:nvPr/>
        </p:nvSpPr>
        <p:spPr bwMode="auto">
          <a:xfrm flipH="1" flipV="1">
            <a:off x="8229599" y="1812059"/>
            <a:ext cx="3088311" cy="2914305"/>
          </a:xfrm>
          <a:custGeom>
            <a:avLst/>
            <a:gdLst>
              <a:gd name="T0" fmla="*/ 24 w 653"/>
              <a:gd name="T1" fmla="*/ 574 h 645"/>
              <a:gd name="T2" fmla="*/ 96 w 653"/>
              <a:gd name="T3" fmla="*/ 613 h 645"/>
              <a:gd name="T4" fmla="*/ 565 w 653"/>
              <a:gd name="T5" fmla="*/ 628 h 645"/>
              <a:gd name="T6" fmla="*/ 623 w 653"/>
              <a:gd name="T7" fmla="*/ 584 h 645"/>
              <a:gd name="T8" fmla="*/ 620 w 653"/>
              <a:gd name="T9" fmla="*/ 583 h 645"/>
              <a:gd name="T10" fmla="*/ 620 w 653"/>
              <a:gd name="T11" fmla="*/ 583 h 645"/>
              <a:gd name="T12" fmla="*/ 625 w 653"/>
              <a:gd name="T13" fmla="*/ 582 h 645"/>
              <a:gd name="T14" fmla="*/ 643 w 653"/>
              <a:gd name="T15" fmla="*/ 129 h 645"/>
              <a:gd name="T16" fmla="*/ 384 w 653"/>
              <a:gd name="T17" fmla="*/ 3 h 645"/>
              <a:gd name="T18" fmla="*/ 320 w 653"/>
              <a:gd name="T19" fmla="*/ 2 h 645"/>
              <a:gd name="T20" fmla="*/ 12 w 653"/>
              <a:gd name="T21" fmla="*/ 112 h 645"/>
              <a:gd name="T22" fmla="*/ 17 w 653"/>
              <a:gd name="T23" fmla="*/ 556 h 645"/>
              <a:gd name="T24" fmla="*/ 494 w 653"/>
              <a:gd name="T25" fmla="*/ 629 h 645"/>
              <a:gd name="T26" fmla="*/ 613 w 653"/>
              <a:gd name="T27" fmla="*/ 594 h 645"/>
              <a:gd name="T28" fmla="*/ 614 w 653"/>
              <a:gd name="T29" fmla="*/ 593 h 645"/>
              <a:gd name="T30" fmla="*/ 597 w 653"/>
              <a:gd name="T31" fmla="*/ 594 h 645"/>
              <a:gd name="T32" fmla="*/ 597 w 653"/>
              <a:gd name="T33" fmla="*/ 594 h 645"/>
              <a:gd name="T34" fmla="*/ 610 w 653"/>
              <a:gd name="T35" fmla="*/ 573 h 645"/>
              <a:gd name="T36" fmla="*/ 616 w 653"/>
              <a:gd name="T37" fmla="*/ 575 h 645"/>
              <a:gd name="T38" fmla="*/ 633 w 653"/>
              <a:gd name="T39" fmla="*/ 522 h 645"/>
              <a:gd name="T40" fmla="*/ 629 w 653"/>
              <a:gd name="T41" fmla="*/ 103 h 645"/>
              <a:gd name="T42" fmla="*/ 636 w 653"/>
              <a:gd name="T43" fmla="*/ 157 h 645"/>
              <a:gd name="T44" fmla="*/ 626 w 653"/>
              <a:gd name="T45" fmla="*/ 89 h 645"/>
              <a:gd name="T46" fmla="*/ 575 w 653"/>
              <a:gd name="T47" fmla="*/ 29 h 645"/>
              <a:gd name="T48" fmla="*/ 611 w 653"/>
              <a:gd name="T49" fmla="*/ 55 h 645"/>
              <a:gd name="T50" fmla="*/ 608 w 653"/>
              <a:gd name="T51" fmla="*/ 53 h 645"/>
              <a:gd name="T52" fmla="*/ 394 w 653"/>
              <a:gd name="T53" fmla="*/ 12 h 645"/>
              <a:gd name="T54" fmla="*/ 266 w 653"/>
              <a:gd name="T55" fmla="*/ 11 h 645"/>
              <a:gd name="T56" fmla="*/ 237 w 653"/>
              <a:gd name="T57" fmla="*/ 12 h 645"/>
              <a:gd name="T58" fmla="*/ 202 w 653"/>
              <a:gd name="T59" fmla="*/ 13 h 645"/>
              <a:gd name="T60" fmla="*/ 202 w 653"/>
              <a:gd name="T61" fmla="*/ 14 h 645"/>
              <a:gd name="T62" fmla="*/ 11 w 653"/>
              <a:gd name="T63" fmla="*/ 209 h 645"/>
              <a:gd name="T64" fmla="*/ 116 w 653"/>
              <a:gd name="T65" fmla="*/ 19 h 645"/>
              <a:gd name="T66" fmla="*/ 70 w 653"/>
              <a:gd name="T67" fmla="*/ 34 h 645"/>
              <a:gd name="T68" fmla="*/ 49 w 653"/>
              <a:gd name="T69" fmla="*/ 61 h 645"/>
              <a:gd name="T70" fmla="*/ 574 w 653"/>
              <a:gd name="T71" fmla="*/ 43 h 645"/>
              <a:gd name="T72" fmla="*/ 631 w 653"/>
              <a:gd name="T73" fmla="*/ 128 h 645"/>
              <a:gd name="T74" fmla="*/ 640 w 653"/>
              <a:gd name="T75" fmla="*/ 198 h 645"/>
              <a:gd name="T76" fmla="*/ 638 w 653"/>
              <a:gd name="T77" fmla="*/ 398 h 645"/>
              <a:gd name="T78" fmla="*/ 631 w 653"/>
              <a:gd name="T79" fmla="*/ 145 h 645"/>
              <a:gd name="T80" fmla="*/ 628 w 653"/>
              <a:gd name="T81" fmla="*/ 518 h 645"/>
              <a:gd name="T82" fmla="*/ 311 w 653"/>
              <a:gd name="T83" fmla="*/ 625 h 645"/>
              <a:gd name="T84" fmla="*/ 47 w 653"/>
              <a:gd name="T85" fmla="*/ 553 h 645"/>
              <a:gd name="T86" fmla="*/ 26 w 653"/>
              <a:gd name="T87" fmla="*/ 213 h 645"/>
              <a:gd name="T88" fmla="*/ 17 w 653"/>
              <a:gd name="T89" fmla="*/ 259 h 645"/>
              <a:gd name="T90" fmla="*/ 48 w 653"/>
              <a:gd name="T91" fmla="*/ 563 h 645"/>
              <a:gd name="T92" fmla="*/ 22 w 653"/>
              <a:gd name="T93" fmla="*/ 551 h 645"/>
              <a:gd name="T94" fmla="*/ 11 w 653"/>
              <a:gd name="T95" fmla="*/ 209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3" h="645">
                <a:moveTo>
                  <a:pt x="17" y="556"/>
                </a:moveTo>
                <a:cubicBezTo>
                  <a:pt x="19" y="562"/>
                  <a:pt x="20" y="569"/>
                  <a:pt x="24" y="574"/>
                </a:cubicBezTo>
                <a:cubicBezTo>
                  <a:pt x="28" y="579"/>
                  <a:pt x="22" y="564"/>
                  <a:pt x="24" y="561"/>
                </a:cubicBezTo>
                <a:cubicBezTo>
                  <a:pt x="31" y="593"/>
                  <a:pt x="59" y="613"/>
                  <a:pt x="96" y="613"/>
                </a:cubicBezTo>
                <a:cubicBezTo>
                  <a:pt x="166" y="627"/>
                  <a:pt x="244" y="626"/>
                  <a:pt x="318" y="636"/>
                </a:cubicBezTo>
                <a:cubicBezTo>
                  <a:pt x="402" y="632"/>
                  <a:pt x="494" y="645"/>
                  <a:pt x="565" y="628"/>
                </a:cubicBezTo>
                <a:cubicBezTo>
                  <a:pt x="577" y="625"/>
                  <a:pt x="588" y="622"/>
                  <a:pt x="598" y="615"/>
                </a:cubicBezTo>
                <a:cubicBezTo>
                  <a:pt x="608" y="607"/>
                  <a:pt x="615" y="596"/>
                  <a:pt x="623" y="584"/>
                </a:cubicBezTo>
                <a:cubicBezTo>
                  <a:pt x="623" y="584"/>
                  <a:pt x="623" y="583"/>
                  <a:pt x="624" y="583"/>
                </a:cubicBezTo>
                <a:cubicBezTo>
                  <a:pt x="620" y="583"/>
                  <a:pt x="620" y="583"/>
                  <a:pt x="620" y="583"/>
                </a:cubicBezTo>
                <a:cubicBezTo>
                  <a:pt x="621" y="584"/>
                  <a:pt x="621" y="585"/>
                  <a:pt x="620" y="585"/>
                </a:cubicBezTo>
                <a:cubicBezTo>
                  <a:pt x="620" y="583"/>
                  <a:pt x="620" y="583"/>
                  <a:pt x="620" y="583"/>
                </a:cubicBezTo>
                <a:cubicBezTo>
                  <a:pt x="621" y="581"/>
                  <a:pt x="621" y="580"/>
                  <a:pt x="622" y="578"/>
                </a:cubicBezTo>
                <a:cubicBezTo>
                  <a:pt x="624" y="575"/>
                  <a:pt x="624" y="581"/>
                  <a:pt x="625" y="582"/>
                </a:cubicBezTo>
                <a:cubicBezTo>
                  <a:pt x="646" y="533"/>
                  <a:pt x="647" y="462"/>
                  <a:pt x="649" y="397"/>
                </a:cubicBezTo>
                <a:cubicBezTo>
                  <a:pt x="653" y="309"/>
                  <a:pt x="651" y="214"/>
                  <a:pt x="643" y="129"/>
                </a:cubicBezTo>
                <a:cubicBezTo>
                  <a:pt x="637" y="63"/>
                  <a:pt x="606" y="17"/>
                  <a:pt x="540" y="8"/>
                </a:cubicBezTo>
                <a:cubicBezTo>
                  <a:pt x="491" y="1"/>
                  <a:pt x="435" y="1"/>
                  <a:pt x="384" y="3"/>
                </a:cubicBezTo>
                <a:cubicBezTo>
                  <a:pt x="362" y="4"/>
                  <a:pt x="342" y="3"/>
                  <a:pt x="321" y="5"/>
                </a:cubicBezTo>
                <a:cubicBezTo>
                  <a:pt x="320" y="2"/>
                  <a:pt x="320" y="2"/>
                  <a:pt x="320" y="2"/>
                </a:cubicBezTo>
                <a:cubicBezTo>
                  <a:pt x="235" y="6"/>
                  <a:pt x="139" y="0"/>
                  <a:pt x="67" y="21"/>
                </a:cubicBezTo>
                <a:cubicBezTo>
                  <a:pt x="32" y="32"/>
                  <a:pt x="14" y="67"/>
                  <a:pt x="12" y="112"/>
                </a:cubicBezTo>
                <a:cubicBezTo>
                  <a:pt x="7" y="209"/>
                  <a:pt x="0" y="315"/>
                  <a:pt x="4" y="410"/>
                </a:cubicBezTo>
                <a:cubicBezTo>
                  <a:pt x="6" y="460"/>
                  <a:pt x="6" y="512"/>
                  <a:pt x="17" y="556"/>
                </a:cubicBezTo>
                <a:close/>
                <a:moveTo>
                  <a:pt x="484" y="627"/>
                </a:moveTo>
                <a:cubicBezTo>
                  <a:pt x="487" y="628"/>
                  <a:pt x="493" y="626"/>
                  <a:pt x="494" y="629"/>
                </a:cubicBezTo>
                <a:cubicBezTo>
                  <a:pt x="491" y="629"/>
                  <a:pt x="487" y="629"/>
                  <a:pt x="484" y="627"/>
                </a:cubicBezTo>
                <a:close/>
                <a:moveTo>
                  <a:pt x="613" y="594"/>
                </a:moveTo>
                <a:cubicBezTo>
                  <a:pt x="603" y="606"/>
                  <a:pt x="589" y="613"/>
                  <a:pt x="572" y="617"/>
                </a:cubicBezTo>
                <a:cubicBezTo>
                  <a:pt x="586" y="609"/>
                  <a:pt x="603" y="603"/>
                  <a:pt x="614" y="593"/>
                </a:cubicBezTo>
                <a:cubicBezTo>
                  <a:pt x="613" y="593"/>
                  <a:pt x="613" y="594"/>
                  <a:pt x="613" y="594"/>
                </a:cubicBezTo>
                <a:close/>
                <a:moveTo>
                  <a:pt x="597" y="594"/>
                </a:moveTo>
                <a:cubicBezTo>
                  <a:pt x="597" y="592"/>
                  <a:pt x="600" y="590"/>
                  <a:pt x="601" y="589"/>
                </a:cubicBezTo>
                <a:cubicBezTo>
                  <a:pt x="601" y="593"/>
                  <a:pt x="601" y="594"/>
                  <a:pt x="597" y="594"/>
                </a:cubicBezTo>
                <a:close/>
                <a:moveTo>
                  <a:pt x="606" y="582"/>
                </a:moveTo>
                <a:cubicBezTo>
                  <a:pt x="610" y="573"/>
                  <a:pt x="610" y="573"/>
                  <a:pt x="610" y="573"/>
                </a:cubicBezTo>
                <a:cubicBezTo>
                  <a:pt x="611" y="577"/>
                  <a:pt x="609" y="580"/>
                  <a:pt x="606" y="582"/>
                </a:cubicBezTo>
                <a:close/>
                <a:moveTo>
                  <a:pt x="616" y="575"/>
                </a:moveTo>
                <a:cubicBezTo>
                  <a:pt x="631" y="526"/>
                  <a:pt x="631" y="526"/>
                  <a:pt x="631" y="526"/>
                </a:cubicBezTo>
                <a:cubicBezTo>
                  <a:pt x="631" y="526"/>
                  <a:pt x="631" y="523"/>
                  <a:pt x="633" y="522"/>
                </a:cubicBezTo>
                <a:cubicBezTo>
                  <a:pt x="631" y="543"/>
                  <a:pt x="624" y="560"/>
                  <a:pt x="616" y="575"/>
                </a:cubicBezTo>
                <a:close/>
                <a:moveTo>
                  <a:pt x="629" y="103"/>
                </a:moveTo>
                <a:cubicBezTo>
                  <a:pt x="630" y="103"/>
                  <a:pt x="631" y="106"/>
                  <a:pt x="632" y="107"/>
                </a:cubicBezTo>
                <a:cubicBezTo>
                  <a:pt x="634" y="122"/>
                  <a:pt x="638" y="139"/>
                  <a:pt x="636" y="157"/>
                </a:cubicBezTo>
                <a:cubicBezTo>
                  <a:pt x="636" y="137"/>
                  <a:pt x="632" y="120"/>
                  <a:pt x="629" y="103"/>
                </a:cubicBezTo>
                <a:cubicBezTo>
                  <a:pt x="627" y="99"/>
                  <a:pt x="627" y="94"/>
                  <a:pt x="626" y="89"/>
                </a:cubicBezTo>
                <a:cubicBezTo>
                  <a:pt x="629" y="93"/>
                  <a:pt x="630" y="98"/>
                  <a:pt x="629" y="103"/>
                </a:cubicBezTo>
                <a:close/>
                <a:moveTo>
                  <a:pt x="575" y="29"/>
                </a:moveTo>
                <a:cubicBezTo>
                  <a:pt x="588" y="34"/>
                  <a:pt x="600" y="42"/>
                  <a:pt x="608" y="53"/>
                </a:cubicBezTo>
                <a:cubicBezTo>
                  <a:pt x="609" y="54"/>
                  <a:pt x="610" y="54"/>
                  <a:pt x="611" y="55"/>
                </a:cubicBezTo>
                <a:cubicBezTo>
                  <a:pt x="610" y="56"/>
                  <a:pt x="609" y="54"/>
                  <a:pt x="609" y="55"/>
                </a:cubicBezTo>
                <a:cubicBezTo>
                  <a:pt x="609" y="54"/>
                  <a:pt x="609" y="54"/>
                  <a:pt x="608" y="53"/>
                </a:cubicBezTo>
                <a:cubicBezTo>
                  <a:pt x="577" y="29"/>
                  <a:pt x="528" y="22"/>
                  <a:pt x="474" y="19"/>
                </a:cubicBezTo>
                <a:cubicBezTo>
                  <a:pt x="449" y="18"/>
                  <a:pt x="422" y="14"/>
                  <a:pt x="394" y="12"/>
                </a:cubicBezTo>
                <a:cubicBezTo>
                  <a:pt x="457" y="8"/>
                  <a:pt x="528" y="8"/>
                  <a:pt x="575" y="29"/>
                </a:cubicBezTo>
                <a:close/>
                <a:moveTo>
                  <a:pt x="266" y="11"/>
                </a:moveTo>
                <a:cubicBezTo>
                  <a:pt x="263" y="13"/>
                  <a:pt x="258" y="14"/>
                  <a:pt x="254" y="13"/>
                </a:cubicBezTo>
                <a:cubicBezTo>
                  <a:pt x="251" y="12"/>
                  <a:pt x="240" y="13"/>
                  <a:pt x="237" y="12"/>
                </a:cubicBezTo>
                <a:cubicBezTo>
                  <a:pt x="245" y="11"/>
                  <a:pt x="256" y="12"/>
                  <a:pt x="266" y="11"/>
                </a:cubicBezTo>
                <a:close/>
                <a:moveTo>
                  <a:pt x="202" y="13"/>
                </a:moveTo>
                <a:cubicBezTo>
                  <a:pt x="236" y="13"/>
                  <a:pt x="236" y="13"/>
                  <a:pt x="236" y="13"/>
                </a:cubicBezTo>
                <a:cubicBezTo>
                  <a:pt x="202" y="14"/>
                  <a:pt x="202" y="14"/>
                  <a:pt x="202" y="14"/>
                </a:cubicBezTo>
                <a:lnTo>
                  <a:pt x="202" y="13"/>
                </a:lnTo>
                <a:close/>
                <a:moveTo>
                  <a:pt x="11" y="209"/>
                </a:moveTo>
                <a:cubicBezTo>
                  <a:pt x="13" y="151"/>
                  <a:pt x="16" y="95"/>
                  <a:pt x="35" y="55"/>
                </a:cubicBezTo>
                <a:cubicBezTo>
                  <a:pt x="47" y="30"/>
                  <a:pt x="81" y="23"/>
                  <a:pt x="116" y="19"/>
                </a:cubicBezTo>
                <a:cubicBezTo>
                  <a:pt x="142" y="16"/>
                  <a:pt x="170" y="11"/>
                  <a:pt x="199" y="14"/>
                </a:cubicBezTo>
                <a:cubicBezTo>
                  <a:pt x="152" y="18"/>
                  <a:pt x="105" y="18"/>
                  <a:pt x="70" y="34"/>
                </a:cubicBezTo>
                <a:cubicBezTo>
                  <a:pt x="50" y="44"/>
                  <a:pt x="37" y="66"/>
                  <a:pt x="37" y="94"/>
                </a:cubicBezTo>
                <a:cubicBezTo>
                  <a:pt x="39" y="83"/>
                  <a:pt x="42" y="70"/>
                  <a:pt x="49" y="61"/>
                </a:cubicBezTo>
                <a:cubicBezTo>
                  <a:pt x="64" y="41"/>
                  <a:pt x="91" y="31"/>
                  <a:pt x="125" y="28"/>
                </a:cubicBezTo>
                <a:cubicBezTo>
                  <a:pt x="271" y="16"/>
                  <a:pt x="444" y="12"/>
                  <a:pt x="574" y="43"/>
                </a:cubicBezTo>
                <a:cubicBezTo>
                  <a:pt x="580" y="45"/>
                  <a:pt x="587" y="47"/>
                  <a:pt x="592" y="51"/>
                </a:cubicBezTo>
                <a:cubicBezTo>
                  <a:pt x="614" y="67"/>
                  <a:pt x="626" y="95"/>
                  <a:pt x="631" y="128"/>
                </a:cubicBezTo>
                <a:cubicBezTo>
                  <a:pt x="637" y="176"/>
                  <a:pt x="639" y="228"/>
                  <a:pt x="639" y="279"/>
                </a:cubicBezTo>
                <a:cubicBezTo>
                  <a:pt x="640" y="198"/>
                  <a:pt x="640" y="198"/>
                  <a:pt x="640" y="198"/>
                </a:cubicBezTo>
                <a:cubicBezTo>
                  <a:pt x="643" y="277"/>
                  <a:pt x="646" y="366"/>
                  <a:pt x="639" y="446"/>
                </a:cubicBezTo>
                <a:cubicBezTo>
                  <a:pt x="639" y="432"/>
                  <a:pt x="640" y="413"/>
                  <a:pt x="638" y="398"/>
                </a:cubicBezTo>
                <a:cubicBezTo>
                  <a:pt x="638" y="439"/>
                  <a:pt x="637" y="477"/>
                  <a:pt x="633" y="514"/>
                </a:cubicBezTo>
                <a:cubicBezTo>
                  <a:pt x="636" y="394"/>
                  <a:pt x="639" y="263"/>
                  <a:pt x="631" y="145"/>
                </a:cubicBezTo>
                <a:cubicBezTo>
                  <a:pt x="631" y="140"/>
                  <a:pt x="629" y="134"/>
                  <a:pt x="627" y="130"/>
                </a:cubicBezTo>
                <a:cubicBezTo>
                  <a:pt x="637" y="256"/>
                  <a:pt x="634" y="393"/>
                  <a:pt x="628" y="518"/>
                </a:cubicBezTo>
                <a:cubicBezTo>
                  <a:pt x="620" y="572"/>
                  <a:pt x="592" y="606"/>
                  <a:pt x="540" y="616"/>
                </a:cubicBezTo>
                <a:cubicBezTo>
                  <a:pt x="463" y="622"/>
                  <a:pt x="393" y="631"/>
                  <a:pt x="311" y="625"/>
                </a:cubicBezTo>
                <a:cubicBezTo>
                  <a:pt x="250" y="620"/>
                  <a:pt x="188" y="616"/>
                  <a:pt x="130" y="607"/>
                </a:cubicBezTo>
                <a:cubicBezTo>
                  <a:pt x="99" y="593"/>
                  <a:pt x="69" y="575"/>
                  <a:pt x="47" y="553"/>
                </a:cubicBezTo>
                <a:cubicBezTo>
                  <a:pt x="24" y="465"/>
                  <a:pt x="18" y="353"/>
                  <a:pt x="21" y="247"/>
                </a:cubicBezTo>
                <a:cubicBezTo>
                  <a:pt x="21" y="232"/>
                  <a:pt x="23" y="221"/>
                  <a:pt x="26" y="213"/>
                </a:cubicBezTo>
                <a:cubicBezTo>
                  <a:pt x="25" y="166"/>
                  <a:pt x="29" y="109"/>
                  <a:pt x="38" y="66"/>
                </a:cubicBezTo>
                <a:cubicBezTo>
                  <a:pt x="21" y="121"/>
                  <a:pt x="21" y="193"/>
                  <a:pt x="17" y="259"/>
                </a:cubicBezTo>
                <a:cubicBezTo>
                  <a:pt x="12" y="358"/>
                  <a:pt x="19" y="457"/>
                  <a:pt x="37" y="541"/>
                </a:cubicBezTo>
                <a:cubicBezTo>
                  <a:pt x="39" y="548"/>
                  <a:pt x="41" y="557"/>
                  <a:pt x="48" y="563"/>
                </a:cubicBezTo>
                <a:cubicBezTo>
                  <a:pt x="66" y="580"/>
                  <a:pt x="92" y="595"/>
                  <a:pt x="113" y="607"/>
                </a:cubicBezTo>
                <a:cubicBezTo>
                  <a:pt x="69" y="608"/>
                  <a:pt x="32" y="590"/>
                  <a:pt x="22" y="551"/>
                </a:cubicBezTo>
                <a:cubicBezTo>
                  <a:pt x="21" y="552"/>
                  <a:pt x="22" y="557"/>
                  <a:pt x="20" y="559"/>
                </a:cubicBezTo>
                <a:cubicBezTo>
                  <a:pt x="7" y="446"/>
                  <a:pt x="8" y="326"/>
                  <a:pt x="11" y="209"/>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a:defRPr/>
            </a:pPr>
            <a:endParaRPr lang="zh-CN" altLang="en-US" sz="4000" dirty="0">
              <a:solidFill>
                <a:prstClr val="black"/>
              </a:solidFill>
              <a:latin typeface="Calibri" panose="020F0502020204030204" pitchFamily="34" charset="0"/>
              <a:ea typeface="华康娃娃体W5" panose="040B0509000000000000" pitchFamily="81" charset="-122"/>
              <a:cs typeface="Calibri" panose="020F0502020204030204" pitchFamily="34" charset="0"/>
            </a:endParaRPr>
          </a:p>
        </p:txBody>
      </p:sp>
      <p:sp>
        <p:nvSpPr>
          <p:cNvPr id="13" name="椭圆 31">
            <a:extLst>
              <a:ext uri="{FF2B5EF4-FFF2-40B4-BE49-F238E27FC236}">
                <a16:creationId xmlns:a16="http://schemas.microsoft.com/office/drawing/2014/main" id="{5B5D53D4-E5DC-44F3-7F2F-20D9358AC5FB}"/>
              </a:ext>
            </a:extLst>
          </p:cNvPr>
          <p:cNvSpPr/>
          <p:nvPr/>
        </p:nvSpPr>
        <p:spPr>
          <a:xfrm rot="16200000">
            <a:off x="1767651" y="663114"/>
            <a:ext cx="972843" cy="3019684"/>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accent1">
              <a:lumMod val="20000"/>
              <a:lumOff val="80000"/>
            </a:schemeClr>
          </a:solidFill>
          <a:ln w="25400" cap="rnd">
            <a:solidFill>
              <a:schemeClr val="bg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sz="1500" dirty="0">
              <a:solidFill>
                <a:prstClr val="black">
                  <a:lumMod val="65000"/>
                  <a:lumOff val="35000"/>
                </a:prstClr>
              </a:solidFill>
              <a:latin typeface="Calibri" panose="020F0502020204030204" pitchFamily="34" charset="0"/>
              <a:ea typeface="华康娃娃体W5" panose="040B0509000000000000" pitchFamily="81" charset="-122"/>
              <a:cs typeface="Calibri" panose="020F0502020204030204" pitchFamily="34" charset="0"/>
            </a:endParaRPr>
          </a:p>
        </p:txBody>
      </p:sp>
      <p:sp>
        <p:nvSpPr>
          <p:cNvPr id="15" name="椭圆 31">
            <a:extLst>
              <a:ext uri="{FF2B5EF4-FFF2-40B4-BE49-F238E27FC236}">
                <a16:creationId xmlns:a16="http://schemas.microsoft.com/office/drawing/2014/main" id="{55927513-3FBE-3745-6912-66E3D77FB5D5}"/>
              </a:ext>
            </a:extLst>
          </p:cNvPr>
          <p:cNvSpPr/>
          <p:nvPr/>
        </p:nvSpPr>
        <p:spPr>
          <a:xfrm rot="16200000">
            <a:off x="1380067" y="2415397"/>
            <a:ext cx="972843" cy="3019684"/>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accent1">
              <a:lumMod val="20000"/>
              <a:lumOff val="80000"/>
            </a:schemeClr>
          </a:solidFill>
          <a:ln w="25400" cap="rnd">
            <a:solidFill>
              <a:schemeClr val="bg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sz="1500" dirty="0">
              <a:solidFill>
                <a:prstClr val="black">
                  <a:lumMod val="65000"/>
                  <a:lumOff val="35000"/>
                </a:prstClr>
              </a:solidFill>
              <a:latin typeface="Calibri" panose="020F0502020204030204" pitchFamily="34" charset="0"/>
              <a:ea typeface="华康娃娃体W5" panose="040B0509000000000000" pitchFamily="81" charset="-122"/>
              <a:cs typeface="Calibri" panose="020F0502020204030204" pitchFamily="34" charset="0"/>
            </a:endParaRPr>
          </a:p>
        </p:txBody>
      </p:sp>
      <p:pic>
        <p:nvPicPr>
          <p:cNvPr id="19" name="Picture 18">
            <a:extLst>
              <a:ext uri="{FF2B5EF4-FFF2-40B4-BE49-F238E27FC236}">
                <a16:creationId xmlns:a16="http://schemas.microsoft.com/office/drawing/2014/main" id="{5BC9AFA1-8F28-C933-5128-74AE5D00786C}"/>
              </a:ext>
            </a:extLst>
          </p:cNvPr>
          <p:cNvPicPr>
            <a:picLocks noChangeAspect="1"/>
          </p:cNvPicPr>
          <p:nvPr/>
        </p:nvPicPr>
        <p:blipFill>
          <a:blip r:embed="rId2"/>
          <a:stretch>
            <a:fillRect/>
          </a:stretch>
        </p:blipFill>
        <p:spPr>
          <a:xfrm>
            <a:off x="3752850" y="1409701"/>
            <a:ext cx="4457700" cy="4786274"/>
          </a:xfrm>
          <a:prstGeom prst="rect">
            <a:avLst/>
          </a:prstGeom>
        </p:spPr>
      </p:pic>
      <p:pic>
        <p:nvPicPr>
          <p:cNvPr id="20" name="Picture 19" descr="A picture containing doll, toy, clipart&#10;&#10;Description automatically generated">
            <a:extLst>
              <a:ext uri="{FF2B5EF4-FFF2-40B4-BE49-F238E27FC236}">
                <a16:creationId xmlns:a16="http://schemas.microsoft.com/office/drawing/2014/main" id="{8C1DC762-3B7C-B56B-2628-08FE2CEB425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787" b="96516" l="9172" r="94675">
                        <a14:foregroundMark x1="76036" y1="22997" x2="76627" y2="60627"/>
                        <a14:foregroundMark x1="73964" y1="6272" x2="90533" y2="31010"/>
                        <a14:foregroundMark x1="90533" y1="31010" x2="91124" y2="34146"/>
                        <a14:foregroundMark x1="88462" y1="11847" x2="94083" y2="35192"/>
                        <a14:foregroundMark x1="92899" y1="11847" x2="95562" y2="38328"/>
                        <a14:foregroundMark x1="77515" y1="29617" x2="75148" y2="71777"/>
                        <a14:foregroundMark x1="71619" y1="96167" x2="71598" y2="96516"/>
                        <a14:foregroundMark x1="74556" y1="48084" x2="71619" y2="96167"/>
                        <a14:foregroundMark x1="83432" y1="61324" x2="86686" y2="88850"/>
                        <a14:foregroundMark x1="86686" y1="88850" x2="85799" y2="87805"/>
                        <a14:foregroundMark x1="81953" y1="67247" x2="83683" y2="89661"/>
                        <a14:foregroundMark x1="69822" y1="57143" x2="70710" y2="94077"/>
                        <a14:foregroundMark x1="71598" y1="88850" x2="71893" y2="90941"/>
                        <a14:foregroundMark x1="82544" y1="32753" x2="82840" y2="34146"/>
                        <a14:foregroundMark x1="71893" y1="2787" x2="81361" y2="8362"/>
                        <a14:foregroundMark x1="71302" y1="25784" x2="71302" y2="27178"/>
                        <a14:foregroundMark x1="47041" y1="28223" x2="46746" y2="31707"/>
                        <a14:backgroundMark x1="71893" y1="96516" x2="71893" y2="96516"/>
                        <a14:backgroundMark x1="71893" y1="96167" x2="71893" y2="96167"/>
                        <a14:backgroundMark x1="81953" y1="98258" x2="81953" y2="98258"/>
                        <a14:backgroundMark x1="80473" y1="96167" x2="80473" y2="96167"/>
                        <a14:backgroundMark x1="81657" y1="97909" x2="81657" y2="97909"/>
                        <a14:backgroundMark x1="81065" y1="95470" x2="81065" y2="95470"/>
                        <a14:backgroundMark x1="80178" y1="97909" x2="80769" y2="98258"/>
                        <a14:backgroundMark x1="79290" y1="93380" x2="81361" y2="96167"/>
                        <a14:backgroundMark x1="80473" y1="97561" x2="83432" y2="98606"/>
                        <a14:backgroundMark x1="81657" y1="94774" x2="81361" y2="97561"/>
                      </a14:backgroundRemoval>
                    </a14:imgEffect>
                  </a14:imgLayer>
                </a14:imgProps>
              </a:ext>
              <a:ext uri="{28A0092B-C50C-407E-A947-70E740481C1C}">
                <a14:useLocalDpi xmlns:a14="http://schemas.microsoft.com/office/drawing/2010/main" val="0"/>
              </a:ext>
            </a:extLst>
          </a:blip>
          <a:stretch>
            <a:fillRect/>
          </a:stretch>
        </p:blipFill>
        <p:spPr>
          <a:xfrm>
            <a:off x="9019287" y="2335509"/>
            <a:ext cx="3219450" cy="2733675"/>
          </a:xfrm>
          <a:prstGeom prst="rect">
            <a:avLst/>
          </a:prstGeom>
        </p:spPr>
      </p:pic>
      <p:sp>
        <p:nvSpPr>
          <p:cNvPr id="21" name="TextBox 20">
            <a:extLst>
              <a:ext uri="{FF2B5EF4-FFF2-40B4-BE49-F238E27FC236}">
                <a16:creationId xmlns:a16="http://schemas.microsoft.com/office/drawing/2014/main" id="{49A740F3-6D64-5C23-223A-9AC04C8A3C70}"/>
              </a:ext>
            </a:extLst>
          </p:cNvPr>
          <p:cNvSpPr txBox="1"/>
          <p:nvPr/>
        </p:nvSpPr>
        <p:spPr>
          <a:xfrm>
            <a:off x="7995986" y="2363327"/>
            <a:ext cx="3224601" cy="1938992"/>
          </a:xfrm>
          <a:prstGeom prst="rect">
            <a:avLst/>
          </a:prstGeom>
          <a:noFill/>
        </p:spPr>
        <p:txBody>
          <a:bodyPr wrap="square" rtlCol="0">
            <a:spAutoFit/>
          </a:bodyPr>
          <a:lstStyle/>
          <a:p>
            <a:pPr algn="ctr">
              <a:defRPr/>
            </a:pPr>
            <a:r>
              <a:rPr lang="en-US" sz="4000" b="1" spc="50" dirty="0" err="1">
                <a:ln w="9525" cmpd="sng">
                  <a:solidFill>
                    <a:srgbClr val="2C78C7"/>
                  </a:solidFill>
                  <a:prstDash val="solid"/>
                </a:ln>
                <a:solidFill>
                  <a:srgbClr val="FF0000"/>
                </a:solidFill>
                <a:effectLst>
                  <a:glow rad="38100">
                    <a:srgbClr val="2C78C7">
                      <a:alpha val="40000"/>
                    </a:srgbClr>
                  </a:glow>
                </a:effectLst>
                <a:latin typeface="Calibri" panose="020F0502020204030204" pitchFamily="34" charset="0"/>
                <a:ea typeface="微软雅黑"/>
                <a:cs typeface="Calibri" panose="020F0502020204030204" pitchFamily="34" charset="0"/>
              </a:rPr>
              <a:t>Kể</a:t>
            </a:r>
            <a:r>
              <a:rPr lang="en-US" sz="4000" b="1" spc="50" dirty="0">
                <a:ln w="9525" cmpd="sng">
                  <a:solidFill>
                    <a:srgbClr val="2C78C7"/>
                  </a:solidFill>
                  <a:prstDash val="solid"/>
                </a:ln>
                <a:solidFill>
                  <a:srgbClr val="FF0000"/>
                </a:solidFill>
                <a:effectLst>
                  <a:glow rad="38100">
                    <a:srgbClr val="2C78C7">
                      <a:alpha val="40000"/>
                    </a:srgbClr>
                  </a:glow>
                </a:effectLst>
                <a:latin typeface="Calibri" panose="020F0502020204030204" pitchFamily="34" charset="0"/>
                <a:ea typeface="微软雅黑"/>
                <a:cs typeface="Calibri" panose="020F0502020204030204" pitchFamily="34" charset="0"/>
              </a:rPr>
              <a:t> </a:t>
            </a:r>
            <a:r>
              <a:rPr lang="en-US" sz="4000" b="1" spc="50" dirty="0" err="1">
                <a:ln w="9525" cmpd="sng">
                  <a:solidFill>
                    <a:srgbClr val="2C78C7"/>
                  </a:solidFill>
                  <a:prstDash val="solid"/>
                </a:ln>
                <a:solidFill>
                  <a:srgbClr val="FF0000"/>
                </a:solidFill>
                <a:effectLst>
                  <a:glow rad="38100">
                    <a:srgbClr val="2C78C7">
                      <a:alpha val="40000"/>
                    </a:srgbClr>
                  </a:glow>
                </a:effectLst>
                <a:latin typeface="Calibri" panose="020F0502020204030204" pitchFamily="34" charset="0"/>
                <a:ea typeface="微软雅黑"/>
                <a:cs typeface="Calibri" panose="020F0502020204030204" pitchFamily="34" charset="0"/>
              </a:rPr>
              <a:t>trong</a:t>
            </a:r>
            <a:r>
              <a:rPr lang="en-US" sz="4000" b="1" spc="50" dirty="0">
                <a:ln w="9525" cmpd="sng">
                  <a:solidFill>
                    <a:srgbClr val="2C78C7"/>
                  </a:solidFill>
                  <a:prstDash val="solid"/>
                </a:ln>
                <a:solidFill>
                  <a:srgbClr val="FF0000"/>
                </a:solidFill>
                <a:effectLst>
                  <a:glow rad="38100">
                    <a:srgbClr val="2C78C7">
                      <a:alpha val="40000"/>
                    </a:srgbClr>
                  </a:glow>
                </a:effectLst>
                <a:latin typeface="Calibri" panose="020F0502020204030204" pitchFamily="34" charset="0"/>
                <a:ea typeface="微软雅黑"/>
                <a:cs typeface="Calibri" panose="020F0502020204030204" pitchFamily="34" charset="0"/>
              </a:rPr>
              <a:t> </a:t>
            </a:r>
            <a:r>
              <a:rPr lang="en-US" sz="4000" b="1" spc="50" dirty="0" err="1">
                <a:ln w="9525" cmpd="sng">
                  <a:solidFill>
                    <a:srgbClr val="2C78C7"/>
                  </a:solidFill>
                  <a:prstDash val="solid"/>
                </a:ln>
                <a:solidFill>
                  <a:srgbClr val="FF0000"/>
                </a:solidFill>
                <a:effectLst>
                  <a:glow rad="38100">
                    <a:srgbClr val="2C78C7">
                      <a:alpha val="40000"/>
                    </a:srgbClr>
                  </a:glow>
                </a:effectLst>
                <a:latin typeface="Calibri" panose="020F0502020204030204" pitchFamily="34" charset="0"/>
                <a:ea typeface="微软雅黑"/>
                <a:cs typeface="Calibri" panose="020F0502020204030204" pitchFamily="34" charset="0"/>
              </a:rPr>
              <a:t>nhóm</a:t>
            </a:r>
            <a:r>
              <a:rPr lang="en-US" sz="4000" b="1" spc="50" dirty="0">
                <a:ln w="9525" cmpd="sng">
                  <a:solidFill>
                    <a:srgbClr val="2C78C7"/>
                  </a:solidFill>
                  <a:prstDash val="solid"/>
                </a:ln>
                <a:solidFill>
                  <a:srgbClr val="FF0000"/>
                </a:solidFill>
                <a:effectLst>
                  <a:glow rad="38100">
                    <a:srgbClr val="2C78C7">
                      <a:alpha val="40000"/>
                    </a:srgbClr>
                  </a:glow>
                </a:effectLst>
                <a:latin typeface="Calibri" panose="020F0502020204030204" pitchFamily="34" charset="0"/>
                <a:ea typeface="微软雅黑"/>
                <a:cs typeface="Calibri" panose="020F0502020204030204" pitchFamily="34" charset="0"/>
              </a:rPr>
              <a:t> </a:t>
            </a:r>
            <a:r>
              <a:rPr lang="en-US" sz="4000" b="1" spc="50" dirty="0" err="1">
                <a:ln w="9525" cmpd="sng">
                  <a:solidFill>
                    <a:srgbClr val="2C78C7"/>
                  </a:solidFill>
                  <a:prstDash val="solid"/>
                </a:ln>
                <a:solidFill>
                  <a:srgbClr val="FF0000"/>
                </a:solidFill>
                <a:effectLst>
                  <a:glow rad="38100">
                    <a:srgbClr val="2C78C7">
                      <a:alpha val="40000"/>
                    </a:srgbClr>
                  </a:glow>
                </a:effectLst>
                <a:latin typeface="Calibri" panose="020F0502020204030204" pitchFamily="34" charset="0"/>
                <a:ea typeface="微软雅黑"/>
                <a:cs typeface="Calibri" panose="020F0502020204030204" pitchFamily="34" charset="0"/>
              </a:rPr>
              <a:t>theo</a:t>
            </a:r>
            <a:r>
              <a:rPr lang="en-US" sz="4000" b="1" spc="50" dirty="0">
                <a:ln w="9525" cmpd="sng">
                  <a:solidFill>
                    <a:srgbClr val="2C78C7"/>
                  </a:solidFill>
                  <a:prstDash val="solid"/>
                </a:ln>
                <a:solidFill>
                  <a:srgbClr val="FF0000"/>
                </a:solidFill>
                <a:effectLst>
                  <a:glow rad="38100">
                    <a:srgbClr val="2C78C7">
                      <a:alpha val="40000"/>
                    </a:srgbClr>
                  </a:glow>
                </a:effectLst>
                <a:latin typeface="Calibri" panose="020F0502020204030204" pitchFamily="34" charset="0"/>
                <a:ea typeface="微软雅黑"/>
                <a:cs typeface="Calibri" panose="020F0502020204030204" pitchFamily="34" charset="0"/>
              </a:rPr>
              <a:t> </a:t>
            </a:r>
            <a:r>
              <a:rPr lang="en-US" sz="4000" b="1" spc="50" dirty="0" err="1">
                <a:ln w="9525" cmpd="sng">
                  <a:solidFill>
                    <a:srgbClr val="2C78C7"/>
                  </a:solidFill>
                  <a:prstDash val="solid"/>
                </a:ln>
                <a:solidFill>
                  <a:srgbClr val="FF0000"/>
                </a:solidFill>
                <a:effectLst>
                  <a:glow rad="38100">
                    <a:srgbClr val="2C78C7">
                      <a:alpha val="40000"/>
                    </a:srgbClr>
                  </a:glow>
                </a:effectLst>
                <a:latin typeface="Calibri" panose="020F0502020204030204" pitchFamily="34" charset="0"/>
                <a:ea typeface="微软雅黑"/>
                <a:cs typeface="Calibri" panose="020F0502020204030204" pitchFamily="34" charset="0"/>
              </a:rPr>
              <a:t>đoạn</a:t>
            </a:r>
            <a:endParaRPr lang="en-US" sz="4000" b="1" spc="50" dirty="0">
              <a:ln w="9525" cmpd="sng">
                <a:solidFill>
                  <a:srgbClr val="2C78C7"/>
                </a:solidFill>
                <a:prstDash val="solid"/>
              </a:ln>
              <a:solidFill>
                <a:srgbClr val="FF0000"/>
              </a:solidFill>
              <a:effectLst>
                <a:glow rad="38100">
                  <a:srgbClr val="2C78C7">
                    <a:alpha val="40000"/>
                  </a:srgbClr>
                </a:glow>
              </a:effectLst>
              <a:latin typeface="Calibri" panose="020F0502020204030204" pitchFamily="34" charset="0"/>
              <a:ea typeface="微软雅黑"/>
              <a:cs typeface="Calibri" panose="020F0502020204030204" pitchFamily="34" charset="0"/>
            </a:endParaRPr>
          </a:p>
        </p:txBody>
      </p:sp>
      <p:sp>
        <p:nvSpPr>
          <p:cNvPr id="29" name="TextBox 28">
            <a:extLst>
              <a:ext uri="{FF2B5EF4-FFF2-40B4-BE49-F238E27FC236}">
                <a16:creationId xmlns:a16="http://schemas.microsoft.com/office/drawing/2014/main" id="{F4EB6AB6-2316-2F99-681B-EF1597C6C07A}"/>
              </a:ext>
            </a:extLst>
          </p:cNvPr>
          <p:cNvSpPr txBox="1"/>
          <p:nvPr/>
        </p:nvSpPr>
        <p:spPr>
          <a:xfrm>
            <a:off x="552450" y="1623909"/>
            <a:ext cx="2986341" cy="990925"/>
          </a:xfrm>
          <a:prstGeom prst="rect">
            <a:avLst/>
          </a:prstGeom>
          <a:noFill/>
        </p:spPr>
        <p:txBody>
          <a:bodyPr wrap="square">
            <a:spAutoFit/>
          </a:bodyPr>
          <a:lstStyle/>
          <a:p>
            <a:pPr algn="ctr">
              <a:defRPr/>
            </a:pPr>
            <a:r>
              <a:rPr lang="en-US" sz="2800" dirty="0" err="1">
                <a:solidFill>
                  <a:srgbClr val="002060"/>
                </a:solidFill>
                <a:latin typeface="Calibri" panose="020F0502020204030204" pitchFamily="34" charset="0"/>
                <a:ea typeface="微软雅黑"/>
                <a:cs typeface="Calibri" panose="020F0502020204030204" pitchFamily="34" charset="0"/>
              </a:rPr>
              <a:t>Sử</a:t>
            </a:r>
            <a:r>
              <a:rPr lang="en-US" sz="2800" dirty="0">
                <a:solidFill>
                  <a:srgbClr val="002060"/>
                </a:solidFill>
                <a:latin typeface="Calibri" panose="020F0502020204030204" pitchFamily="34" charset="0"/>
                <a:ea typeface="微软雅黑"/>
                <a:cs typeface="Calibri" panose="020F0502020204030204" pitchFamily="34" charset="0"/>
              </a:rPr>
              <a:t> </a:t>
            </a:r>
            <a:r>
              <a:rPr lang="en-US" sz="2800" dirty="0" err="1">
                <a:solidFill>
                  <a:srgbClr val="002060"/>
                </a:solidFill>
                <a:latin typeface="Calibri" panose="020F0502020204030204" pitchFamily="34" charset="0"/>
                <a:ea typeface="微软雅黑"/>
                <a:cs typeface="Calibri" panose="020F0502020204030204" pitchFamily="34" charset="0"/>
              </a:rPr>
              <a:t>dụng</a:t>
            </a:r>
            <a:r>
              <a:rPr lang="en-US" sz="2800" dirty="0">
                <a:solidFill>
                  <a:srgbClr val="002060"/>
                </a:solidFill>
                <a:latin typeface="Calibri" panose="020F0502020204030204" pitchFamily="34" charset="0"/>
                <a:ea typeface="微软雅黑"/>
                <a:cs typeface="Calibri" panose="020F0502020204030204" pitchFamily="34" charset="0"/>
              </a:rPr>
              <a:t> </a:t>
            </a:r>
            <a:r>
              <a:rPr lang="en-US" sz="2800" dirty="0" err="1">
                <a:solidFill>
                  <a:srgbClr val="002060"/>
                </a:solidFill>
                <a:latin typeface="Calibri" panose="020F0502020204030204" pitchFamily="34" charset="0"/>
                <a:ea typeface="微软雅黑"/>
                <a:cs typeface="Calibri" panose="020F0502020204030204" pitchFamily="34" charset="0"/>
              </a:rPr>
              <a:t>ánh</a:t>
            </a:r>
            <a:r>
              <a:rPr lang="en-US" sz="2800" dirty="0">
                <a:solidFill>
                  <a:srgbClr val="002060"/>
                </a:solidFill>
                <a:latin typeface="Calibri" panose="020F0502020204030204" pitchFamily="34" charset="0"/>
                <a:ea typeface="微软雅黑"/>
                <a:cs typeface="Calibri" panose="020F0502020204030204" pitchFamily="34" charset="0"/>
              </a:rPr>
              <a:t> </a:t>
            </a:r>
            <a:r>
              <a:rPr lang="en-US" sz="2800" dirty="0" err="1">
                <a:solidFill>
                  <a:srgbClr val="002060"/>
                </a:solidFill>
                <a:latin typeface="Calibri" panose="020F0502020204030204" pitchFamily="34" charset="0"/>
                <a:ea typeface="微软雅黑"/>
                <a:cs typeface="Calibri" panose="020F0502020204030204" pitchFamily="34" charset="0"/>
              </a:rPr>
              <a:t>mắt</a:t>
            </a:r>
            <a:r>
              <a:rPr lang="en-US" sz="2800" dirty="0">
                <a:solidFill>
                  <a:srgbClr val="002060"/>
                </a:solidFill>
                <a:latin typeface="Calibri" panose="020F0502020204030204" pitchFamily="34" charset="0"/>
                <a:ea typeface="微软雅黑"/>
                <a:cs typeface="Calibri" panose="020F0502020204030204" pitchFamily="34" charset="0"/>
              </a:rPr>
              <a:t>, </a:t>
            </a:r>
            <a:r>
              <a:rPr lang="en-US" sz="2800" dirty="0" err="1">
                <a:solidFill>
                  <a:srgbClr val="002060"/>
                </a:solidFill>
                <a:latin typeface="Calibri" panose="020F0502020204030204" pitchFamily="34" charset="0"/>
                <a:ea typeface="微软雅黑"/>
                <a:cs typeface="Calibri" panose="020F0502020204030204" pitchFamily="34" charset="0"/>
              </a:rPr>
              <a:t>cử</a:t>
            </a:r>
            <a:r>
              <a:rPr lang="en-US" sz="2800" dirty="0">
                <a:solidFill>
                  <a:srgbClr val="002060"/>
                </a:solidFill>
                <a:latin typeface="Calibri" panose="020F0502020204030204" pitchFamily="34" charset="0"/>
                <a:ea typeface="微软雅黑"/>
                <a:cs typeface="Calibri" panose="020F0502020204030204" pitchFamily="34" charset="0"/>
              </a:rPr>
              <a:t> </a:t>
            </a:r>
            <a:r>
              <a:rPr lang="en-US" sz="2800" dirty="0" err="1">
                <a:solidFill>
                  <a:srgbClr val="002060"/>
                </a:solidFill>
                <a:latin typeface="Calibri" panose="020F0502020204030204" pitchFamily="34" charset="0"/>
                <a:ea typeface="微软雅黑"/>
                <a:cs typeface="Calibri" panose="020F0502020204030204" pitchFamily="34" charset="0"/>
              </a:rPr>
              <a:t>chỉ</a:t>
            </a:r>
            <a:r>
              <a:rPr lang="en-US" sz="2800" dirty="0">
                <a:solidFill>
                  <a:srgbClr val="002060"/>
                </a:solidFill>
                <a:latin typeface="Calibri" panose="020F0502020204030204" pitchFamily="34" charset="0"/>
                <a:ea typeface="微软雅黑"/>
                <a:cs typeface="Calibri" panose="020F0502020204030204" pitchFamily="34" charset="0"/>
              </a:rPr>
              <a:t> </a:t>
            </a:r>
            <a:r>
              <a:rPr lang="en-US" sz="2800" dirty="0" err="1">
                <a:solidFill>
                  <a:srgbClr val="002060"/>
                </a:solidFill>
                <a:latin typeface="Calibri" panose="020F0502020204030204" pitchFamily="34" charset="0"/>
                <a:ea typeface="微软雅黑"/>
                <a:cs typeface="Calibri" panose="020F0502020204030204" pitchFamily="34" charset="0"/>
              </a:rPr>
              <a:t>khi</a:t>
            </a:r>
            <a:r>
              <a:rPr lang="en-US" sz="2800" dirty="0">
                <a:solidFill>
                  <a:srgbClr val="002060"/>
                </a:solidFill>
                <a:latin typeface="Calibri" panose="020F0502020204030204" pitchFamily="34" charset="0"/>
                <a:ea typeface="微软雅黑"/>
                <a:cs typeface="Calibri" panose="020F0502020204030204" pitchFamily="34" charset="0"/>
              </a:rPr>
              <a:t> </a:t>
            </a:r>
            <a:r>
              <a:rPr lang="en-US" sz="2800" dirty="0" err="1">
                <a:solidFill>
                  <a:srgbClr val="002060"/>
                </a:solidFill>
                <a:latin typeface="Calibri" panose="020F0502020204030204" pitchFamily="34" charset="0"/>
                <a:ea typeface="微软雅黑"/>
                <a:cs typeface="Calibri" panose="020F0502020204030204" pitchFamily="34" charset="0"/>
              </a:rPr>
              <a:t>kể</a:t>
            </a:r>
            <a:endParaRPr lang="en-US" sz="2800" dirty="0">
              <a:solidFill>
                <a:srgbClr val="002060"/>
              </a:solidFill>
              <a:latin typeface="Calibri" panose="020F0502020204030204" pitchFamily="34" charset="0"/>
              <a:ea typeface="微软雅黑"/>
              <a:cs typeface="Calibri" panose="020F0502020204030204" pitchFamily="34" charset="0"/>
            </a:endParaRPr>
          </a:p>
        </p:txBody>
      </p:sp>
      <p:sp>
        <p:nvSpPr>
          <p:cNvPr id="30" name="TextBox 29">
            <a:extLst>
              <a:ext uri="{FF2B5EF4-FFF2-40B4-BE49-F238E27FC236}">
                <a16:creationId xmlns:a16="http://schemas.microsoft.com/office/drawing/2014/main" id="{63B91DC6-8612-2C2D-3978-795E235E0131}"/>
              </a:ext>
            </a:extLst>
          </p:cNvPr>
          <p:cNvSpPr txBox="1"/>
          <p:nvPr/>
        </p:nvSpPr>
        <p:spPr>
          <a:xfrm>
            <a:off x="388365" y="3404454"/>
            <a:ext cx="2780578" cy="954107"/>
          </a:xfrm>
          <a:prstGeom prst="rect">
            <a:avLst/>
          </a:prstGeom>
          <a:noFill/>
        </p:spPr>
        <p:txBody>
          <a:bodyPr wrap="square">
            <a:spAutoFit/>
          </a:bodyPr>
          <a:lstStyle/>
          <a:p>
            <a:pPr algn="ctr">
              <a:defRPr/>
            </a:pPr>
            <a:r>
              <a:rPr lang="en-US" sz="2800" dirty="0" err="1">
                <a:solidFill>
                  <a:srgbClr val="002060"/>
                </a:solidFill>
                <a:latin typeface="Calibri" panose="020F0502020204030204" pitchFamily="34" charset="0"/>
                <a:ea typeface="微软雅黑"/>
                <a:cs typeface="Calibri" panose="020F0502020204030204" pitchFamily="34" charset="0"/>
              </a:rPr>
              <a:t>Phân</a:t>
            </a:r>
            <a:r>
              <a:rPr lang="en-US" sz="2800" dirty="0">
                <a:solidFill>
                  <a:srgbClr val="002060"/>
                </a:solidFill>
                <a:latin typeface="Calibri" panose="020F0502020204030204" pitchFamily="34" charset="0"/>
                <a:ea typeface="微软雅黑"/>
                <a:cs typeface="Calibri" panose="020F0502020204030204" pitchFamily="34" charset="0"/>
              </a:rPr>
              <a:t> </a:t>
            </a:r>
            <a:r>
              <a:rPr lang="en-US" sz="2800" dirty="0" err="1">
                <a:solidFill>
                  <a:srgbClr val="002060"/>
                </a:solidFill>
                <a:latin typeface="Calibri" panose="020F0502020204030204" pitchFamily="34" charset="0"/>
                <a:ea typeface="微软雅黑"/>
                <a:cs typeface="Calibri" panose="020F0502020204030204" pitchFamily="34" charset="0"/>
              </a:rPr>
              <a:t>biệt</a:t>
            </a:r>
            <a:r>
              <a:rPr lang="en-US" sz="2800" dirty="0">
                <a:solidFill>
                  <a:srgbClr val="002060"/>
                </a:solidFill>
                <a:latin typeface="Calibri" panose="020F0502020204030204" pitchFamily="34" charset="0"/>
                <a:ea typeface="微软雅黑"/>
                <a:cs typeface="Calibri" panose="020F0502020204030204" pitchFamily="34" charset="0"/>
              </a:rPr>
              <a:t> </a:t>
            </a:r>
            <a:r>
              <a:rPr lang="en-US" sz="2800" dirty="0" err="1">
                <a:solidFill>
                  <a:srgbClr val="002060"/>
                </a:solidFill>
                <a:latin typeface="Calibri" panose="020F0502020204030204" pitchFamily="34" charset="0"/>
                <a:ea typeface="微软雅黑"/>
                <a:cs typeface="Calibri" panose="020F0502020204030204" pitchFamily="34" charset="0"/>
              </a:rPr>
              <a:t>giọng</a:t>
            </a:r>
            <a:r>
              <a:rPr lang="en-US" sz="2800" dirty="0">
                <a:solidFill>
                  <a:srgbClr val="002060"/>
                </a:solidFill>
                <a:latin typeface="Calibri" panose="020F0502020204030204" pitchFamily="34" charset="0"/>
                <a:ea typeface="微软雅黑"/>
                <a:cs typeface="Calibri" panose="020F0502020204030204" pitchFamily="34" charset="0"/>
              </a:rPr>
              <a:t> </a:t>
            </a:r>
            <a:r>
              <a:rPr lang="en-US" sz="2800" dirty="0" err="1">
                <a:solidFill>
                  <a:srgbClr val="002060"/>
                </a:solidFill>
                <a:latin typeface="Calibri" panose="020F0502020204030204" pitchFamily="34" charset="0"/>
                <a:ea typeface="微软雅黑"/>
                <a:cs typeface="Calibri" panose="020F0502020204030204" pitchFamily="34" charset="0"/>
              </a:rPr>
              <a:t>các</a:t>
            </a:r>
            <a:r>
              <a:rPr lang="en-US" sz="2800" dirty="0">
                <a:solidFill>
                  <a:srgbClr val="002060"/>
                </a:solidFill>
                <a:latin typeface="Calibri" panose="020F0502020204030204" pitchFamily="34" charset="0"/>
                <a:ea typeface="微软雅黑"/>
                <a:cs typeface="Calibri" panose="020F0502020204030204" pitchFamily="34" charset="0"/>
              </a:rPr>
              <a:t> </a:t>
            </a:r>
            <a:r>
              <a:rPr lang="en-US" sz="2800" dirty="0" err="1">
                <a:solidFill>
                  <a:srgbClr val="002060"/>
                </a:solidFill>
                <a:latin typeface="Calibri" panose="020F0502020204030204" pitchFamily="34" charset="0"/>
                <a:ea typeface="微软雅黑"/>
                <a:cs typeface="Calibri" panose="020F0502020204030204" pitchFamily="34" charset="0"/>
              </a:rPr>
              <a:t>nhân</a:t>
            </a:r>
            <a:r>
              <a:rPr lang="en-US" sz="2800" dirty="0">
                <a:solidFill>
                  <a:srgbClr val="002060"/>
                </a:solidFill>
                <a:latin typeface="Calibri" panose="020F0502020204030204" pitchFamily="34" charset="0"/>
                <a:ea typeface="微软雅黑"/>
                <a:cs typeface="Calibri" panose="020F0502020204030204" pitchFamily="34" charset="0"/>
              </a:rPr>
              <a:t> </a:t>
            </a:r>
            <a:r>
              <a:rPr lang="en-US" sz="2800" dirty="0" err="1">
                <a:solidFill>
                  <a:srgbClr val="002060"/>
                </a:solidFill>
                <a:latin typeface="Calibri" panose="020F0502020204030204" pitchFamily="34" charset="0"/>
                <a:ea typeface="微软雅黑"/>
                <a:cs typeface="Calibri" panose="020F0502020204030204" pitchFamily="34" charset="0"/>
              </a:rPr>
              <a:t>vật</a:t>
            </a:r>
            <a:endParaRPr lang="en-US" sz="2800" dirty="0">
              <a:solidFill>
                <a:srgbClr val="002060"/>
              </a:solidFill>
              <a:latin typeface="Calibri" panose="020F0502020204030204" pitchFamily="34" charset="0"/>
              <a:ea typeface="微软雅黑"/>
              <a:cs typeface="Calibri" panose="020F0502020204030204" pitchFamily="34" charset="0"/>
            </a:endParaRPr>
          </a:p>
        </p:txBody>
      </p:sp>
      <p:pic>
        <p:nvPicPr>
          <p:cNvPr id="31" name="Picture 7">
            <a:extLst>
              <a:ext uri="{FF2B5EF4-FFF2-40B4-BE49-F238E27FC236}">
                <a16:creationId xmlns:a16="http://schemas.microsoft.com/office/drawing/2014/main" id="{48A3BAC6-CD81-1EFA-177A-92DA08F18AE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89593" y="1543505"/>
            <a:ext cx="604689" cy="575210"/>
          </a:xfrm>
          <a:prstGeom prst="rect">
            <a:avLst/>
          </a:prstGeom>
          <a:effectLst>
            <a:glow rad="127000">
              <a:schemeClr val="accent2">
                <a:lumMod val="40000"/>
                <a:lumOff val="60000"/>
              </a:schemeClr>
            </a:glow>
          </a:effectLst>
        </p:spPr>
      </p:pic>
      <p:pic>
        <p:nvPicPr>
          <p:cNvPr id="1024" name="Picture 7">
            <a:extLst>
              <a:ext uri="{FF2B5EF4-FFF2-40B4-BE49-F238E27FC236}">
                <a16:creationId xmlns:a16="http://schemas.microsoft.com/office/drawing/2014/main" id="{B630F920-0268-7399-64C6-702F421946C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44928" y="3045218"/>
            <a:ext cx="604689" cy="575210"/>
          </a:xfrm>
          <a:prstGeom prst="rect">
            <a:avLst/>
          </a:prstGeom>
          <a:effectLst>
            <a:glow rad="127000">
              <a:schemeClr val="accent2">
                <a:lumMod val="40000"/>
                <a:lumOff val="60000"/>
              </a:schemeClr>
            </a:glow>
          </a:effectLst>
        </p:spPr>
      </p:pic>
    </p:spTree>
    <p:extLst>
      <p:ext uri="{BB962C8B-B14F-4D97-AF65-F5344CB8AC3E}">
        <p14:creationId xmlns:p14="http://schemas.microsoft.com/office/powerpoint/2010/main" val="42900453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anim calcmode="lin" valueType="num">
                                      <p:cBhvr>
                                        <p:cTn id="21" dur="1000" fill="hold"/>
                                        <p:tgtEl>
                                          <p:spTgt spid="21"/>
                                        </p:tgtEl>
                                        <p:attrNameLst>
                                          <p:attrName>ppt_x</p:attrName>
                                        </p:attrNameLst>
                                      </p:cBhvr>
                                      <p:tavLst>
                                        <p:tav tm="0">
                                          <p:val>
                                            <p:strVal val="#ppt_x"/>
                                          </p:val>
                                        </p:tav>
                                        <p:tav tm="100000">
                                          <p:val>
                                            <p:strVal val="#ppt_x"/>
                                          </p:val>
                                        </p:tav>
                                      </p:tavLst>
                                    </p:anim>
                                    <p:anim calcmode="lin" valueType="num">
                                      <p:cBhvr>
                                        <p:cTn id="22" dur="1000" fill="hold"/>
                                        <p:tgtEl>
                                          <p:spTgt spid="21"/>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wipe(down)">
                                      <p:cBhvr>
                                        <p:cTn id="44" dur="500"/>
                                        <p:tgtEl>
                                          <p:spTgt spid="30"/>
                                        </p:tgtEl>
                                      </p:cBhvr>
                                    </p:animEffect>
                                  </p:childTnLst>
                                </p:cTn>
                              </p:par>
                              <p:par>
                                <p:cTn id="45" presetID="22" presetClass="entr" presetSubtype="4" fill="hold" nodeType="withEffect">
                                  <p:stCondLst>
                                    <p:cond delay="0"/>
                                  </p:stCondLst>
                                  <p:childTnLst>
                                    <p:set>
                                      <p:cBhvr>
                                        <p:cTn id="46" dur="1" fill="hold">
                                          <p:stCondLst>
                                            <p:cond delay="0"/>
                                          </p:stCondLst>
                                        </p:cTn>
                                        <p:tgtEl>
                                          <p:spTgt spid="1024"/>
                                        </p:tgtEl>
                                        <p:attrNameLst>
                                          <p:attrName>style.visibility</p:attrName>
                                        </p:attrNameLst>
                                      </p:cBhvr>
                                      <p:to>
                                        <p:strVal val="visible"/>
                                      </p:to>
                                    </p:set>
                                    <p:animEffect transition="in" filter="wipe(down)">
                                      <p:cBhvr>
                                        <p:cTn id="47" dur="500"/>
                                        <p:tgtEl>
                                          <p:spTgt spid="10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P spid="15" grpId="0" animBg="1"/>
      <p:bldP spid="21" grpId="0"/>
      <p:bldP spid="29" grpId="0"/>
      <p:bldP spid="3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45AB57CF-47FC-4018-A658-50DE528F5BE0}"/>
              </a:ext>
            </a:extLst>
          </p:cNvPr>
          <p:cNvSpPr/>
          <p:nvPr/>
        </p:nvSpPr>
        <p:spPr>
          <a:xfrm>
            <a:off x="351004" y="381000"/>
            <a:ext cx="11201400" cy="62260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Arial" panose="020B0604020202020204" pitchFamily="34" charset="0"/>
              <a:ea typeface="Microsoft YaHei"/>
              <a:cs typeface="Arial" panose="020B0604020202020204" pitchFamily="34" charset="0"/>
            </a:endParaRPr>
          </a:p>
        </p:txBody>
      </p:sp>
      <p:sp>
        <p:nvSpPr>
          <p:cNvPr id="3" name="Freeform 7">
            <a:extLst>
              <a:ext uri="{FF2B5EF4-FFF2-40B4-BE49-F238E27FC236}">
                <a16:creationId xmlns:a16="http://schemas.microsoft.com/office/drawing/2014/main" id="{278E3E48-4436-8258-20B9-12878B013518}"/>
              </a:ext>
            </a:extLst>
          </p:cNvPr>
          <p:cNvSpPr>
            <a:spLocks noEditPoints="1"/>
          </p:cNvSpPr>
          <p:nvPr/>
        </p:nvSpPr>
        <p:spPr bwMode="auto">
          <a:xfrm flipH="1" flipV="1">
            <a:off x="961335" y="1573810"/>
            <a:ext cx="3363015" cy="2065075"/>
          </a:xfrm>
          <a:custGeom>
            <a:avLst/>
            <a:gdLst>
              <a:gd name="T0" fmla="*/ 24 w 653"/>
              <a:gd name="T1" fmla="*/ 574 h 645"/>
              <a:gd name="T2" fmla="*/ 96 w 653"/>
              <a:gd name="T3" fmla="*/ 613 h 645"/>
              <a:gd name="T4" fmla="*/ 565 w 653"/>
              <a:gd name="T5" fmla="*/ 628 h 645"/>
              <a:gd name="T6" fmla="*/ 623 w 653"/>
              <a:gd name="T7" fmla="*/ 584 h 645"/>
              <a:gd name="T8" fmla="*/ 620 w 653"/>
              <a:gd name="T9" fmla="*/ 583 h 645"/>
              <a:gd name="T10" fmla="*/ 620 w 653"/>
              <a:gd name="T11" fmla="*/ 583 h 645"/>
              <a:gd name="T12" fmla="*/ 625 w 653"/>
              <a:gd name="T13" fmla="*/ 582 h 645"/>
              <a:gd name="T14" fmla="*/ 643 w 653"/>
              <a:gd name="T15" fmla="*/ 129 h 645"/>
              <a:gd name="T16" fmla="*/ 384 w 653"/>
              <a:gd name="T17" fmla="*/ 3 h 645"/>
              <a:gd name="T18" fmla="*/ 320 w 653"/>
              <a:gd name="T19" fmla="*/ 2 h 645"/>
              <a:gd name="T20" fmla="*/ 12 w 653"/>
              <a:gd name="T21" fmla="*/ 112 h 645"/>
              <a:gd name="T22" fmla="*/ 17 w 653"/>
              <a:gd name="T23" fmla="*/ 556 h 645"/>
              <a:gd name="T24" fmla="*/ 494 w 653"/>
              <a:gd name="T25" fmla="*/ 629 h 645"/>
              <a:gd name="T26" fmla="*/ 613 w 653"/>
              <a:gd name="T27" fmla="*/ 594 h 645"/>
              <a:gd name="T28" fmla="*/ 614 w 653"/>
              <a:gd name="T29" fmla="*/ 593 h 645"/>
              <a:gd name="T30" fmla="*/ 597 w 653"/>
              <a:gd name="T31" fmla="*/ 594 h 645"/>
              <a:gd name="T32" fmla="*/ 597 w 653"/>
              <a:gd name="T33" fmla="*/ 594 h 645"/>
              <a:gd name="T34" fmla="*/ 610 w 653"/>
              <a:gd name="T35" fmla="*/ 573 h 645"/>
              <a:gd name="T36" fmla="*/ 616 w 653"/>
              <a:gd name="T37" fmla="*/ 575 h 645"/>
              <a:gd name="T38" fmla="*/ 633 w 653"/>
              <a:gd name="T39" fmla="*/ 522 h 645"/>
              <a:gd name="T40" fmla="*/ 629 w 653"/>
              <a:gd name="T41" fmla="*/ 103 h 645"/>
              <a:gd name="T42" fmla="*/ 636 w 653"/>
              <a:gd name="T43" fmla="*/ 157 h 645"/>
              <a:gd name="T44" fmla="*/ 626 w 653"/>
              <a:gd name="T45" fmla="*/ 89 h 645"/>
              <a:gd name="T46" fmla="*/ 575 w 653"/>
              <a:gd name="T47" fmla="*/ 29 h 645"/>
              <a:gd name="T48" fmla="*/ 611 w 653"/>
              <a:gd name="T49" fmla="*/ 55 h 645"/>
              <a:gd name="T50" fmla="*/ 608 w 653"/>
              <a:gd name="T51" fmla="*/ 53 h 645"/>
              <a:gd name="T52" fmla="*/ 394 w 653"/>
              <a:gd name="T53" fmla="*/ 12 h 645"/>
              <a:gd name="T54" fmla="*/ 266 w 653"/>
              <a:gd name="T55" fmla="*/ 11 h 645"/>
              <a:gd name="T56" fmla="*/ 237 w 653"/>
              <a:gd name="T57" fmla="*/ 12 h 645"/>
              <a:gd name="T58" fmla="*/ 202 w 653"/>
              <a:gd name="T59" fmla="*/ 13 h 645"/>
              <a:gd name="T60" fmla="*/ 202 w 653"/>
              <a:gd name="T61" fmla="*/ 14 h 645"/>
              <a:gd name="T62" fmla="*/ 11 w 653"/>
              <a:gd name="T63" fmla="*/ 209 h 645"/>
              <a:gd name="T64" fmla="*/ 116 w 653"/>
              <a:gd name="T65" fmla="*/ 19 h 645"/>
              <a:gd name="T66" fmla="*/ 70 w 653"/>
              <a:gd name="T67" fmla="*/ 34 h 645"/>
              <a:gd name="T68" fmla="*/ 49 w 653"/>
              <a:gd name="T69" fmla="*/ 61 h 645"/>
              <a:gd name="T70" fmla="*/ 574 w 653"/>
              <a:gd name="T71" fmla="*/ 43 h 645"/>
              <a:gd name="T72" fmla="*/ 631 w 653"/>
              <a:gd name="T73" fmla="*/ 128 h 645"/>
              <a:gd name="T74" fmla="*/ 640 w 653"/>
              <a:gd name="T75" fmla="*/ 198 h 645"/>
              <a:gd name="T76" fmla="*/ 638 w 653"/>
              <a:gd name="T77" fmla="*/ 398 h 645"/>
              <a:gd name="T78" fmla="*/ 631 w 653"/>
              <a:gd name="T79" fmla="*/ 145 h 645"/>
              <a:gd name="T80" fmla="*/ 628 w 653"/>
              <a:gd name="T81" fmla="*/ 518 h 645"/>
              <a:gd name="T82" fmla="*/ 311 w 653"/>
              <a:gd name="T83" fmla="*/ 625 h 645"/>
              <a:gd name="T84" fmla="*/ 47 w 653"/>
              <a:gd name="T85" fmla="*/ 553 h 645"/>
              <a:gd name="T86" fmla="*/ 26 w 653"/>
              <a:gd name="T87" fmla="*/ 213 h 645"/>
              <a:gd name="T88" fmla="*/ 17 w 653"/>
              <a:gd name="T89" fmla="*/ 259 h 645"/>
              <a:gd name="T90" fmla="*/ 48 w 653"/>
              <a:gd name="T91" fmla="*/ 563 h 645"/>
              <a:gd name="T92" fmla="*/ 22 w 653"/>
              <a:gd name="T93" fmla="*/ 551 h 645"/>
              <a:gd name="T94" fmla="*/ 11 w 653"/>
              <a:gd name="T95" fmla="*/ 209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3" h="645">
                <a:moveTo>
                  <a:pt x="17" y="556"/>
                </a:moveTo>
                <a:cubicBezTo>
                  <a:pt x="19" y="562"/>
                  <a:pt x="20" y="569"/>
                  <a:pt x="24" y="574"/>
                </a:cubicBezTo>
                <a:cubicBezTo>
                  <a:pt x="28" y="579"/>
                  <a:pt x="22" y="564"/>
                  <a:pt x="24" y="561"/>
                </a:cubicBezTo>
                <a:cubicBezTo>
                  <a:pt x="31" y="593"/>
                  <a:pt x="59" y="613"/>
                  <a:pt x="96" y="613"/>
                </a:cubicBezTo>
                <a:cubicBezTo>
                  <a:pt x="166" y="627"/>
                  <a:pt x="244" y="626"/>
                  <a:pt x="318" y="636"/>
                </a:cubicBezTo>
                <a:cubicBezTo>
                  <a:pt x="402" y="632"/>
                  <a:pt x="494" y="645"/>
                  <a:pt x="565" y="628"/>
                </a:cubicBezTo>
                <a:cubicBezTo>
                  <a:pt x="577" y="625"/>
                  <a:pt x="588" y="622"/>
                  <a:pt x="598" y="615"/>
                </a:cubicBezTo>
                <a:cubicBezTo>
                  <a:pt x="608" y="607"/>
                  <a:pt x="615" y="596"/>
                  <a:pt x="623" y="584"/>
                </a:cubicBezTo>
                <a:cubicBezTo>
                  <a:pt x="623" y="584"/>
                  <a:pt x="623" y="583"/>
                  <a:pt x="624" y="583"/>
                </a:cubicBezTo>
                <a:cubicBezTo>
                  <a:pt x="620" y="583"/>
                  <a:pt x="620" y="583"/>
                  <a:pt x="620" y="583"/>
                </a:cubicBezTo>
                <a:cubicBezTo>
                  <a:pt x="621" y="584"/>
                  <a:pt x="621" y="585"/>
                  <a:pt x="620" y="585"/>
                </a:cubicBezTo>
                <a:cubicBezTo>
                  <a:pt x="620" y="583"/>
                  <a:pt x="620" y="583"/>
                  <a:pt x="620" y="583"/>
                </a:cubicBezTo>
                <a:cubicBezTo>
                  <a:pt x="621" y="581"/>
                  <a:pt x="621" y="580"/>
                  <a:pt x="622" y="578"/>
                </a:cubicBezTo>
                <a:cubicBezTo>
                  <a:pt x="624" y="575"/>
                  <a:pt x="624" y="581"/>
                  <a:pt x="625" y="582"/>
                </a:cubicBezTo>
                <a:cubicBezTo>
                  <a:pt x="646" y="533"/>
                  <a:pt x="647" y="462"/>
                  <a:pt x="649" y="397"/>
                </a:cubicBezTo>
                <a:cubicBezTo>
                  <a:pt x="653" y="309"/>
                  <a:pt x="651" y="214"/>
                  <a:pt x="643" y="129"/>
                </a:cubicBezTo>
                <a:cubicBezTo>
                  <a:pt x="637" y="63"/>
                  <a:pt x="606" y="17"/>
                  <a:pt x="540" y="8"/>
                </a:cubicBezTo>
                <a:cubicBezTo>
                  <a:pt x="491" y="1"/>
                  <a:pt x="435" y="1"/>
                  <a:pt x="384" y="3"/>
                </a:cubicBezTo>
                <a:cubicBezTo>
                  <a:pt x="362" y="4"/>
                  <a:pt x="342" y="3"/>
                  <a:pt x="321" y="5"/>
                </a:cubicBezTo>
                <a:cubicBezTo>
                  <a:pt x="320" y="2"/>
                  <a:pt x="320" y="2"/>
                  <a:pt x="320" y="2"/>
                </a:cubicBezTo>
                <a:cubicBezTo>
                  <a:pt x="235" y="6"/>
                  <a:pt x="139" y="0"/>
                  <a:pt x="67" y="21"/>
                </a:cubicBezTo>
                <a:cubicBezTo>
                  <a:pt x="32" y="32"/>
                  <a:pt x="14" y="67"/>
                  <a:pt x="12" y="112"/>
                </a:cubicBezTo>
                <a:cubicBezTo>
                  <a:pt x="7" y="209"/>
                  <a:pt x="0" y="315"/>
                  <a:pt x="4" y="410"/>
                </a:cubicBezTo>
                <a:cubicBezTo>
                  <a:pt x="6" y="460"/>
                  <a:pt x="6" y="512"/>
                  <a:pt x="17" y="556"/>
                </a:cubicBezTo>
                <a:close/>
                <a:moveTo>
                  <a:pt x="484" y="627"/>
                </a:moveTo>
                <a:cubicBezTo>
                  <a:pt x="487" y="628"/>
                  <a:pt x="493" y="626"/>
                  <a:pt x="494" y="629"/>
                </a:cubicBezTo>
                <a:cubicBezTo>
                  <a:pt x="491" y="629"/>
                  <a:pt x="487" y="629"/>
                  <a:pt x="484" y="627"/>
                </a:cubicBezTo>
                <a:close/>
                <a:moveTo>
                  <a:pt x="613" y="594"/>
                </a:moveTo>
                <a:cubicBezTo>
                  <a:pt x="603" y="606"/>
                  <a:pt x="589" y="613"/>
                  <a:pt x="572" y="617"/>
                </a:cubicBezTo>
                <a:cubicBezTo>
                  <a:pt x="586" y="609"/>
                  <a:pt x="603" y="603"/>
                  <a:pt x="614" y="593"/>
                </a:cubicBezTo>
                <a:cubicBezTo>
                  <a:pt x="613" y="593"/>
                  <a:pt x="613" y="594"/>
                  <a:pt x="613" y="594"/>
                </a:cubicBezTo>
                <a:close/>
                <a:moveTo>
                  <a:pt x="597" y="594"/>
                </a:moveTo>
                <a:cubicBezTo>
                  <a:pt x="597" y="592"/>
                  <a:pt x="600" y="590"/>
                  <a:pt x="601" y="589"/>
                </a:cubicBezTo>
                <a:cubicBezTo>
                  <a:pt x="601" y="593"/>
                  <a:pt x="601" y="594"/>
                  <a:pt x="597" y="594"/>
                </a:cubicBezTo>
                <a:close/>
                <a:moveTo>
                  <a:pt x="606" y="582"/>
                </a:moveTo>
                <a:cubicBezTo>
                  <a:pt x="610" y="573"/>
                  <a:pt x="610" y="573"/>
                  <a:pt x="610" y="573"/>
                </a:cubicBezTo>
                <a:cubicBezTo>
                  <a:pt x="611" y="577"/>
                  <a:pt x="609" y="580"/>
                  <a:pt x="606" y="582"/>
                </a:cubicBezTo>
                <a:close/>
                <a:moveTo>
                  <a:pt x="616" y="575"/>
                </a:moveTo>
                <a:cubicBezTo>
                  <a:pt x="631" y="526"/>
                  <a:pt x="631" y="526"/>
                  <a:pt x="631" y="526"/>
                </a:cubicBezTo>
                <a:cubicBezTo>
                  <a:pt x="631" y="526"/>
                  <a:pt x="631" y="523"/>
                  <a:pt x="633" y="522"/>
                </a:cubicBezTo>
                <a:cubicBezTo>
                  <a:pt x="631" y="543"/>
                  <a:pt x="624" y="560"/>
                  <a:pt x="616" y="575"/>
                </a:cubicBezTo>
                <a:close/>
                <a:moveTo>
                  <a:pt x="629" y="103"/>
                </a:moveTo>
                <a:cubicBezTo>
                  <a:pt x="630" y="103"/>
                  <a:pt x="631" y="106"/>
                  <a:pt x="632" y="107"/>
                </a:cubicBezTo>
                <a:cubicBezTo>
                  <a:pt x="634" y="122"/>
                  <a:pt x="638" y="139"/>
                  <a:pt x="636" y="157"/>
                </a:cubicBezTo>
                <a:cubicBezTo>
                  <a:pt x="636" y="137"/>
                  <a:pt x="632" y="120"/>
                  <a:pt x="629" y="103"/>
                </a:cubicBezTo>
                <a:cubicBezTo>
                  <a:pt x="627" y="99"/>
                  <a:pt x="627" y="94"/>
                  <a:pt x="626" y="89"/>
                </a:cubicBezTo>
                <a:cubicBezTo>
                  <a:pt x="629" y="93"/>
                  <a:pt x="630" y="98"/>
                  <a:pt x="629" y="103"/>
                </a:cubicBezTo>
                <a:close/>
                <a:moveTo>
                  <a:pt x="575" y="29"/>
                </a:moveTo>
                <a:cubicBezTo>
                  <a:pt x="588" y="34"/>
                  <a:pt x="600" y="42"/>
                  <a:pt x="608" y="53"/>
                </a:cubicBezTo>
                <a:cubicBezTo>
                  <a:pt x="609" y="54"/>
                  <a:pt x="610" y="54"/>
                  <a:pt x="611" y="55"/>
                </a:cubicBezTo>
                <a:cubicBezTo>
                  <a:pt x="610" y="56"/>
                  <a:pt x="609" y="54"/>
                  <a:pt x="609" y="55"/>
                </a:cubicBezTo>
                <a:cubicBezTo>
                  <a:pt x="609" y="54"/>
                  <a:pt x="609" y="54"/>
                  <a:pt x="608" y="53"/>
                </a:cubicBezTo>
                <a:cubicBezTo>
                  <a:pt x="577" y="29"/>
                  <a:pt x="528" y="22"/>
                  <a:pt x="474" y="19"/>
                </a:cubicBezTo>
                <a:cubicBezTo>
                  <a:pt x="449" y="18"/>
                  <a:pt x="422" y="14"/>
                  <a:pt x="394" y="12"/>
                </a:cubicBezTo>
                <a:cubicBezTo>
                  <a:pt x="457" y="8"/>
                  <a:pt x="528" y="8"/>
                  <a:pt x="575" y="29"/>
                </a:cubicBezTo>
                <a:close/>
                <a:moveTo>
                  <a:pt x="266" y="11"/>
                </a:moveTo>
                <a:cubicBezTo>
                  <a:pt x="263" y="13"/>
                  <a:pt x="258" y="14"/>
                  <a:pt x="254" y="13"/>
                </a:cubicBezTo>
                <a:cubicBezTo>
                  <a:pt x="251" y="12"/>
                  <a:pt x="240" y="13"/>
                  <a:pt x="237" y="12"/>
                </a:cubicBezTo>
                <a:cubicBezTo>
                  <a:pt x="245" y="11"/>
                  <a:pt x="256" y="12"/>
                  <a:pt x="266" y="11"/>
                </a:cubicBezTo>
                <a:close/>
                <a:moveTo>
                  <a:pt x="202" y="13"/>
                </a:moveTo>
                <a:cubicBezTo>
                  <a:pt x="236" y="13"/>
                  <a:pt x="236" y="13"/>
                  <a:pt x="236" y="13"/>
                </a:cubicBezTo>
                <a:cubicBezTo>
                  <a:pt x="202" y="14"/>
                  <a:pt x="202" y="14"/>
                  <a:pt x="202" y="14"/>
                </a:cubicBezTo>
                <a:lnTo>
                  <a:pt x="202" y="13"/>
                </a:lnTo>
                <a:close/>
                <a:moveTo>
                  <a:pt x="11" y="209"/>
                </a:moveTo>
                <a:cubicBezTo>
                  <a:pt x="13" y="151"/>
                  <a:pt x="16" y="95"/>
                  <a:pt x="35" y="55"/>
                </a:cubicBezTo>
                <a:cubicBezTo>
                  <a:pt x="47" y="30"/>
                  <a:pt x="81" y="23"/>
                  <a:pt x="116" y="19"/>
                </a:cubicBezTo>
                <a:cubicBezTo>
                  <a:pt x="142" y="16"/>
                  <a:pt x="170" y="11"/>
                  <a:pt x="199" y="14"/>
                </a:cubicBezTo>
                <a:cubicBezTo>
                  <a:pt x="152" y="18"/>
                  <a:pt x="105" y="18"/>
                  <a:pt x="70" y="34"/>
                </a:cubicBezTo>
                <a:cubicBezTo>
                  <a:pt x="50" y="44"/>
                  <a:pt x="37" y="66"/>
                  <a:pt x="37" y="94"/>
                </a:cubicBezTo>
                <a:cubicBezTo>
                  <a:pt x="39" y="83"/>
                  <a:pt x="42" y="70"/>
                  <a:pt x="49" y="61"/>
                </a:cubicBezTo>
                <a:cubicBezTo>
                  <a:pt x="64" y="41"/>
                  <a:pt x="91" y="31"/>
                  <a:pt x="125" y="28"/>
                </a:cubicBezTo>
                <a:cubicBezTo>
                  <a:pt x="271" y="16"/>
                  <a:pt x="444" y="12"/>
                  <a:pt x="574" y="43"/>
                </a:cubicBezTo>
                <a:cubicBezTo>
                  <a:pt x="580" y="45"/>
                  <a:pt x="587" y="47"/>
                  <a:pt x="592" y="51"/>
                </a:cubicBezTo>
                <a:cubicBezTo>
                  <a:pt x="614" y="67"/>
                  <a:pt x="626" y="95"/>
                  <a:pt x="631" y="128"/>
                </a:cubicBezTo>
                <a:cubicBezTo>
                  <a:pt x="637" y="176"/>
                  <a:pt x="639" y="228"/>
                  <a:pt x="639" y="279"/>
                </a:cubicBezTo>
                <a:cubicBezTo>
                  <a:pt x="640" y="198"/>
                  <a:pt x="640" y="198"/>
                  <a:pt x="640" y="198"/>
                </a:cubicBezTo>
                <a:cubicBezTo>
                  <a:pt x="643" y="277"/>
                  <a:pt x="646" y="366"/>
                  <a:pt x="639" y="446"/>
                </a:cubicBezTo>
                <a:cubicBezTo>
                  <a:pt x="639" y="432"/>
                  <a:pt x="640" y="413"/>
                  <a:pt x="638" y="398"/>
                </a:cubicBezTo>
                <a:cubicBezTo>
                  <a:pt x="638" y="439"/>
                  <a:pt x="637" y="477"/>
                  <a:pt x="633" y="514"/>
                </a:cubicBezTo>
                <a:cubicBezTo>
                  <a:pt x="636" y="394"/>
                  <a:pt x="639" y="263"/>
                  <a:pt x="631" y="145"/>
                </a:cubicBezTo>
                <a:cubicBezTo>
                  <a:pt x="631" y="140"/>
                  <a:pt x="629" y="134"/>
                  <a:pt x="627" y="130"/>
                </a:cubicBezTo>
                <a:cubicBezTo>
                  <a:pt x="637" y="256"/>
                  <a:pt x="634" y="393"/>
                  <a:pt x="628" y="518"/>
                </a:cubicBezTo>
                <a:cubicBezTo>
                  <a:pt x="620" y="572"/>
                  <a:pt x="592" y="606"/>
                  <a:pt x="540" y="616"/>
                </a:cubicBezTo>
                <a:cubicBezTo>
                  <a:pt x="463" y="622"/>
                  <a:pt x="393" y="631"/>
                  <a:pt x="311" y="625"/>
                </a:cubicBezTo>
                <a:cubicBezTo>
                  <a:pt x="250" y="620"/>
                  <a:pt x="188" y="616"/>
                  <a:pt x="130" y="607"/>
                </a:cubicBezTo>
                <a:cubicBezTo>
                  <a:pt x="99" y="593"/>
                  <a:pt x="69" y="575"/>
                  <a:pt x="47" y="553"/>
                </a:cubicBezTo>
                <a:cubicBezTo>
                  <a:pt x="24" y="465"/>
                  <a:pt x="18" y="353"/>
                  <a:pt x="21" y="247"/>
                </a:cubicBezTo>
                <a:cubicBezTo>
                  <a:pt x="21" y="232"/>
                  <a:pt x="23" y="221"/>
                  <a:pt x="26" y="213"/>
                </a:cubicBezTo>
                <a:cubicBezTo>
                  <a:pt x="25" y="166"/>
                  <a:pt x="29" y="109"/>
                  <a:pt x="38" y="66"/>
                </a:cubicBezTo>
                <a:cubicBezTo>
                  <a:pt x="21" y="121"/>
                  <a:pt x="21" y="193"/>
                  <a:pt x="17" y="259"/>
                </a:cubicBezTo>
                <a:cubicBezTo>
                  <a:pt x="12" y="358"/>
                  <a:pt x="19" y="457"/>
                  <a:pt x="37" y="541"/>
                </a:cubicBezTo>
                <a:cubicBezTo>
                  <a:pt x="39" y="548"/>
                  <a:pt x="41" y="557"/>
                  <a:pt x="48" y="563"/>
                </a:cubicBezTo>
                <a:cubicBezTo>
                  <a:pt x="66" y="580"/>
                  <a:pt x="92" y="595"/>
                  <a:pt x="113" y="607"/>
                </a:cubicBezTo>
                <a:cubicBezTo>
                  <a:pt x="69" y="608"/>
                  <a:pt x="32" y="590"/>
                  <a:pt x="22" y="551"/>
                </a:cubicBezTo>
                <a:cubicBezTo>
                  <a:pt x="21" y="552"/>
                  <a:pt x="22" y="557"/>
                  <a:pt x="20" y="559"/>
                </a:cubicBezTo>
                <a:cubicBezTo>
                  <a:pt x="7" y="446"/>
                  <a:pt x="8" y="326"/>
                  <a:pt x="11" y="209"/>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a:defRPr/>
            </a:pPr>
            <a:endParaRPr lang="zh-CN" altLang="en-US" sz="4000" dirty="0">
              <a:solidFill>
                <a:prstClr val="black"/>
              </a:solidFill>
              <a:latin typeface="Calibri" panose="020F0502020204030204" pitchFamily="34" charset="0"/>
              <a:cs typeface="Calibri" panose="020F0502020204030204" pitchFamily="34" charset="0"/>
            </a:endParaRPr>
          </a:p>
        </p:txBody>
      </p:sp>
      <p:pic>
        <p:nvPicPr>
          <p:cNvPr id="4" name="Picture 3" descr="A picture containing doll, toy, clipart&#10;&#10;Description automatically generated">
            <a:extLst>
              <a:ext uri="{FF2B5EF4-FFF2-40B4-BE49-F238E27FC236}">
                <a16:creationId xmlns:a16="http://schemas.microsoft.com/office/drawing/2014/main" id="{873DAC31-BA2A-9E81-1E60-234E06E3650B}"/>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2787" b="96516" l="9172" r="94675">
                        <a14:foregroundMark x1="76036" y1="22997" x2="76627" y2="60627"/>
                        <a14:foregroundMark x1="73964" y1="6272" x2="90533" y2="31010"/>
                        <a14:foregroundMark x1="90533" y1="31010" x2="91124" y2="34146"/>
                        <a14:foregroundMark x1="88462" y1="11847" x2="94083" y2="35192"/>
                        <a14:foregroundMark x1="92899" y1="11847" x2="95562" y2="38328"/>
                        <a14:foregroundMark x1="77515" y1="29617" x2="75148" y2="71777"/>
                        <a14:foregroundMark x1="71619" y1="96167" x2="71598" y2="96516"/>
                        <a14:foregroundMark x1="74556" y1="48084" x2="71619" y2="96167"/>
                        <a14:foregroundMark x1="83432" y1="61324" x2="86686" y2="88850"/>
                        <a14:foregroundMark x1="86686" y1="88850" x2="85799" y2="87805"/>
                        <a14:foregroundMark x1="81953" y1="67247" x2="83683" y2="89661"/>
                        <a14:foregroundMark x1="69822" y1="57143" x2="70710" y2="94077"/>
                        <a14:foregroundMark x1="71598" y1="88850" x2="71893" y2="90941"/>
                        <a14:foregroundMark x1="82544" y1="32753" x2="82840" y2="34146"/>
                        <a14:foregroundMark x1="71893" y1="2787" x2="81361" y2="8362"/>
                        <a14:foregroundMark x1="71302" y1="25784" x2="71302" y2="27178"/>
                        <a14:foregroundMark x1="47041" y1="28223" x2="46746" y2="31707"/>
                        <a14:backgroundMark x1="71893" y1="96516" x2="71893" y2="96516"/>
                        <a14:backgroundMark x1="71893" y1="96167" x2="71893" y2="96167"/>
                        <a14:backgroundMark x1="81953" y1="98258" x2="81953" y2="98258"/>
                        <a14:backgroundMark x1="80473" y1="96167" x2="80473" y2="96167"/>
                        <a14:backgroundMark x1="81657" y1="97909" x2="81657" y2="97909"/>
                        <a14:backgroundMark x1="81065" y1="95470" x2="81065" y2="95470"/>
                        <a14:backgroundMark x1="80178" y1="97909" x2="80769" y2="98258"/>
                        <a14:backgroundMark x1="79290" y1="93380" x2="81361" y2="96167"/>
                        <a14:backgroundMark x1="80473" y1="97561" x2="83432" y2="98606"/>
                        <a14:backgroundMark x1="81657" y1="94774" x2="81361" y2="97561"/>
                      </a14:backgroundRemoval>
                    </a14:imgEffect>
                  </a14:imgLayer>
                </a14:imgProps>
              </a:ext>
              <a:ext uri="{28A0092B-C50C-407E-A947-70E740481C1C}">
                <a14:useLocalDpi xmlns:a14="http://schemas.microsoft.com/office/drawing/2010/main" val="0"/>
              </a:ext>
            </a:extLst>
          </a:blip>
          <a:stretch>
            <a:fillRect/>
          </a:stretch>
        </p:blipFill>
        <p:spPr>
          <a:xfrm flipH="1">
            <a:off x="409966" y="2540444"/>
            <a:ext cx="2737376" cy="2324340"/>
          </a:xfrm>
          <a:prstGeom prst="rect">
            <a:avLst/>
          </a:prstGeom>
        </p:spPr>
      </p:pic>
      <p:sp>
        <p:nvSpPr>
          <p:cNvPr id="9" name="TextBox 8">
            <a:extLst>
              <a:ext uri="{FF2B5EF4-FFF2-40B4-BE49-F238E27FC236}">
                <a16:creationId xmlns:a16="http://schemas.microsoft.com/office/drawing/2014/main" id="{60C791A7-CCAA-8406-2401-F60A8C0AD700}"/>
              </a:ext>
            </a:extLst>
          </p:cNvPr>
          <p:cNvSpPr txBox="1"/>
          <p:nvPr/>
        </p:nvSpPr>
        <p:spPr>
          <a:xfrm>
            <a:off x="850392" y="1876970"/>
            <a:ext cx="3589802" cy="1323439"/>
          </a:xfrm>
          <a:prstGeom prst="rect">
            <a:avLst/>
          </a:prstGeom>
          <a:noFill/>
        </p:spPr>
        <p:txBody>
          <a:bodyPr wrap="square" rtlCol="0">
            <a:spAutoFit/>
          </a:bodyPr>
          <a:lstStyle/>
          <a:p>
            <a:pPr algn="ctr">
              <a:defRPr/>
            </a:pPr>
            <a:r>
              <a:rPr lang="en-US" sz="4000" b="1" spc="50" dirty="0" err="1">
                <a:ln w="9525" cmpd="sng">
                  <a:solidFill>
                    <a:srgbClr val="2C78C7"/>
                  </a:solidFill>
                  <a:prstDash val="solid"/>
                </a:ln>
                <a:solidFill>
                  <a:srgbClr val="FF0000"/>
                </a:solidFill>
                <a:effectLst>
                  <a:glow rad="38100">
                    <a:srgbClr val="2C78C7">
                      <a:alpha val="40000"/>
                    </a:srgbClr>
                  </a:glow>
                </a:effectLst>
                <a:latin typeface="Calibri" panose="020F0502020204030204" pitchFamily="34" charset="0"/>
                <a:cs typeface="Calibri" panose="020F0502020204030204" pitchFamily="34" charset="0"/>
              </a:rPr>
              <a:t>Kể</a:t>
            </a:r>
            <a:r>
              <a:rPr lang="en-US" sz="4000" b="1" spc="50" dirty="0">
                <a:ln w="9525" cmpd="sng">
                  <a:solidFill>
                    <a:srgbClr val="2C78C7"/>
                  </a:solidFill>
                  <a:prstDash val="solid"/>
                </a:ln>
                <a:solidFill>
                  <a:srgbClr val="FF0000"/>
                </a:solidFill>
                <a:effectLst>
                  <a:glow rad="38100">
                    <a:srgbClr val="2C78C7">
                      <a:alpha val="40000"/>
                    </a:srgbClr>
                  </a:glow>
                </a:effectLst>
                <a:latin typeface="Calibri" panose="020F0502020204030204" pitchFamily="34" charset="0"/>
                <a:cs typeface="Calibri" panose="020F0502020204030204" pitchFamily="34" charset="0"/>
              </a:rPr>
              <a:t> </a:t>
            </a:r>
            <a:r>
              <a:rPr lang="en-US" sz="4000" b="1" spc="50" dirty="0" err="1">
                <a:ln w="9525" cmpd="sng">
                  <a:solidFill>
                    <a:srgbClr val="2C78C7"/>
                  </a:solidFill>
                  <a:prstDash val="solid"/>
                </a:ln>
                <a:solidFill>
                  <a:srgbClr val="FF0000"/>
                </a:solidFill>
                <a:effectLst>
                  <a:glow rad="38100">
                    <a:srgbClr val="2C78C7">
                      <a:alpha val="40000"/>
                    </a:srgbClr>
                  </a:glow>
                </a:effectLst>
                <a:latin typeface="Calibri" panose="020F0502020204030204" pitchFamily="34" charset="0"/>
                <a:cs typeface="Calibri" panose="020F0502020204030204" pitchFamily="34" charset="0"/>
              </a:rPr>
              <a:t>từng</a:t>
            </a:r>
            <a:r>
              <a:rPr lang="en-US" sz="4000" b="1" spc="50" dirty="0">
                <a:ln w="9525" cmpd="sng">
                  <a:solidFill>
                    <a:srgbClr val="2C78C7"/>
                  </a:solidFill>
                  <a:prstDash val="solid"/>
                </a:ln>
                <a:solidFill>
                  <a:srgbClr val="FF0000"/>
                </a:solidFill>
                <a:effectLst>
                  <a:glow rad="38100">
                    <a:srgbClr val="2C78C7">
                      <a:alpha val="40000"/>
                    </a:srgbClr>
                  </a:glow>
                </a:effectLst>
                <a:latin typeface="Calibri" panose="020F0502020204030204" pitchFamily="34" charset="0"/>
                <a:cs typeface="Calibri" panose="020F0502020204030204" pitchFamily="34" charset="0"/>
              </a:rPr>
              <a:t> </a:t>
            </a:r>
            <a:r>
              <a:rPr lang="en-US" sz="4000" b="1" spc="50" dirty="0" err="1">
                <a:ln w="9525" cmpd="sng">
                  <a:solidFill>
                    <a:srgbClr val="2C78C7"/>
                  </a:solidFill>
                  <a:prstDash val="solid"/>
                </a:ln>
                <a:solidFill>
                  <a:srgbClr val="FF0000"/>
                </a:solidFill>
                <a:effectLst>
                  <a:glow rad="38100">
                    <a:srgbClr val="2C78C7">
                      <a:alpha val="40000"/>
                    </a:srgbClr>
                  </a:glow>
                </a:effectLst>
                <a:latin typeface="Calibri" panose="020F0502020204030204" pitchFamily="34" charset="0"/>
                <a:cs typeface="Calibri" panose="020F0502020204030204" pitchFamily="34" charset="0"/>
              </a:rPr>
              <a:t>đoạn</a:t>
            </a:r>
            <a:r>
              <a:rPr lang="en-US" sz="4000" b="1" spc="50" dirty="0">
                <a:ln w="9525" cmpd="sng">
                  <a:solidFill>
                    <a:srgbClr val="2C78C7"/>
                  </a:solidFill>
                  <a:prstDash val="solid"/>
                </a:ln>
                <a:solidFill>
                  <a:srgbClr val="FF0000"/>
                </a:solidFill>
                <a:effectLst>
                  <a:glow rad="38100">
                    <a:srgbClr val="2C78C7">
                      <a:alpha val="40000"/>
                    </a:srgbClr>
                  </a:glow>
                </a:effectLst>
                <a:latin typeface="Calibri" panose="020F0502020204030204" pitchFamily="34" charset="0"/>
                <a:cs typeface="Calibri" panose="020F0502020204030204" pitchFamily="34" charset="0"/>
              </a:rPr>
              <a:t> </a:t>
            </a:r>
            <a:r>
              <a:rPr lang="en-US" sz="4000" b="1" spc="50" dirty="0" err="1">
                <a:ln w="9525" cmpd="sng">
                  <a:solidFill>
                    <a:srgbClr val="2C78C7"/>
                  </a:solidFill>
                  <a:prstDash val="solid"/>
                </a:ln>
                <a:solidFill>
                  <a:srgbClr val="FF0000"/>
                </a:solidFill>
                <a:effectLst>
                  <a:glow rad="38100">
                    <a:srgbClr val="2C78C7">
                      <a:alpha val="40000"/>
                    </a:srgbClr>
                  </a:glow>
                </a:effectLst>
                <a:latin typeface="Calibri" panose="020F0502020204030204" pitchFamily="34" charset="0"/>
                <a:cs typeface="Calibri" panose="020F0502020204030204" pitchFamily="34" charset="0"/>
              </a:rPr>
              <a:t>trước</a:t>
            </a:r>
            <a:r>
              <a:rPr lang="en-US" sz="4000" b="1" spc="50" dirty="0">
                <a:ln w="9525" cmpd="sng">
                  <a:solidFill>
                    <a:srgbClr val="2C78C7"/>
                  </a:solidFill>
                  <a:prstDash val="solid"/>
                </a:ln>
                <a:solidFill>
                  <a:srgbClr val="FF0000"/>
                </a:solidFill>
                <a:effectLst>
                  <a:glow rad="38100">
                    <a:srgbClr val="2C78C7">
                      <a:alpha val="40000"/>
                    </a:srgbClr>
                  </a:glow>
                </a:effectLst>
                <a:latin typeface="Calibri" panose="020F0502020204030204" pitchFamily="34" charset="0"/>
                <a:cs typeface="Calibri" panose="020F0502020204030204" pitchFamily="34" charset="0"/>
              </a:rPr>
              <a:t> </a:t>
            </a:r>
            <a:r>
              <a:rPr lang="en-US" sz="4000" b="1" spc="50" dirty="0" err="1">
                <a:ln w="9525" cmpd="sng">
                  <a:solidFill>
                    <a:srgbClr val="2C78C7"/>
                  </a:solidFill>
                  <a:prstDash val="solid"/>
                </a:ln>
                <a:solidFill>
                  <a:srgbClr val="FF0000"/>
                </a:solidFill>
                <a:effectLst>
                  <a:glow rad="38100">
                    <a:srgbClr val="2C78C7">
                      <a:alpha val="40000"/>
                    </a:srgbClr>
                  </a:glow>
                </a:effectLst>
                <a:latin typeface="Calibri" panose="020F0502020204030204" pitchFamily="34" charset="0"/>
                <a:cs typeface="Calibri" panose="020F0502020204030204" pitchFamily="34" charset="0"/>
              </a:rPr>
              <a:t>lớp</a:t>
            </a:r>
            <a:endParaRPr lang="en-US" sz="4000" b="1" spc="50" dirty="0">
              <a:ln w="9525" cmpd="sng">
                <a:solidFill>
                  <a:srgbClr val="2C78C7"/>
                </a:solidFill>
                <a:prstDash val="solid"/>
              </a:ln>
              <a:solidFill>
                <a:srgbClr val="FF0000"/>
              </a:solidFill>
              <a:effectLst>
                <a:glow rad="38100">
                  <a:srgbClr val="2C78C7">
                    <a:alpha val="40000"/>
                  </a:srgbClr>
                </a:glow>
              </a:effectLst>
              <a:latin typeface="Calibri" panose="020F0502020204030204" pitchFamily="34" charset="0"/>
              <a:cs typeface="Calibri" panose="020F0502020204030204" pitchFamily="34" charset="0"/>
            </a:endParaRPr>
          </a:p>
        </p:txBody>
      </p:sp>
      <p:sp>
        <p:nvSpPr>
          <p:cNvPr id="12" name="椭圆 31">
            <a:extLst>
              <a:ext uri="{FF2B5EF4-FFF2-40B4-BE49-F238E27FC236}">
                <a16:creationId xmlns:a16="http://schemas.microsoft.com/office/drawing/2014/main" id="{0E03E490-7E49-F0FE-278C-D377458CA199}"/>
              </a:ext>
            </a:extLst>
          </p:cNvPr>
          <p:cNvSpPr/>
          <p:nvPr/>
        </p:nvSpPr>
        <p:spPr>
          <a:xfrm rot="16200000">
            <a:off x="7508121" y="-773901"/>
            <a:ext cx="1032439" cy="3570842"/>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accent1">
              <a:lumMod val="20000"/>
              <a:lumOff val="80000"/>
            </a:schemeClr>
          </a:solidFill>
          <a:ln w="25400" cap="rnd">
            <a:solidFill>
              <a:schemeClr val="bg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sz="1500" dirty="0">
              <a:solidFill>
                <a:prstClr val="black">
                  <a:lumMod val="65000"/>
                  <a:lumOff val="35000"/>
                </a:prstClr>
              </a:solidFill>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AD314793-F27E-0585-BAC7-52C013EBCA7F}"/>
              </a:ext>
            </a:extLst>
          </p:cNvPr>
          <p:cNvSpPr txBox="1"/>
          <p:nvPr/>
        </p:nvSpPr>
        <p:spPr>
          <a:xfrm>
            <a:off x="6430030" y="586647"/>
            <a:ext cx="3231421" cy="954107"/>
          </a:xfrm>
          <a:prstGeom prst="rect">
            <a:avLst/>
          </a:prstGeom>
          <a:noFill/>
        </p:spPr>
        <p:txBody>
          <a:bodyPr wrap="square">
            <a:spAutoFit/>
          </a:bodyPr>
          <a:lstStyle/>
          <a:p>
            <a:pPr algn="ctr">
              <a:defRPr/>
            </a:pPr>
            <a:r>
              <a:rPr lang="en-US" sz="2800" dirty="0" err="1">
                <a:solidFill>
                  <a:srgbClr val="002060"/>
                </a:solidFill>
                <a:latin typeface="Calibri" panose="020F0502020204030204" pitchFamily="34" charset="0"/>
                <a:cs typeface="Calibri" panose="020F0502020204030204" pitchFamily="34" charset="0"/>
              </a:rPr>
              <a:t>Sử</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dụng</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ánh</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mắt</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cử</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chỉ</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khi</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kể</a:t>
            </a:r>
            <a:endParaRPr lang="en-US" sz="2800" dirty="0">
              <a:solidFill>
                <a:srgbClr val="002060"/>
              </a:solidFill>
              <a:latin typeface="Calibri" panose="020F0502020204030204" pitchFamily="34" charset="0"/>
              <a:cs typeface="Calibri" panose="020F0502020204030204" pitchFamily="34" charset="0"/>
            </a:endParaRPr>
          </a:p>
        </p:txBody>
      </p:sp>
      <p:sp>
        <p:nvSpPr>
          <p:cNvPr id="14" name="椭圆 31">
            <a:extLst>
              <a:ext uri="{FF2B5EF4-FFF2-40B4-BE49-F238E27FC236}">
                <a16:creationId xmlns:a16="http://schemas.microsoft.com/office/drawing/2014/main" id="{7AC6CD91-D941-D32D-6A7C-398E0E841478}"/>
              </a:ext>
            </a:extLst>
          </p:cNvPr>
          <p:cNvSpPr/>
          <p:nvPr/>
        </p:nvSpPr>
        <p:spPr>
          <a:xfrm rot="16200000">
            <a:off x="10116009" y="2252217"/>
            <a:ext cx="972843" cy="3019684"/>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accent1">
              <a:lumMod val="20000"/>
              <a:lumOff val="80000"/>
            </a:schemeClr>
          </a:solidFill>
          <a:ln w="25400" cap="rnd">
            <a:solidFill>
              <a:schemeClr val="bg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sz="1500" dirty="0">
              <a:solidFill>
                <a:prstClr val="black">
                  <a:lumMod val="65000"/>
                  <a:lumOff val="35000"/>
                </a:prstClr>
              </a:solidFill>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7A9315FC-F8E7-412F-1D74-0D2DF7BA0A78}"/>
              </a:ext>
            </a:extLst>
          </p:cNvPr>
          <p:cNvSpPr txBox="1"/>
          <p:nvPr/>
        </p:nvSpPr>
        <p:spPr>
          <a:xfrm>
            <a:off x="9331695" y="3263347"/>
            <a:ext cx="2780578" cy="954107"/>
          </a:xfrm>
          <a:prstGeom prst="rect">
            <a:avLst/>
          </a:prstGeom>
          <a:noFill/>
        </p:spPr>
        <p:txBody>
          <a:bodyPr wrap="square">
            <a:spAutoFit/>
          </a:bodyPr>
          <a:lstStyle/>
          <a:p>
            <a:pPr algn="ctr">
              <a:defRPr/>
            </a:pPr>
            <a:r>
              <a:rPr lang="en-US" sz="2800" dirty="0" err="1">
                <a:solidFill>
                  <a:srgbClr val="002060"/>
                </a:solidFill>
                <a:latin typeface="Calibri" panose="020F0502020204030204" pitchFamily="34" charset="0"/>
                <a:cs typeface="Calibri" panose="020F0502020204030204" pitchFamily="34" charset="0"/>
              </a:rPr>
              <a:t>Phân</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biệt</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giọng</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các</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nhân</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vật</a:t>
            </a:r>
            <a:endParaRPr lang="en-US" sz="2800" dirty="0">
              <a:solidFill>
                <a:srgbClr val="002060"/>
              </a:solidFill>
              <a:latin typeface="Calibri" panose="020F0502020204030204" pitchFamily="34" charset="0"/>
              <a:cs typeface="Calibri" panose="020F0502020204030204" pitchFamily="34" charset="0"/>
            </a:endParaRPr>
          </a:p>
        </p:txBody>
      </p:sp>
      <p:pic>
        <p:nvPicPr>
          <p:cNvPr id="22" name="Picture 7">
            <a:extLst>
              <a:ext uri="{FF2B5EF4-FFF2-40B4-BE49-F238E27FC236}">
                <a16:creationId xmlns:a16="http://schemas.microsoft.com/office/drawing/2014/main" id="{58285D1D-E9D5-71B3-ECC2-D247786B0AD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917524" y="339670"/>
            <a:ext cx="604689" cy="575210"/>
          </a:xfrm>
          <a:prstGeom prst="rect">
            <a:avLst/>
          </a:prstGeom>
          <a:effectLst>
            <a:glow rad="127000">
              <a:schemeClr val="accent2">
                <a:lumMod val="40000"/>
                <a:lumOff val="60000"/>
              </a:schemeClr>
            </a:glow>
          </a:effectLst>
        </p:spPr>
      </p:pic>
      <p:pic>
        <p:nvPicPr>
          <p:cNvPr id="23" name="Picture 7">
            <a:extLst>
              <a:ext uri="{FF2B5EF4-FFF2-40B4-BE49-F238E27FC236}">
                <a16:creationId xmlns:a16="http://schemas.microsoft.com/office/drawing/2014/main" id="{AB260752-3A00-79BC-9668-E2ABE4EE4B8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909797" y="3063677"/>
            <a:ext cx="604689" cy="575210"/>
          </a:xfrm>
          <a:prstGeom prst="rect">
            <a:avLst/>
          </a:prstGeom>
          <a:effectLst>
            <a:glow rad="127000">
              <a:schemeClr val="accent2">
                <a:lumMod val="40000"/>
                <a:lumOff val="60000"/>
              </a:schemeClr>
            </a:glow>
          </a:effectLst>
        </p:spPr>
      </p:pic>
      <p:pic>
        <p:nvPicPr>
          <p:cNvPr id="25" name="Picture 24">
            <a:extLst>
              <a:ext uri="{FF2B5EF4-FFF2-40B4-BE49-F238E27FC236}">
                <a16:creationId xmlns:a16="http://schemas.microsoft.com/office/drawing/2014/main" id="{967CFAE6-278C-34C4-DD68-56E7180D46F2}"/>
              </a:ext>
            </a:extLst>
          </p:cNvPr>
          <p:cNvPicPr>
            <a:picLocks noChangeAspect="1"/>
          </p:cNvPicPr>
          <p:nvPr/>
        </p:nvPicPr>
        <p:blipFill>
          <a:blip r:embed="rId6"/>
          <a:stretch>
            <a:fillRect/>
          </a:stretch>
        </p:blipFill>
        <p:spPr>
          <a:xfrm>
            <a:off x="4295775" y="1562101"/>
            <a:ext cx="4457700" cy="4786274"/>
          </a:xfrm>
          <a:prstGeom prst="rect">
            <a:avLst/>
          </a:prstGeom>
        </p:spPr>
      </p:pic>
    </p:spTree>
    <p:extLst>
      <p:ext uri="{BB962C8B-B14F-4D97-AF65-F5344CB8AC3E}">
        <p14:creationId xmlns:p14="http://schemas.microsoft.com/office/powerpoint/2010/main" val="31008908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par>
                                <p:cTn id="19" presetID="22" presetClass="entr" presetSubtype="4"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down)">
                                      <p:cBhvr>
                                        <p:cTn id="21" dur="500"/>
                                        <p:tgtEl>
                                          <p:spTgt spid="22"/>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randombar(horizontal)">
                                      <p:cBhvr>
                                        <p:cTn id="29" dur="500"/>
                                        <p:tgtEl>
                                          <p:spTgt spid="23"/>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randombar(horizontal)">
                                      <p:cBhvr>
                                        <p:cTn id="32" dur="500"/>
                                        <p:tgtEl>
                                          <p:spTgt spid="15"/>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randombar(horizontal)">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p:bldP spid="12" grpId="0" animBg="1"/>
      <p:bldP spid="13" grpId="0"/>
      <p:bldP spid="14" grpId="0" animBg="1"/>
      <p:bldP spid="1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45AB57CF-47FC-4018-A658-50DE528F5BE0}"/>
              </a:ext>
            </a:extLst>
          </p:cNvPr>
          <p:cNvSpPr/>
          <p:nvPr/>
        </p:nvSpPr>
        <p:spPr>
          <a:xfrm>
            <a:off x="351004" y="296790"/>
            <a:ext cx="11201400" cy="63102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600">
              <a:solidFill>
                <a:prstClr val="white"/>
              </a:solidFill>
              <a:latin typeface="Calibri" panose="020F0502020204030204" pitchFamily="34" charset="0"/>
              <a:ea typeface="Microsoft YaHei"/>
              <a:cs typeface="Calibri" panose="020F0502020204030204" pitchFamily="34" charset="0"/>
            </a:endParaRPr>
          </a:p>
        </p:txBody>
      </p:sp>
      <p:sp>
        <p:nvSpPr>
          <p:cNvPr id="9" name="Oval Callout 3">
            <a:extLst>
              <a:ext uri="{FF2B5EF4-FFF2-40B4-BE49-F238E27FC236}">
                <a16:creationId xmlns:a16="http://schemas.microsoft.com/office/drawing/2014/main" id="{4B077F69-D1BA-4192-ABB3-5CD5031ED079}"/>
              </a:ext>
            </a:extLst>
          </p:cNvPr>
          <p:cNvSpPr/>
          <p:nvPr/>
        </p:nvSpPr>
        <p:spPr>
          <a:xfrm>
            <a:off x="1430594" y="486697"/>
            <a:ext cx="6415547" cy="1637072"/>
          </a:xfrm>
          <a:prstGeom prst="wedgeEllipseCallout">
            <a:avLst>
              <a:gd name="adj1" fmla="val -44997"/>
              <a:gd name="adj2" fmla="val 49614"/>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800" dirty="0">
              <a:solidFill>
                <a:prstClr val="white"/>
              </a:solidFill>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791B740D-3D1C-4D34-B268-B502DCD7E051}"/>
              </a:ext>
            </a:extLst>
          </p:cNvPr>
          <p:cNvSpPr txBox="1"/>
          <p:nvPr/>
        </p:nvSpPr>
        <p:spPr>
          <a:xfrm>
            <a:off x="2143124" y="752181"/>
            <a:ext cx="5000625" cy="1015663"/>
          </a:xfrm>
          <a:prstGeom prst="rect">
            <a:avLst/>
          </a:prstGeom>
          <a:noFill/>
        </p:spPr>
        <p:txBody>
          <a:bodyPr wrap="square" rtlCol="0">
            <a:spAutoFit/>
          </a:bodyPr>
          <a:lstStyle/>
          <a:p>
            <a:pPr algn="ctr">
              <a:defRPr/>
            </a:pPr>
            <a:r>
              <a:rPr lang="vi-VN" sz="3000" b="1" i="1" dirty="0">
                <a:solidFill>
                  <a:prstClr val="black"/>
                </a:solidFill>
                <a:latin typeface="Calibri" panose="020F0502020204030204" pitchFamily="34" charset="0"/>
                <a:cs typeface="Calibri" panose="020F0502020204030204" pitchFamily="34" charset="0"/>
              </a:rPr>
              <a:t>Em có cảm nghĩ gì về câu chuyện Hai Bà Trưng?</a:t>
            </a:r>
            <a:endParaRPr lang="en-US" sz="3000" b="1" i="1" dirty="0">
              <a:solidFill>
                <a:prstClr val="black"/>
              </a:solidFill>
              <a:latin typeface="Calibri" panose="020F0502020204030204" pitchFamily="34" charset="0"/>
              <a:cs typeface="Calibri" panose="020F0502020204030204" pitchFamily="34" charset="0"/>
            </a:endParaRPr>
          </a:p>
        </p:txBody>
      </p:sp>
      <p:pic>
        <p:nvPicPr>
          <p:cNvPr id="14" name="Picture 2">
            <a:extLst>
              <a:ext uri="{FF2B5EF4-FFF2-40B4-BE49-F238E27FC236}">
                <a16:creationId xmlns:a16="http://schemas.microsoft.com/office/drawing/2014/main" id="{2BE7B06D-DB76-40B2-A568-0140CBE4B0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444" y="2012892"/>
            <a:ext cx="2146300"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roup 14">
            <a:extLst>
              <a:ext uri="{FF2B5EF4-FFF2-40B4-BE49-F238E27FC236}">
                <a16:creationId xmlns:a16="http://schemas.microsoft.com/office/drawing/2014/main" id="{3A5C6B5A-6224-4575-8479-A4EA9A57D031}"/>
              </a:ext>
            </a:extLst>
          </p:cNvPr>
          <p:cNvGrpSpPr/>
          <p:nvPr/>
        </p:nvGrpSpPr>
        <p:grpSpPr>
          <a:xfrm>
            <a:off x="4953000" y="2179248"/>
            <a:ext cx="6686549" cy="1969164"/>
            <a:chOff x="5412657" y="2096807"/>
            <a:chExt cx="5869859" cy="1737774"/>
          </a:xfrm>
        </p:grpSpPr>
        <p:sp>
          <p:nvSpPr>
            <p:cNvPr id="16" name="Rounded Rectangular Callout 5">
              <a:extLst>
                <a:ext uri="{FF2B5EF4-FFF2-40B4-BE49-F238E27FC236}">
                  <a16:creationId xmlns:a16="http://schemas.microsoft.com/office/drawing/2014/main" id="{8F8CC443-12E6-42FD-ADA7-67F3C40213E3}"/>
                </a:ext>
              </a:extLst>
            </p:cNvPr>
            <p:cNvSpPr/>
            <p:nvPr/>
          </p:nvSpPr>
          <p:spPr>
            <a:xfrm>
              <a:off x="5412657" y="2123769"/>
              <a:ext cx="5869859" cy="1710812"/>
            </a:xfrm>
            <a:prstGeom prst="wedgeRoundRectCallout">
              <a:avLst>
                <a:gd name="adj1" fmla="val -33744"/>
                <a:gd name="adj2" fmla="val 71732"/>
                <a:gd name="adj3" fmla="val 16667"/>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17C9CDC4-EA3D-4C25-8AC6-E9014F309E15}"/>
                </a:ext>
              </a:extLst>
            </p:cNvPr>
            <p:cNvSpPr txBox="1"/>
            <p:nvPr/>
          </p:nvSpPr>
          <p:spPr>
            <a:xfrm>
              <a:off x="5518656" y="2096807"/>
              <a:ext cx="5692878" cy="1602504"/>
            </a:xfrm>
            <a:prstGeom prst="rect">
              <a:avLst/>
            </a:prstGeom>
            <a:noFill/>
          </p:spPr>
          <p:txBody>
            <a:bodyPr wrap="square" rtlCol="0">
              <a:spAutoFit/>
            </a:bodyPr>
            <a:lstStyle/>
            <a:p>
              <a:pPr algn="just">
                <a:defRPr/>
              </a:pPr>
              <a:r>
                <a:rPr lang="vi-VN" sz="2800" b="1" i="1" dirty="0">
                  <a:solidFill>
                    <a:srgbClr val="FF0000"/>
                  </a:solidFill>
                  <a:latin typeface="Calibri" panose="020F0502020204030204" pitchFamily="34" charset="0"/>
                  <a:cs typeface="Calibri" panose="020F0502020204030204" pitchFamily="34" charset="0"/>
                </a:rPr>
                <a:t>Câu chuyện giúp em yêu thêm đất nước, dân tộc, biết ơn những người anh hùng; cảm phục tinh thần yêu nước, chí khí, lòng dũng cảm của người phụ nữ Việt Nam...</a:t>
              </a:r>
              <a:endParaRPr lang="en-US" sz="2800" b="1" i="1" dirty="0">
                <a:solidFill>
                  <a:srgbClr val="FF0000"/>
                </a:solidFill>
                <a:latin typeface="Calibri" panose="020F0502020204030204" pitchFamily="34" charset="0"/>
                <a:cs typeface="Calibri" panose="020F0502020204030204" pitchFamily="34" charset="0"/>
              </a:endParaRPr>
            </a:p>
          </p:txBody>
        </p:sp>
      </p:grpSp>
      <p:pic>
        <p:nvPicPr>
          <p:cNvPr id="18" name="Picture 2">
            <a:extLst>
              <a:ext uri="{FF2B5EF4-FFF2-40B4-BE49-F238E27FC236}">
                <a16:creationId xmlns:a16="http://schemas.microsoft.com/office/drawing/2014/main" id="{CE14C0A7-BACA-4E6A-85BB-6F7BA864D6D2}"/>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88" b="89941" l="8759" r="100000"/>
                    </a14:imgEffect>
                  </a14:imgLayer>
                </a14:imgProps>
              </a:ext>
              <a:ext uri="{28A0092B-C50C-407E-A947-70E740481C1C}">
                <a14:useLocalDpi xmlns:a14="http://schemas.microsoft.com/office/drawing/2010/main" val="0"/>
              </a:ext>
            </a:extLst>
          </a:blip>
          <a:srcRect/>
          <a:stretch>
            <a:fillRect/>
          </a:stretch>
        </p:blipFill>
        <p:spPr bwMode="auto">
          <a:xfrm>
            <a:off x="3897262" y="4524808"/>
            <a:ext cx="2109019" cy="2647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31325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down)">
                                      <p:cBhvr>
                                        <p:cTn id="18" dur="500"/>
                                        <p:tgtEl>
                                          <p:spTgt spid="18"/>
                                        </p:tgtEl>
                                      </p:cBhvr>
                                    </p:animEffect>
                                  </p:childTnLst>
                                </p:cTn>
                              </p:par>
                              <p:par>
                                <p:cTn id="19" presetID="22" presetClass="entr" presetSubtype="4"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descr="A picture containing toy, doll, decorated&#10;&#10;Description automatically generated">
            <a:extLst>
              <a:ext uri="{FF2B5EF4-FFF2-40B4-BE49-F238E27FC236}">
                <a16:creationId xmlns:a16="http://schemas.microsoft.com/office/drawing/2014/main" id="{F8BF0D29-176B-2BE8-0B8A-FDBE5B76E6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0463" y="2149002"/>
            <a:ext cx="6595085" cy="4450211"/>
          </a:xfrm>
          <a:prstGeom prst="rect">
            <a:avLst/>
          </a:prstGeom>
        </p:spPr>
      </p:pic>
      <p:pic>
        <p:nvPicPr>
          <p:cNvPr id="37" name="Picture 36">
            <a:extLst>
              <a:ext uri="{FF2B5EF4-FFF2-40B4-BE49-F238E27FC236}">
                <a16:creationId xmlns:a16="http://schemas.microsoft.com/office/drawing/2014/main" id="{5EB7E2F4-00EE-735D-300E-3DBB98F9D4EB}"/>
              </a:ext>
            </a:extLst>
          </p:cNvPr>
          <p:cNvPicPr>
            <a:picLocks noChangeAspect="1"/>
          </p:cNvPicPr>
          <p:nvPr/>
        </p:nvPicPr>
        <p:blipFill>
          <a:blip r:embed="rId3"/>
          <a:stretch>
            <a:fillRect/>
          </a:stretch>
        </p:blipFill>
        <p:spPr>
          <a:xfrm>
            <a:off x="1035108" y="716616"/>
            <a:ext cx="10388484" cy="1024217"/>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1000"/>
                                        <p:tgtEl>
                                          <p:spTgt spid="37"/>
                                        </p:tgtEl>
                                      </p:cBhvr>
                                    </p:animEffect>
                                    <p:anim calcmode="lin" valueType="num">
                                      <p:cBhvr>
                                        <p:cTn id="13" dur="1000" fill="hold"/>
                                        <p:tgtEl>
                                          <p:spTgt spid="37"/>
                                        </p:tgtEl>
                                        <p:attrNameLst>
                                          <p:attrName>ppt_x</p:attrName>
                                        </p:attrNameLst>
                                      </p:cBhvr>
                                      <p:tavLst>
                                        <p:tav tm="0">
                                          <p:val>
                                            <p:strVal val="#ppt_x"/>
                                          </p:val>
                                        </p:tav>
                                        <p:tav tm="100000">
                                          <p:val>
                                            <p:strVal val="#ppt_x"/>
                                          </p:val>
                                        </p:tav>
                                      </p:tavLst>
                                    </p:anim>
                                    <p:anim calcmode="lin" valueType="num">
                                      <p:cBhvr>
                                        <p:cTn id="14"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F1A1F"/>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C479FA9-BF3F-D9DE-27AC-F3F1C1028AB1}"/>
              </a:ext>
            </a:extLst>
          </p:cNvPr>
          <p:cNvGrpSpPr/>
          <p:nvPr/>
        </p:nvGrpSpPr>
        <p:grpSpPr>
          <a:xfrm>
            <a:off x="3607508" y="80658"/>
            <a:ext cx="4976984" cy="1323439"/>
            <a:chOff x="2114281" y="108649"/>
            <a:chExt cx="7265378" cy="1323439"/>
          </a:xfrm>
        </p:grpSpPr>
        <p:sp>
          <p:nvSpPr>
            <p:cNvPr id="9" name="TextBox 8">
              <a:extLst>
                <a:ext uri="{FF2B5EF4-FFF2-40B4-BE49-F238E27FC236}">
                  <a16:creationId xmlns:a16="http://schemas.microsoft.com/office/drawing/2014/main" id="{7A86B11E-41F9-6B9A-BD9A-C04B21FC7397}"/>
                </a:ext>
              </a:extLst>
            </p:cNvPr>
            <p:cNvSpPr txBox="1"/>
            <p:nvPr/>
          </p:nvSpPr>
          <p:spPr>
            <a:xfrm>
              <a:off x="2114282" y="108649"/>
              <a:ext cx="7265377" cy="1323439"/>
            </a:xfrm>
            <a:prstGeom prst="rect">
              <a:avLst/>
            </a:prstGeom>
            <a:noFill/>
          </p:spPr>
          <p:txBody>
            <a:bodyPr wrap="square">
              <a:spAutoFit/>
            </a:bodyPr>
            <a:lstStyle/>
            <a:p>
              <a:pPr algn="ctr"/>
              <a:r>
                <a:rPr lang="en-US" sz="8000" b="1" dirty="0" err="1">
                  <a:ln w="292100">
                    <a:solidFill>
                      <a:schemeClr val="bg1"/>
                    </a:solidFill>
                    <a:prstDash val="solid"/>
                  </a:ln>
                  <a:solidFill>
                    <a:schemeClr val="accent5"/>
                  </a:solidFill>
                  <a:effectLst>
                    <a:outerShdw blurRad="12700" dist="38100" dir="2700000" algn="tl" rotWithShape="0">
                      <a:schemeClr val="accent5">
                        <a:lumMod val="60000"/>
                        <a:lumOff val="40000"/>
                      </a:schemeClr>
                    </a:outerShdw>
                  </a:effectLst>
                  <a:cs typeface="Times New Roman" panose="02020603050405020304" pitchFamily="18" charset="0"/>
                </a:rPr>
                <a:t>Đọc</a:t>
              </a:r>
              <a:r>
                <a:rPr lang="en-US" sz="8000" b="1" dirty="0">
                  <a:ln w="292100">
                    <a:solidFill>
                      <a:schemeClr val="bg1"/>
                    </a:solidFill>
                    <a:prstDash val="solid"/>
                  </a:ln>
                  <a:solidFill>
                    <a:schemeClr val="accent5"/>
                  </a:solidFill>
                  <a:effectLst>
                    <a:outerShdw blurRad="12700" dist="38100" dir="2700000" algn="tl" rotWithShape="0">
                      <a:schemeClr val="accent5">
                        <a:lumMod val="60000"/>
                        <a:lumOff val="40000"/>
                      </a:schemeClr>
                    </a:outerShdw>
                  </a:effectLst>
                  <a:cs typeface="Times New Roman" panose="02020603050405020304" pitchFamily="18" charset="0"/>
                </a:rPr>
                <a:t> </a:t>
              </a:r>
              <a:r>
                <a:rPr lang="en-US" sz="8000" b="1" dirty="0" err="1">
                  <a:ln w="292100">
                    <a:solidFill>
                      <a:schemeClr val="bg1"/>
                    </a:solidFill>
                    <a:prstDash val="solid"/>
                  </a:ln>
                  <a:solidFill>
                    <a:schemeClr val="accent5"/>
                  </a:solidFill>
                  <a:effectLst>
                    <a:outerShdw blurRad="12700" dist="38100" dir="2700000" algn="tl" rotWithShape="0">
                      <a:schemeClr val="accent5">
                        <a:lumMod val="60000"/>
                        <a:lumOff val="40000"/>
                      </a:schemeClr>
                    </a:outerShdw>
                  </a:effectLst>
                  <a:cs typeface="Times New Roman" panose="02020603050405020304" pitchFamily="18" charset="0"/>
                </a:rPr>
                <a:t>Mẫu</a:t>
              </a:r>
              <a:endParaRPr lang="en-US" sz="8000" b="1" dirty="0">
                <a:ln w="292100">
                  <a:solidFill>
                    <a:schemeClr val="bg1"/>
                  </a:solidFill>
                  <a:prstDash val="solid"/>
                </a:ln>
                <a:solidFill>
                  <a:schemeClr val="accent5"/>
                </a:solidFill>
                <a:effectLst>
                  <a:outerShdw blurRad="12700" dist="38100" dir="2700000" algn="tl" rotWithShape="0">
                    <a:schemeClr val="accent5">
                      <a:lumMod val="60000"/>
                      <a:lumOff val="40000"/>
                    </a:schemeClr>
                  </a:outerShdw>
                </a:effectLst>
                <a:cs typeface="Times New Roman" panose="02020603050405020304" pitchFamily="18" charset="0"/>
              </a:endParaRPr>
            </a:p>
          </p:txBody>
        </p:sp>
        <p:sp>
          <p:nvSpPr>
            <p:cNvPr id="10" name="TextBox 9">
              <a:extLst>
                <a:ext uri="{FF2B5EF4-FFF2-40B4-BE49-F238E27FC236}">
                  <a16:creationId xmlns:a16="http://schemas.microsoft.com/office/drawing/2014/main" id="{E942EC13-C7F5-D44A-4119-36D11315BD86}"/>
                </a:ext>
              </a:extLst>
            </p:cNvPr>
            <p:cNvSpPr txBox="1"/>
            <p:nvPr/>
          </p:nvSpPr>
          <p:spPr>
            <a:xfrm>
              <a:off x="2114281" y="108649"/>
              <a:ext cx="7265377" cy="1323439"/>
            </a:xfrm>
            <a:prstGeom prst="rect">
              <a:avLst/>
            </a:prstGeom>
            <a:noFill/>
          </p:spPr>
          <p:txBody>
            <a:bodyPr wrap="square">
              <a:spAutoFit/>
            </a:bodyPr>
            <a:lstStyle/>
            <a:p>
              <a:pPr algn="ctr"/>
              <a:r>
                <a:rPr lang="en-US" sz="8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Times New Roman" panose="02020603050405020304" pitchFamily="18" charset="0"/>
                </a:rPr>
                <a:t>Đọc</a:t>
              </a:r>
              <a:r>
                <a:rPr lang="en-US" sz="8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Times New Roman" panose="02020603050405020304" pitchFamily="18" charset="0"/>
                </a:rPr>
                <a:t> </a:t>
              </a:r>
              <a:r>
                <a:rPr lang="en-US" sz="80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Times New Roman" panose="02020603050405020304" pitchFamily="18" charset="0"/>
                </a:rPr>
                <a:t>Mẫu</a:t>
              </a:r>
              <a:endParaRPr lang="en-US" sz="8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cs typeface="Times New Roman" panose="02020603050405020304" pitchFamily="18" charset="0"/>
              </a:endParaRPr>
            </a:p>
          </p:txBody>
        </p:sp>
      </p:grpSp>
      <p:grpSp>
        <p:nvGrpSpPr>
          <p:cNvPr id="11" name="Group 10">
            <a:extLst>
              <a:ext uri="{FF2B5EF4-FFF2-40B4-BE49-F238E27FC236}">
                <a16:creationId xmlns:a16="http://schemas.microsoft.com/office/drawing/2014/main" id="{75506DD3-3B56-E5AD-5B17-C7D9DC6AF31A}"/>
              </a:ext>
            </a:extLst>
          </p:cNvPr>
          <p:cNvGrpSpPr/>
          <p:nvPr/>
        </p:nvGrpSpPr>
        <p:grpSpPr>
          <a:xfrm>
            <a:off x="419650" y="1564304"/>
            <a:ext cx="3172408" cy="1636095"/>
            <a:chOff x="139959" y="1387023"/>
            <a:chExt cx="3172408" cy="1636095"/>
          </a:xfrm>
        </p:grpSpPr>
        <p:sp>
          <p:nvSpPr>
            <p:cNvPr id="12" name="Rectangle: Rounded Corners 11">
              <a:extLst>
                <a:ext uri="{FF2B5EF4-FFF2-40B4-BE49-F238E27FC236}">
                  <a16:creationId xmlns:a16="http://schemas.microsoft.com/office/drawing/2014/main" id="{FAA801B3-8CD0-A9D7-BEA3-2BF0900754BE}"/>
                </a:ext>
              </a:extLst>
            </p:cNvPr>
            <p:cNvSpPr/>
            <p:nvPr/>
          </p:nvSpPr>
          <p:spPr>
            <a:xfrm>
              <a:off x="456732" y="1860552"/>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rgbClr val="002060"/>
                  </a:solidFill>
                  <a:cs typeface="Times New Roman" panose="02020603050405020304" pitchFamily="18" charset="0"/>
                </a:rPr>
                <a:t>Mắt</a:t>
              </a:r>
              <a:r>
                <a:rPr lang="en-US" sz="4800" b="1" dirty="0">
                  <a:solidFill>
                    <a:srgbClr val="002060"/>
                  </a:solidFill>
                  <a:cs typeface="Times New Roman" panose="02020603050405020304" pitchFamily="18" charset="0"/>
                </a:rPr>
                <a:t> </a:t>
              </a:r>
              <a:r>
                <a:rPr lang="en-US" sz="4800" b="1" dirty="0" err="1">
                  <a:solidFill>
                    <a:srgbClr val="002060"/>
                  </a:solidFill>
                  <a:cs typeface="Times New Roman" panose="02020603050405020304" pitchFamily="18" charset="0"/>
                </a:rPr>
                <a:t>dõi</a:t>
              </a:r>
              <a:endParaRPr lang="en-US" sz="4800" b="1" dirty="0">
                <a:solidFill>
                  <a:srgbClr val="002060"/>
                </a:solidFill>
                <a:cs typeface="Times New Roman" panose="02020603050405020304" pitchFamily="18" charset="0"/>
              </a:endParaRPr>
            </a:p>
          </p:txBody>
        </p:sp>
        <p:pic>
          <p:nvPicPr>
            <p:cNvPr id="13" name="Picture 12">
              <a:extLst>
                <a:ext uri="{FF2B5EF4-FFF2-40B4-BE49-F238E27FC236}">
                  <a16:creationId xmlns:a16="http://schemas.microsoft.com/office/drawing/2014/main" id="{249ED4CC-8153-A0B3-5546-EBB640985853}"/>
                </a:ext>
              </a:extLst>
            </p:cNvPr>
            <p:cNvPicPr>
              <a:picLocks noChangeAspect="1"/>
            </p:cNvPicPr>
            <p:nvPr/>
          </p:nvPicPr>
          <p:blipFill>
            <a:blip r:embed="rId2"/>
            <a:stretch>
              <a:fillRect/>
            </a:stretch>
          </p:blipFill>
          <p:spPr>
            <a:xfrm>
              <a:off x="139959" y="1387023"/>
              <a:ext cx="947057" cy="947057"/>
            </a:xfrm>
            <a:prstGeom prst="rect">
              <a:avLst/>
            </a:prstGeom>
          </p:spPr>
        </p:pic>
      </p:grpSp>
      <p:grpSp>
        <p:nvGrpSpPr>
          <p:cNvPr id="14" name="Group 13">
            <a:extLst>
              <a:ext uri="{FF2B5EF4-FFF2-40B4-BE49-F238E27FC236}">
                <a16:creationId xmlns:a16="http://schemas.microsoft.com/office/drawing/2014/main" id="{606197AE-7526-435B-1BD2-3ABE6F8BAF2C}"/>
              </a:ext>
            </a:extLst>
          </p:cNvPr>
          <p:cNvGrpSpPr/>
          <p:nvPr/>
        </p:nvGrpSpPr>
        <p:grpSpPr>
          <a:xfrm>
            <a:off x="4319691" y="3200399"/>
            <a:ext cx="3397434" cy="1559458"/>
            <a:chOff x="4424729" y="3902060"/>
            <a:chExt cx="3397434" cy="1559458"/>
          </a:xfrm>
        </p:grpSpPr>
        <p:sp>
          <p:nvSpPr>
            <p:cNvPr id="15" name="Rectangle: Rounded Corners 14">
              <a:extLst>
                <a:ext uri="{FF2B5EF4-FFF2-40B4-BE49-F238E27FC236}">
                  <a16:creationId xmlns:a16="http://schemas.microsoft.com/office/drawing/2014/main" id="{622DF8EE-7731-D9C5-6B9E-23F1B349B51E}"/>
                </a:ext>
              </a:extLst>
            </p:cNvPr>
            <p:cNvSpPr/>
            <p:nvPr/>
          </p:nvSpPr>
          <p:spPr>
            <a:xfrm>
              <a:off x="4966528" y="4298952"/>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002060"/>
                  </a:solidFill>
                  <a:cs typeface="Times New Roman" panose="02020603050405020304" pitchFamily="18" charset="0"/>
                </a:rPr>
                <a:t>Tai </a:t>
              </a:r>
              <a:r>
                <a:rPr lang="en-US" sz="4800" b="1" dirty="0" err="1">
                  <a:solidFill>
                    <a:srgbClr val="002060"/>
                  </a:solidFill>
                  <a:cs typeface="Times New Roman" panose="02020603050405020304" pitchFamily="18" charset="0"/>
                </a:rPr>
                <a:t>nghe</a:t>
              </a:r>
              <a:endParaRPr lang="en-US" sz="4800" b="1" dirty="0">
                <a:solidFill>
                  <a:srgbClr val="002060"/>
                </a:solidFill>
                <a:cs typeface="Times New Roman" panose="02020603050405020304" pitchFamily="18" charset="0"/>
              </a:endParaRPr>
            </a:p>
          </p:txBody>
        </p:sp>
        <p:pic>
          <p:nvPicPr>
            <p:cNvPr id="16" name="Picture 15">
              <a:extLst>
                <a:ext uri="{FF2B5EF4-FFF2-40B4-BE49-F238E27FC236}">
                  <a16:creationId xmlns:a16="http://schemas.microsoft.com/office/drawing/2014/main" id="{A031AADC-F80F-C4AB-48B5-24D4837D4A63}"/>
                </a:ext>
              </a:extLst>
            </p:cNvPr>
            <p:cNvPicPr>
              <a:picLocks noChangeAspect="1"/>
            </p:cNvPicPr>
            <p:nvPr/>
          </p:nvPicPr>
          <p:blipFill>
            <a:blip r:embed="rId3"/>
            <a:stretch>
              <a:fillRect/>
            </a:stretch>
          </p:blipFill>
          <p:spPr>
            <a:xfrm>
              <a:off x="4424729" y="3902060"/>
              <a:ext cx="1083597" cy="1083597"/>
            </a:xfrm>
            <a:prstGeom prst="rect">
              <a:avLst/>
            </a:prstGeom>
          </p:spPr>
        </p:pic>
      </p:grpSp>
      <p:grpSp>
        <p:nvGrpSpPr>
          <p:cNvPr id="17" name="Group 16">
            <a:extLst>
              <a:ext uri="{FF2B5EF4-FFF2-40B4-BE49-F238E27FC236}">
                <a16:creationId xmlns:a16="http://schemas.microsoft.com/office/drawing/2014/main" id="{496CDE07-3BE8-4E11-58E1-8A076FEDD293}"/>
              </a:ext>
            </a:extLst>
          </p:cNvPr>
          <p:cNvGrpSpPr/>
          <p:nvPr/>
        </p:nvGrpSpPr>
        <p:grpSpPr>
          <a:xfrm>
            <a:off x="8110962" y="1828720"/>
            <a:ext cx="3329164" cy="1371679"/>
            <a:chOff x="8110962" y="1828720"/>
            <a:chExt cx="3329164" cy="1371679"/>
          </a:xfrm>
        </p:grpSpPr>
        <p:sp>
          <p:nvSpPr>
            <p:cNvPr id="18" name="Rectangle: Rounded Corners 17">
              <a:extLst>
                <a:ext uri="{FF2B5EF4-FFF2-40B4-BE49-F238E27FC236}">
                  <a16:creationId xmlns:a16="http://schemas.microsoft.com/office/drawing/2014/main" id="{1594C57B-B5BA-CF7E-47E0-3A78946CDD19}"/>
                </a:ext>
              </a:extLst>
            </p:cNvPr>
            <p:cNvSpPr/>
            <p:nvPr/>
          </p:nvSpPr>
          <p:spPr>
            <a:xfrm>
              <a:off x="8584491" y="2037833"/>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002060"/>
                  </a:solidFill>
                  <a:cs typeface="Times New Roman" panose="02020603050405020304" pitchFamily="18" charset="0"/>
                </a:rPr>
                <a:t>Tay </a:t>
              </a:r>
              <a:r>
                <a:rPr lang="en-US" sz="4800" b="1" dirty="0" err="1">
                  <a:solidFill>
                    <a:srgbClr val="002060"/>
                  </a:solidFill>
                  <a:cs typeface="Times New Roman" panose="02020603050405020304" pitchFamily="18" charset="0"/>
                </a:rPr>
                <a:t>dò</a:t>
              </a:r>
              <a:endParaRPr lang="en-US" sz="4800" b="1" dirty="0">
                <a:solidFill>
                  <a:srgbClr val="002060"/>
                </a:solidFill>
                <a:cs typeface="Times New Roman" panose="02020603050405020304" pitchFamily="18" charset="0"/>
              </a:endParaRPr>
            </a:p>
          </p:txBody>
        </p:sp>
        <p:pic>
          <p:nvPicPr>
            <p:cNvPr id="19" name="Picture 18">
              <a:extLst>
                <a:ext uri="{FF2B5EF4-FFF2-40B4-BE49-F238E27FC236}">
                  <a16:creationId xmlns:a16="http://schemas.microsoft.com/office/drawing/2014/main" id="{76E6D271-9C2D-A9DA-B4D0-EC6BBDE44894}"/>
                </a:ext>
              </a:extLst>
            </p:cNvPr>
            <p:cNvPicPr>
              <a:picLocks noChangeAspect="1"/>
            </p:cNvPicPr>
            <p:nvPr/>
          </p:nvPicPr>
          <p:blipFill>
            <a:blip r:embed="rId4"/>
            <a:stretch>
              <a:fillRect/>
            </a:stretch>
          </p:blipFill>
          <p:spPr>
            <a:xfrm>
              <a:off x="8110962" y="1828720"/>
              <a:ext cx="1023707" cy="1023707"/>
            </a:xfrm>
            <a:prstGeom prst="rect">
              <a:avLst/>
            </a:prstGeom>
          </p:spPr>
        </p:pic>
      </p:grpSp>
      <p:pic>
        <p:nvPicPr>
          <p:cNvPr id="20" name="Picture 19" descr="Shape, circle&#10;&#10;Description automatically generated with medium confidence">
            <a:extLst>
              <a:ext uri="{FF2B5EF4-FFF2-40B4-BE49-F238E27FC236}">
                <a16:creationId xmlns:a16="http://schemas.microsoft.com/office/drawing/2014/main" id="{C4870C82-37B2-BD71-7849-5E8B436310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37450" y="3673928"/>
            <a:ext cx="1881074" cy="2759523"/>
          </a:xfrm>
          <a:prstGeom prst="rect">
            <a:avLst/>
          </a:prstGeom>
        </p:spPr>
      </p:pic>
      <p:pic>
        <p:nvPicPr>
          <p:cNvPr id="21" name="Picture 20" descr="A picture containing vector graphics&#10;&#10;Description automatically generated">
            <a:extLst>
              <a:ext uri="{FF2B5EF4-FFF2-40B4-BE49-F238E27FC236}">
                <a16:creationId xmlns:a16="http://schemas.microsoft.com/office/drawing/2014/main" id="{CEFEA753-4367-54CC-C789-32CCE99742E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918" y="3742197"/>
            <a:ext cx="2775524" cy="2759522"/>
          </a:xfrm>
          <a:prstGeom prst="rect">
            <a:avLst/>
          </a:prstGeom>
        </p:spPr>
      </p:pic>
      <p:pic>
        <p:nvPicPr>
          <p:cNvPr id="22" name="Picture 21" descr="A picture containing vector graphics&#10;&#10;Description automatically generated">
            <a:extLst>
              <a:ext uri="{FF2B5EF4-FFF2-40B4-BE49-F238E27FC236}">
                <a16:creationId xmlns:a16="http://schemas.microsoft.com/office/drawing/2014/main" id="{F2411BDD-4307-7DBA-937B-409AE74487B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89939" y="3779042"/>
            <a:ext cx="3192302" cy="2654409"/>
          </a:xfrm>
          <a:prstGeom prst="rect">
            <a:avLst/>
          </a:prstGeom>
        </p:spPr>
      </p:pic>
      <p:pic>
        <p:nvPicPr>
          <p:cNvPr id="23" name="Picture 22" descr="A picture containing text&#10;&#10;Description automatically generated">
            <a:extLst>
              <a:ext uri="{FF2B5EF4-FFF2-40B4-BE49-F238E27FC236}">
                <a16:creationId xmlns:a16="http://schemas.microsoft.com/office/drawing/2014/main" id="{FCEDCB91-C368-0554-D418-D0B81B59A3C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42307" y="3742197"/>
            <a:ext cx="1912243" cy="2759522"/>
          </a:xfrm>
          <a:prstGeom prst="rect">
            <a:avLst/>
          </a:prstGeom>
        </p:spPr>
      </p:pic>
    </p:spTree>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2" presetClass="entr" presetSubtype="4" fill="hold" nodeType="afterEffect" p14:presetBounceEnd="66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66000">
                                          <p:cBhvr additive="base">
                                            <p:cTn id="11" dur="1000" fill="hold"/>
                                            <p:tgtEl>
                                              <p:spTgt spid="11"/>
                                            </p:tgtEl>
                                            <p:attrNameLst>
                                              <p:attrName>ppt_x</p:attrName>
                                            </p:attrNameLst>
                                          </p:cBhvr>
                                          <p:tavLst>
                                            <p:tav tm="0">
                                              <p:val>
                                                <p:strVal val="#ppt_x"/>
                                              </p:val>
                                            </p:tav>
                                            <p:tav tm="100000">
                                              <p:val>
                                                <p:strVal val="#ppt_x"/>
                                              </p:val>
                                            </p:tav>
                                          </p:tavLst>
                                        </p:anim>
                                        <p:anim calcmode="lin" valueType="num" p14:bounceEnd="66000">
                                          <p:cBhvr additive="base">
                                            <p:cTn id="12" dur="1000" fill="hold"/>
                                            <p:tgtEl>
                                              <p:spTgt spid="1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14:presetBounceEnd="66000">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14:bounceEnd="66000">
                                          <p:cBhvr additive="base">
                                            <p:cTn id="16" dur="1000" fill="hold"/>
                                            <p:tgtEl>
                                              <p:spTgt spid="14"/>
                                            </p:tgtEl>
                                            <p:attrNameLst>
                                              <p:attrName>ppt_x</p:attrName>
                                            </p:attrNameLst>
                                          </p:cBhvr>
                                          <p:tavLst>
                                            <p:tav tm="0">
                                              <p:val>
                                                <p:strVal val="#ppt_x"/>
                                              </p:val>
                                            </p:tav>
                                            <p:tav tm="100000">
                                              <p:val>
                                                <p:strVal val="#ppt_x"/>
                                              </p:val>
                                            </p:tav>
                                          </p:tavLst>
                                        </p:anim>
                                        <p:anim calcmode="lin" valueType="num" p14:bounceEnd="66000">
                                          <p:cBhvr additive="base">
                                            <p:cTn id="17" dur="1000" fill="hold"/>
                                            <p:tgtEl>
                                              <p:spTgt spid="14"/>
                                            </p:tgtEl>
                                            <p:attrNameLst>
                                              <p:attrName>ppt_y</p:attrName>
                                            </p:attrNameLst>
                                          </p:cBhvr>
                                          <p:tavLst>
                                            <p:tav tm="0">
                                              <p:val>
                                                <p:strVal val="1+#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14:presetBounceEnd="66000">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14:bounceEnd="66000">
                                          <p:cBhvr additive="base">
                                            <p:cTn id="21" dur="1000" fill="hold"/>
                                            <p:tgtEl>
                                              <p:spTgt spid="17"/>
                                            </p:tgtEl>
                                            <p:attrNameLst>
                                              <p:attrName>ppt_x</p:attrName>
                                            </p:attrNameLst>
                                          </p:cBhvr>
                                          <p:tavLst>
                                            <p:tav tm="0">
                                              <p:val>
                                                <p:strVal val="#ppt_x"/>
                                              </p:val>
                                            </p:tav>
                                            <p:tav tm="100000">
                                              <p:val>
                                                <p:strVal val="#ppt_x"/>
                                              </p:val>
                                            </p:tav>
                                          </p:tavLst>
                                        </p:anim>
                                        <p:anim calcmode="lin" valueType="num" p14:bounceEnd="66000">
                                          <p:cBhvr additive="base">
                                            <p:cTn id="22" dur="10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ppt_x"/>
                                              </p:val>
                                            </p:tav>
                                            <p:tav tm="100000">
                                              <p:val>
                                                <p:strVal val="#ppt_x"/>
                                              </p:val>
                                            </p:tav>
                                          </p:tavLst>
                                        </p:anim>
                                        <p:anim calcmode="lin" valueType="num">
                                          <p:cBhvr additive="base">
                                            <p:cTn id="12" dur="1000" fill="hold"/>
                                            <p:tgtEl>
                                              <p:spTgt spid="1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1000" fill="hold"/>
                                            <p:tgtEl>
                                              <p:spTgt spid="14"/>
                                            </p:tgtEl>
                                            <p:attrNameLst>
                                              <p:attrName>ppt_x</p:attrName>
                                            </p:attrNameLst>
                                          </p:cBhvr>
                                          <p:tavLst>
                                            <p:tav tm="0">
                                              <p:val>
                                                <p:strVal val="#ppt_x"/>
                                              </p:val>
                                            </p:tav>
                                            <p:tav tm="100000">
                                              <p:val>
                                                <p:strVal val="#ppt_x"/>
                                              </p:val>
                                            </p:tav>
                                          </p:tavLst>
                                        </p:anim>
                                        <p:anim calcmode="lin" valueType="num">
                                          <p:cBhvr additive="base">
                                            <p:cTn id="17" dur="1000" fill="hold"/>
                                            <p:tgtEl>
                                              <p:spTgt spid="14"/>
                                            </p:tgtEl>
                                            <p:attrNameLst>
                                              <p:attrName>ppt_y</p:attrName>
                                            </p:attrNameLst>
                                          </p:cBhvr>
                                          <p:tavLst>
                                            <p:tav tm="0">
                                              <p:val>
                                                <p:strVal val="1+#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1000" fill="hold"/>
                                            <p:tgtEl>
                                              <p:spTgt spid="17"/>
                                            </p:tgtEl>
                                            <p:attrNameLst>
                                              <p:attrName>ppt_x</p:attrName>
                                            </p:attrNameLst>
                                          </p:cBhvr>
                                          <p:tavLst>
                                            <p:tav tm="0">
                                              <p:val>
                                                <p:strVal val="#ppt_x"/>
                                              </p:val>
                                            </p:tav>
                                            <p:tav tm="100000">
                                              <p:val>
                                                <p:strVal val="#ppt_x"/>
                                              </p:val>
                                            </p:tav>
                                          </p:tavLst>
                                        </p:anim>
                                        <p:anim calcmode="lin" valueType="num">
                                          <p:cBhvr additive="base">
                                            <p:cTn id="22" dur="10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5F1A1F"/>
        </a:solidFill>
        <a:effectLst/>
      </p:bgPr>
    </p:bg>
    <p:spTree>
      <p:nvGrpSpPr>
        <p:cNvPr id="1" name=""/>
        <p:cNvGrpSpPr/>
        <p:nvPr/>
      </p:nvGrpSpPr>
      <p:grpSpPr>
        <a:xfrm>
          <a:off x="0" y="0"/>
          <a:ext cx="0" cy="0"/>
          <a:chOff x="0" y="0"/>
          <a:chExt cx="0" cy="0"/>
        </a:xfrm>
      </p:grpSpPr>
      <p:grpSp>
        <p:nvGrpSpPr>
          <p:cNvPr id="11" name="Group 11"/>
          <p:cNvGrpSpPr/>
          <p:nvPr/>
        </p:nvGrpSpPr>
        <p:grpSpPr>
          <a:xfrm>
            <a:off x="-196787" y="0"/>
            <a:ext cx="12585573" cy="791225"/>
            <a:chOff x="0" y="0"/>
            <a:chExt cx="25171147" cy="1582449"/>
          </a:xfrm>
        </p:grpSpPr>
        <p:pic>
          <p:nvPicPr>
            <p:cNvPr id="12"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V="1">
              <a:off x="12585574" y="0"/>
              <a:ext cx="6292787" cy="1490870"/>
            </a:xfrm>
            <a:prstGeom prst="rect">
              <a:avLst/>
            </a:prstGeom>
          </p:spPr>
        </p:pic>
        <p:pic>
          <p:nvPicPr>
            <p:cNvPr id="13"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V="1">
              <a:off x="18878360" y="0"/>
              <a:ext cx="6292787" cy="1490870"/>
            </a:xfrm>
            <a:prstGeom prst="rect">
              <a:avLst/>
            </a:prstGeom>
          </p:spPr>
        </p:pic>
        <p:pic>
          <p:nvPicPr>
            <p:cNvPr id="14" name="Picture 1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V="1">
              <a:off x="0" y="91580"/>
              <a:ext cx="6292787" cy="1490870"/>
            </a:xfrm>
            <a:prstGeom prst="rect">
              <a:avLst/>
            </a:prstGeom>
          </p:spPr>
        </p:pic>
        <p:pic>
          <p:nvPicPr>
            <p:cNvPr id="15" name="Picture 1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V="1">
              <a:off x="6292787" y="91580"/>
              <a:ext cx="6292787" cy="1490870"/>
            </a:xfrm>
            <a:prstGeom prst="rect">
              <a:avLst/>
            </a:prstGeom>
          </p:spPr>
        </p:pic>
      </p:grpSp>
      <p:pic>
        <p:nvPicPr>
          <p:cNvPr id="5" name="Picture 4">
            <a:extLst>
              <a:ext uri="{FF2B5EF4-FFF2-40B4-BE49-F238E27FC236}">
                <a16:creationId xmlns:a16="http://schemas.microsoft.com/office/drawing/2014/main" id="{59800FA9-8663-9059-94A0-8FBB6EAD38B2}"/>
              </a:ext>
            </a:extLst>
          </p:cNvPr>
          <p:cNvPicPr>
            <a:picLocks noChangeAspect="1"/>
          </p:cNvPicPr>
          <p:nvPr/>
        </p:nvPicPr>
        <p:blipFill>
          <a:blip r:embed="rId5"/>
          <a:stretch>
            <a:fillRect/>
          </a:stretch>
        </p:blipFill>
        <p:spPr>
          <a:xfrm>
            <a:off x="9418674" y="689997"/>
            <a:ext cx="2593874" cy="1603602"/>
          </a:xfrm>
          <a:prstGeom prst="rect">
            <a:avLst/>
          </a:prstGeom>
        </p:spPr>
      </p:pic>
      <p:sp>
        <p:nvSpPr>
          <p:cNvPr id="6" name="TextBox 5">
            <a:extLst>
              <a:ext uri="{FF2B5EF4-FFF2-40B4-BE49-F238E27FC236}">
                <a16:creationId xmlns:a16="http://schemas.microsoft.com/office/drawing/2014/main" id="{F29A2E56-5D58-200A-D226-AD71EEF75B03}"/>
              </a:ext>
            </a:extLst>
          </p:cNvPr>
          <p:cNvSpPr txBox="1"/>
          <p:nvPr/>
        </p:nvSpPr>
        <p:spPr>
          <a:xfrm>
            <a:off x="2412447" y="906846"/>
            <a:ext cx="7395684" cy="769441"/>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w="9525">
                  <a:solidFill>
                    <a:sysClr val="windowText" lastClr="000000"/>
                  </a:solidFill>
                  <a:prstDash val="solid"/>
                </a:ln>
                <a:solidFill>
                  <a:srgbClr val="FFFF00"/>
                </a:solidFill>
                <a:effectLst>
                  <a:outerShdw blurRad="12700" dist="38100" dir="2700000" algn="tl" rotWithShape="0">
                    <a:srgbClr val="5B9BD5">
                      <a:lumMod val="60000"/>
                      <a:lumOff val="40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LUYỆN ĐỌC TỪ KHÓ</a:t>
            </a:r>
          </a:p>
        </p:txBody>
      </p:sp>
      <p:grpSp>
        <p:nvGrpSpPr>
          <p:cNvPr id="7" name="Group 6">
            <a:extLst>
              <a:ext uri="{FF2B5EF4-FFF2-40B4-BE49-F238E27FC236}">
                <a16:creationId xmlns:a16="http://schemas.microsoft.com/office/drawing/2014/main" id="{4B3ED715-C872-E689-EF22-995BC8F71712}"/>
              </a:ext>
            </a:extLst>
          </p:cNvPr>
          <p:cNvGrpSpPr/>
          <p:nvPr/>
        </p:nvGrpSpPr>
        <p:grpSpPr>
          <a:xfrm>
            <a:off x="1062718" y="1548130"/>
            <a:ext cx="3481700" cy="1594774"/>
            <a:chOff x="1436916" y="1638283"/>
            <a:chExt cx="3481700" cy="1594774"/>
          </a:xfrm>
        </p:grpSpPr>
        <p:pic>
          <p:nvPicPr>
            <p:cNvPr id="8" name="图片 4">
              <a:extLst>
                <a:ext uri="{FF2B5EF4-FFF2-40B4-BE49-F238E27FC236}">
                  <a16:creationId xmlns:a16="http://schemas.microsoft.com/office/drawing/2014/main" id="{159F6218-BFE6-3BF4-5D90-3E4E41BE955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7004" b="29459"/>
            <a:stretch>
              <a:fillRect/>
            </a:stretch>
          </p:blipFill>
          <p:spPr>
            <a:xfrm>
              <a:off x="1436916" y="1638283"/>
              <a:ext cx="3481700" cy="1594774"/>
            </a:xfrm>
            <a:prstGeom prst="rect">
              <a:avLst/>
            </a:prstGeom>
          </p:spPr>
        </p:pic>
        <p:sp>
          <p:nvSpPr>
            <p:cNvPr id="18" name="TextBox 17">
              <a:extLst>
                <a:ext uri="{FF2B5EF4-FFF2-40B4-BE49-F238E27FC236}">
                  <a16:creationId xmlns:a16="http://schemas.microsoft.com/office/drawing/2014/main" id="{B801F7AD-79A5-51BE-D728-320F773BB214}"/>
                </a:ext>
              </a:extLst>
            </p:cNvPr>
            <p:cNvSpPr txBox="1"/>
            <p:nvPr/>
          </p:nvSpPr>
          <p:spPr>
            <a:xfrm>
              <a:off x="1878989" y="2065483"/>
              <a:ext cx="2757958" cy="646331"/>
            </a:xfrm>
            <a:prstGeom prst="rect">
              <a:avLst/>
            </a:prstGeom>
            <a:noFill/>
          </p:spPr>
          <p:txBody>
            <a:bodyPr wrap="square">
              <a:spAutoFit/>
            </a:bodyPr>
            <a:lstStyle/>
            <a:p>
              <a:pPr algn="ctr"/>
              <a:r>
                <a:rPr lang="en-US" altLang="zh-CN" sz="3600" b="1" dirty="0" err="1">
                  <a:solidFill>
                    <a:srgbClr val="FF6600"/>
                  </a:solidFill>
                  <a:latin typeface="Arial-Rounded" panose="020B0500000000000000" pitchFamily="34" charset="0"/>
                  <a:ea typeface="Arial-Rounded" panose="020B0500000000000000" pitchFamily="34" charset="0"/>
                  <a:cs typeface="Arial-Rounded" panose="020B0500000000000000" pitchFamily="34" charset="0"/>
                  <a:sym typeface="inpin heiti" panose="00000500000000000000" pitchFamily="2" charset="-122"/>
                </a:rPr>
                <a:t>thuở</a:t>
              </a:r>
              <a:r>
                <a:rPr lang="en-US" altLang="zh-CN" sz="3600" b="1" dirty="0">
                  <a:solidFill>
                    <a:srgbClr val="FF6600"/>
                  </a:solidFill>
                  <a:latin typeface="Arial-Rounded" panose="020B0500000000000000" pitchFamily="34" charset="0"/>
                  <a:ea typeface="Arial-Rounded" panose="020B0500000000000000" pitchFamily="34" charset="0"/>
                  <a:cs typeface="Arial-Rounded" panose="020B0500000000000000" pitchFamily="34" charset="0"/>
                  <a:sym typeface="inpin heiti" panose="00000500000000000000" pitchFamily="2" charset="-122"/>
                </a:rPr>
                <a:t> </a:t>
              </a:r>
              <a:r>
                <a:rPr lang="en-US" altLang="zh-CN" sz="3600" b="1" dirty="0" err="1">
                  <a:solidFill>
                    <a:srgbClr val="FF6600"/>
                  </a:solidFill>
                  <a:latin typeface="Arial-Rounded" panose="020B0500000000000000" pitchFamily="34" charset="0"/>
                  <a:ea typeface="Arial-Rounded" panose="020B0500000000000000" pitchFamily="34" charset="0"/>
                  <a:cs typeface="Arial-Rounded" panose="020B0500000000000000" pitchFamily="34" charset="0"/>
                  <a:sym typeface="inpin heiti" panose="00000500000000000000" pitchFamily="2" charset="-122"/>
                </a:rPr>
                <a:t>xưa</a:t>
              </a:r>
              <a:endParaRPr lang="zh-CN" altLang="en-US" sz="3600" b="1" dirty="0">
                <a:solidFill>
                  <a:srgbClr val="FF6600"/>
                </a:solidFill>
                <a:latin typeface="Arial-Rounded" panose="020B0500000000000000" pitchFamily="34" charset="0"/>
                <a:ea typeface="Arial-Rounded" panose="020B0500000000000000" pitchFamily="34" charset="0"/>
                <a:cs typeface="Arial-Rounded" panose="020B0500000000000000" pitchFamily="34" charset="0"/>
                <a:sym typeface="inpin heiti" panose="00000500000000000000" pitchFamily="2" charset="-122"/>
              </a:endParaRPr>
            </a:p>
          </p:txBody>
        </p:sp>
      </p:grpSp>
      <p:grpSp>
        <p:nvGrpSpPr>
          <p:cNvPr id="19" name="Group 18">
            <a:extLst>
              <a:ext uri="{FF2B5EF4-FFF2-40B4-BE49-F238E27FC236}">
                <a16:creationId xmlns:a16="http://schemas.microsoft.com/office/drawing/2014/main" id="{2BE6608D-6E8E-0413-480C-D160DED04F74}"/>
              </a:ext>
            </a:extLst>
          </p:cNvPr>
          <p:cNvGrpSpPr/>
          <p:nvPr/>
        </p:nvGrpSpPr>
        <p:grpSpPr>
          <a:xfrm>
            <a:off x="1062718" y="3171187"/>
            <a:ext cx="4036088" cy="1594774"/>
            <a:chOff x="1436916" y="1638283"/>
            <a:chExt cx="3481700" cy="1594774"/>
          </a:xfrm>
        </p:grpSpPr>
        <p:pic>
          <p:nvPicPr>
            <p:cNvPr id="20" name="图片 4">
              <a:extLst>
                <a:ext uri="{FF2B5EF4-FFF2-40B4-BE49-F238E27FC236}">
                  <a16:creationId xmlns:a16="http://schemas.microsoft.com/office/drawing/2014/main" id="{CCB4D3E6-5376-783E-009C-713DFEFF1F6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27004" b="29459"/>
            <a:stretch>
              <a:fillRect/>
            </a:stretch>
          </p:blipFill>
          <p:spPr>
            <a:xfrm>
              <a:off x="1436916" y="1638283"/>
              <a:ext cx="3481700" cy="1594774"/>
            </a:xfrm>
            <a:prstGeom prst="rect">
              <a:avLst/>
            </a:prstGeom>
          </p:spPr>
        </p:pic>
        <p:sp>
          <p:nvSpPr>
            <p:cNvPr id="21" name="TextBox 20">
              <a:extLst>
                <a:ext uri="{FF2B5EF4-FFF2-40B4-BE49-F238E27FC236}">
                  <a16:creationId xmlns:a16="http://schemas.microsoft.com/office/drawing/2014/main" id="{72D41172-B8B9-5634-2254-844A90DD2C68}"/>
                </a:ext>
              </a:extLst>
            </p:cNvPr>
            <p:cNvSpPr txBox="1"/>
            <p:nvPr/>
          </p:nvSpPr>
          <p:spPr>
            <a:xfrm>
              <a:off x="1741761" y="2036908"/>
              <a:ext cx="2757958" cy="646331"/>
            </a:xfrm>
            <a:prstGeom prst="rect">
              <a:avLst/>
            </a:prstGeom>
            <a:noFill/>
          </p:spPr>
          <p:txBody>
            <a:bodyPr wrap="square">
              <a:spAutoFit/>
            </a:bodyPr>
            <a:lstStyle/>
            <a:p>
              <a:pPr algn="ctr"/>
              <a:r>
                <a:rPr lang="en-US" altLang="zh-CN" sz="3600" b="1" dirty="0" err="1">
                  <a:solidFill>
                    <a:srgbClr val="008000"/>
                  </a:solidFill>
                  <a:latin typeface="Arial-Rounded" panose="020B0500000000000000" pitchFamily="34" charset="0"/>
                  <a:ea typeface="Arial-Rounded" panose="020B0500000000000000" pitchFamily="34" charset="0"/>
                  <a:cs typeface="Arial-Rounded" panose="020B0500000000000000" pitchFamily="34" charset="0"/>
                  <a:sym typeface="inpin heiti" panose="00000500000000000000" pitchFamily="2" charset="-122"/>
                </a:rPr>
                <a:t>ngoại</a:t>
              </a:r>
              <a:r>
                <a:rPr lang="en-US" altLang="zh-CN" sz="3600" b="1" dirty="0">
                  <a:solidFill>
                    <a:srgbClr val="008000"/>
                  </a:solidFill>
                  <a:latin typeface="Arial-Rounded" panose="020B0500000000000000" pitchFamily="34" charset="0"/>
                  <a:ea typeface="Arial-Rounded" panose="020B0500000000000000" pitchFamily="34" charset="0"/>
                  <a:cs typeface="Arial-Rounded" panose="020B0500000000000000" pitchFamily="34" charset="0"/>
                  <a:sym typeface="inpin heiti" panose="00000500000000000000" pitchFamily="2" charset="-122"/>
                </a:rPr>
                <a:t> </a:t>
              </a:r>
              <a:r>
                <a:rPr lang="en-US" altLang="zh-CN" sz="3600" b="1" dirty="0" err="1">
                  <a:solidFill>
                    <a:srgbClr val="008000"/>
                  </a:solidFill>
                  <a:latin typeface="Arial-Rounded" panose="020B0500000000000000" pitchFamily="34" charset="0"/>
                  <a:ea typeface="Arial-Rounded" panose="020B0500000000000000" pitchFamily="34" charset="0"/>
                  <a:cs typeface="Arial-Rounded" panose="020B0500000000000000" pitchFamily="34" charset="0"/>
                  <a:sym typeface="inpin heiti" panose="00000500000000000000" pitchFamily="2" charset="-122"/>
                </a:rPr>
                <a:t>xâm</a:t>
              </a:r>
              <a:endParaRPr lang="zh-CN" altLang="en-US" sz="3600" b="1" dirty="0">
                <a:solidFill>
                  <a:srgbClr val="008000"/>
                </a:solidFill>
                <a:latin typeface="Arial-Rounded" panose="020B0500000000000000" pitchFamily="34" charset="0"/>
                <a:ea typeface="Arial-Rounded" panose="020B0500000000000000" pitchFamily="34" charset="0"/>
                <a:cs typeface="Arial-Rounded" panose="020B0500000000000000" pitchFamily="34" charset="0"/>
                <a:sym typeface="inpin heiti" panose="00000500000000000000" pitchFamily="2" charset="-122"/>
              </a:endParaRPr>
            </a:p>
          </p:txBody>
        </p:sp>
      </p:grpSp>
      <p:grpSp>
        <p:nvGrpSpPr>
          <p:cNvPr id="22" name="Group 21">
            <a:extLst>
              <a:ext uri="{FF2B5EF4-FFF2-40B4-BE49-F238E27FC236}">
                <a16:creationId xmlns:a16="http://schemas.microsoft.com/office/drawing/2014/main" id="{43CBE48F-0DFC-DB6B-399D-6ABC01522BDB}"/>
              </a:ext>
            </a:extLst>
          </p:cNvPr>
          <p:cNvGrpSpPr/>
          <p:nvPr/>
        </p:nvGrpSpPr>
        <p:grpSpPr>
          <a:xfrm>
            <a:off x="1256442" y="4695621"/>
            <a:ext cx="5019935" cy="1594774"/>
            <a:chOff x="1436916" y="1638283"/>
            <a:chExt cx="3481700" cy="1594774"/>
          </a:xfrm>
        </p:grpSpPr>
        <p:pic>
          <p:nvPicPr>
            <p:cNvPr id="23" name="图片 4">
              <a:extLst>
                <a:ext uri="{FF2B5EF4-FFF2-40B4-BE49-F238E27FC236}">
                  <a16:creationId xmlns:a16="http://schemas.microsoft.com/office/drawing/2014/main" id="{0E07AE4F-C7DA-1FC9-5428-272459AE410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27004" b="29459"/>
            <a:stretch>
              <a:fillRect/>
            </a:stretch>
          </p:blipFill>
          <p:spPr>
            <a:xfrm>
              <a:off x="1436916" y="1638283"/>
              <a:ext cx="3481700" cy="1594774"/>
            </a:xfrm>
            <a:prstGeom prst="rect">
              <a:avLst/>
            </a:prstGeom>
          </p:spPr>
        </p:pic>
        <p:sp>
          <p:nvSpPr>
            <p:cNvPr id="24" name="TextBox 23">
              <a:extLst>
                <a:ext uri="{FF2B5EF4-FFF2-40B4-BE49-F238E27FC236}">
                  <a16:creationId xmlns:a16="http://schemas.microsoft.com/office/drawing/2014/main" id="{5017B652-7D64-A7B3-63B6-4D552548BB83}"/>
                </a:ext>
              </a:extLst>
            </p:cNvPr>
            <p:cNvSpPr txBox="1"/>
            <p:nvPr/>
          </p:nvSpPr>
          <p:spPr>
            <a:xfrm>
              <a:off x="1832687" y="2113108"/>
              <a:ext cx="2743439" cy="646331"/>
            </a:xfrm>
            <a:prstGeom prst="rect">
              <a:avLst/>
            </a:prstGeom>
            <a:noFill/>
          </p:spPr>
          <p:txBody>
            <a:bodyPr wrap="square">
              <a:spAutoFit/>
            </a:bodyPr>
            <a:lstStyle/>
            <a:p>
              <a:pPr algn="ctr"/>
              <a:r>
                <a:rPr lang="en-US" altLang="zh-CN" sz="3600" b="1" dirty="0" err="1">
                  <a:solidFill>
                    <a:srgbClr val="E53B8C"/>
                  </a:solidFill>
                  <a:latin typeface="Arial-Rounded" panose="020B0500000000000000" pitchFamily="34" charset="0"/>
                  <a:ea typeface="Arial-Rounded" panose="020B0500000000000000" pitchFamily="34" charset="0"/>
                  <a:cs typeface="Arial-Rounded" panose="020B0500000000000000" pitchFamily="34" charset="0"/>
                  <a:sym typeface="inpin heiti" panose="00000500000000000000" pitchFamily="2" charset="-122"/>
                </a:rPr>
                <a:t>ngút</a:t>
              </a:r>
              <a:r>
                <a:rPr lang="en-US" altLang="zh-CN" sz="3600" b="1" dirty="0">
                  <a:solidFill>
                    <a:srgbClr val="E53B8C"/>
                  </a:solidFill>
                  <a:latin typeface="Arial-Rounded" panose="020B0500000000000000" pitchFamily="34" charset="0"/>
                  <a:ea typeface="Arial-Rounded" panose="020B0500000000000000" pitchFamily="34" charset="0"/>
                  <a:cs typeface="Arial-Rounded" panose="020B0500000000000000" pitchFamily="34" charset="0"/>
                  <a:sym typeface="inpin heiti" panose="00000500000000000000" pitchFamily="2" charset="-122"/>
                </a:rPr>
                <a:t> </a:t>
              </a:r>
              <a:r>
                <a:rPr lang="en-US" altLang="zh-CN" sz="3600" b="1" dirty="0" err="1">
                  <a:solidFill>
                    <a:srgbClr val="E53B8C"/>
                  </a:solidFill>
                  <a:latin typeface="Arial-Rounded" panose="020B0500000000000000" pitchFamily="34" charset="0"/>
                  <a:ea typeface="Arial-Rounded" panose="020B0500000000000000" pitchFamily="34" charset="0"/>
                  <a:cs typeface="Arial-Rounded" panose="020B0500000000000000" pitchFamily="34" charset="0"/>
                  <a:sym typeface="inpin heiti" panose="00000500000000000000" pitchFamily="2" charset="-122"/>
                </a:rPr>
                <a:t>trời</a:t>
              </a:r>
              <a:endParaRPr lang="zh-CN" altLang="en-US" sz="3600" b="1" dirty="0">
                <a:solidFill>
                  <a:srgbClr val="E53B8C"/>
                </a:solidFill>
                <a:latin typeface="Arial-Rounded" panose="020B0500000000000000" pitchFamily="34" charset="0"/>
                <a:ea typeface="Arial-Rounded" panose="020B0500000000000000" pitchFamily="34" charset="0"/>
                <a:cs typeface="Arial-Rounded" panose="020B0500000000000000" pitchFamily="34" charset="0"/>
                <a:sym typeface="inpin heiti" panose="00000500000000000000" pitchFamily="2" charset="-122"/>
              </a:endParaRPr>
            </a:p>
          </p:txBody>
        </p:sp>
      </p:grpSp>
      <p:grpSp>
        <p:nvGrpSpPr>
          <p:cNvPr id="25" name="Group 24">
            <a:extLst>
              <a:ext uri="{FF2B5EF4-FFF2-40B4-BE49-F238E27FC236}">
                <a16:creationId xmlns:a16="http://schemas.microsoft.com/office/drawing/2014/main" id="{4E20BBE1-AD04-F07E-B54C-C31D22664EE4}"/>
              </a:ext>
            </a:extLst>
          </p:cNvPr>
          <p:cNvGrpSpPr/>
          <p:nvPr/>
        </p:nvGrpSpPr>
        <p:grpSpPr>
          <a:xfrm>
            <a:off x="6276378" y="1698376"/>
            <a:ext cx="3481700" cy="1594774"/>
            <a:chOff x="1436916" y="1638283"/>
            <a:chExt cx="3481700" cy="1594774"/>
          </a:xfrm>
        </p:grpSpPr>
        <p:pic>
          <p:nvPicPr>
            <p:cNvPr id="26" name="图片 4">
              <a:extLst>
                <a:ext uri="{FF2B5EF4-FFF2-40B4-BE49-F238E27FC236}">
                  <a16:creationId xmlns:a16="http://schemas.microsoft.com/office/drawing/2014/main" id="{3F2238BB-4B88-220D-489A-31E80B461F3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7004" b="29459"/>
            <a:stretch>
              <a:fillRect/>
            </a:stretch>
          </p:blipFill>
          <p:spPr>
            <a:xfrm>
              <a:off x="1436916" y="1638283"/>
              <a:ext cx="3481700" cy="1594774"/>
            </a:xfrm>
            <a:prstGeom prst="rect">
              <a:avLst/>
            </a:prstGeom>
          </p:spPr>
        </p:pic>
        <p:sp>
          <p:nvSpPr>
            <p:cNvPr id="27" name="TextBox 26">
              <a:extLst>
                <a:ext uri="{FF2B5EF4-FFF2-40B4-BE49-F238E27FC236}">
                  <a16:creationId xmlns:a16="http://schemas.microsoft.com/office/drawing/2014/main" id="{F1B92601-2560-7D78-370B-31791C182936}"/>
                </a:ext>
              </a:extLst>
            </p:cNvPr>
            <p:cNvSpPr txBox="1"/>
            <p:nvPr/>
          </p:nvSpPr>
          <p:spPr>
            <a:xfrm>
              <a:off x="1976434" y="2113108"/>
              <a:ext cx="2757958" cy="646331"/>
            </a:xfrm>
            <a:prstGeom prst="rect">
              <a:avLst/>
            </a:prstGeom>
            <a:noFill/>
          </p:spPr>
          <p:txBody>
            <a:bodyPr wrap="square">
              <a:spAutoFit/>
            </a:bodyPr>
            <a:lstStyle/>
            <a:p>
              <a:pPr algn="ctr"/>
              <a:r>
                <a:rPr lang="en-US" altLang="zh-CN" sz="3600" b="1" dirty="0" err="1">
                  <a:solidFill>
                    <a:schemeClr val="accent1">
                      <a:lumMod val="75000"/>
                    </a:schemeClr>
                  </a:solidFill>
                  <a:latin typeface="Arial-Rounded" panose="020B0500000000000000" pitchFamily="34" charset="0"/>
                  <a:ea typeface="Arial-Rounded" panose="020B0500000000000000" pitchFamily="34" charset="0"/>
                  <a:cs typeface="Arial-Rounded" panose="020B0500000000000000" pitchFamily="34" charset="0"/>
                  <a:sym typeface="inpin heiti" panose="00000500000000000000" pitchFamily="2" charset="-122"/>
                </a:rPr>
                <a:t>võ</a:t>
              </a:r>
              <a:r>
                <a:rPr lang="en-US" altLang="zh-CN" sz="3600" b="1" dirty="0">
                  <a:solidFill>
                    <a:schemeClr val="accent1">
                      <a:lumMod val="75000"/>
                    </a:schemeClr>
                  </a:solidFill>
                  <a:latin typeface="Arial-Rounded" panose="020B0500000000000000" pitchFamily="34" charset="0"/>
                  <a:ea typeface="Arial-Rounded" panose="020B0500000000000000" pitchFamily="34" charset="0"/>
                  <a:cs typeface="Arial-Rounded" panose="020B0500000000000000" pitchFamily="34" charset="0"/>
                  <a:sym typeface="inpin heiti" panose="00000500000000000000" pitchFamily="2" charset="-122"/>
                </a:rPr>
                <a:t> </a:t>
              </a:r>
              <a:r>
                <a:rPr lang="en-US" altLang="zh-CN" sz="3600" b="1" dirty="0" err="1">
                  <a:solidFill>
                    <a:schemeClr val="accent1">
                      <a:lumMod val="75000"/>
                    </a:schemeClr>
                  </a:solidFill>
                  <a:latin typeface="Arial-Rounded" panose="020B0500000000000000" pitchFamily="34" charset="0"/>
                  <a:ea typeface="Arial-Rounded" panose="020B0500000000000000" pitchFamily="34" charset="0"/>
                  <a:cs typeface="Arial-Rounded" panose="020B0500000000000000" pitchFamily="34" charset="0"/>
                  <a:sym typeface="inpin heiti" panose="00000500000000000000" pitchFamily="2" charset="-122"/>
                </a:rPr>
                <a:t>nghệ</a:t>
              </a:r>
              <a:endParaRPr lang="zh-CN" altLang="en-US" sz="3600" b="1" dirty="0">
                <a:solidFill>
                  <a:schemeClr val="accent1">
                    <a:lumMod val="75000"/>
                  </a:schemeClr>
                </a:solidFill>
                <a:latin typeface="Arial-Rounded" panose="020B0500000000000000" pitchFamily="34" charset="0"/>
                <a:ea typeface="Arial-Rounded" panose="020B0500000000000000" pitchFamily="34" charset="0"/>
                <a:cs typeface="Arial-Rounded" panose="020B0500000000000000" pitchFamily="34" charset="0"/>
                <a:sym typeface="inpin heiti" panose="00000500000000000000" pitchFamily="2" charset="-122"/>
              </a:endParaRPr>
            </a:p>
          </p:txBody>
        </p:sp>
      </p:grpSp>
      <p:grpSp>
        <p:nvGrpSpPr>
          <p:cNvPr id="28" name="Group 27">
            <a:extLst>
              <a:ext uri="{FF2B5EF4-FFF2-40B4-BE49-F238E27FC236}">
                <a16:creationId xmlns:a16="http://schemas.microsoft.com/office/drawing/2014/main" id="{C800289C-E3E2-5343-5A06-B7E8C14D6802}"/>
              </a:ext>
            </a:extLst>
          </p:cNvPr>
          <p:cNvGrpSpPr/>
          <p:nvPr/>
        </p:nvGrpSpPr>
        <p:grpSpPr>
          <a:xfrm>
            <a:off x="6437906" y="3110594"/>
            <a:ext cx="4497743" cy="1594774"/>
            <a:chOff x="1436916" y="1638283"/>
            <a:chExt cx="3481700" cy="1594774"/>
          </a:xfrm>
        </p:grpSpPr>
        <p:pic>
          <p:nvPicPr>
            <p:cNvPr id="29" name="图片 4">
              <a:extLst>
                <a:ext uri="{FF2B5EF4-FFF2-40B4-BE49-F238E27FC236}">
                  <a16:creationId xmlns:a16="http://schemas.microsoft.com/office/drawing/2014/main" id="{47BE63D7-7B62-EFC4-438B-8C79AF50062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27004" b="29459"/>
            <a:stretch>
              <a:fillRect/>
            </a:stretch>
          </p:blipFill>
          <p:spPr>
            <a:xfrm>
              <a:off x="1436916" y="1638283"/>
              <a:ext cx="3481700" cy="1594774"/>
            </a:xfrm>
            <a:prstGeom prst="rect">
              <a:avLst/>
            </a:prstGeom>
          </p:spPr>
        </p:pic>
        <p:sp>
          <p:nvSpPr>
            <p:cNvPr id="30" name="TextBox 29">
              <a:extLst>
                <a:ext uri="{FF2B5EF4-FFF2-40B4-BE49-F238E27FC236}">
                  <a16:creationId xmlns:a16="http://schemas.microsoft.com/office/drawing/2014/main" id="{2D258B77-3BD5-8883-F225-06ED36B72955}"/>
                </a:ext>
              </a:extLst>
            </p:cNvPr>
            <p:cNvSpPr txBox="1"/>
            <p:nvPr/>
          </p:nvSpPr>
          <p:spPr>
            <a:xfrm>
              <a:off x="1847099" y="2113108"/>
              <a:ext cx="2757958" cy="646331"/>
            </a:xfrm>
            <a:prstGeom prst="rect">
              <a:avLst/>
            </a:prstGeom>
            <a:noFill/>
          </p:spPr>
          <p:txBody>
            <a:bodyPr wrap="square">
              <a:spAutoFit/>
            </a:bodyPr>
            <a:lstStyle/>
            <a:p>
              <a:pPr algn="ctr"/>
              <a:r>
                <a:rPr lang="en-US" altLang="zh-CN" sz="3600" b="1" dirty="0" err="1">
                  <a:solidFill>
                    <a:srgbClr val="FF5050"/>
                  </a:solidFill>
                  <a:latin typeface="Arial-Rounded" panose="020B0500000000000000" pitchFamily="34" charset="0"/>
                  <a:ea typeface="Arial-Rounded" panose="020B0500000000000000" pitchFamily="34" charset="0"/>
                  <a:cs typeface="Arial-Rounded" panose="020B0500000000000000" pitchFamily="34" charset="0"/>
                  <a:sym typeface="inpin heiti" panose="00000500000000000000" pitchFamily="2" charset="-122"/>
                </a:rPr>
                <a:t>trẩy</a:t>
              </a:r>
              <a:r>
                <a:rPr lang="en-US" altLang="zh-CN" sz="3600" b="1" dirty="0">
                  <a:solidFill>
                    <a:srgbClr val="FF5050"/>
                  </a:solidFill>
                  <a:latin typeface="Arial-Rounded" panose="020B0500000000000000" pitchFamily="34" charset="0"/>
                  <a:ea typeface="Arial-Rounded" panose="020B0500000000000000" pitchFamily="34" charset="0"/>
                  <a:cs typeface="Arial-Rounded" panose="020B0500000000000000" pitchFamily="34" charset="0"/>
                  <a:sym typeface="inpin heiti" panose="00000500000000000000" pitchFamily="2" charset="-122"/>
                </a:rPr>
                <a:t> </a:t>
              </a:r>
              <a:r>
                <a:rPr lang="en-US" altLang="zh-CN" sz="3600" b="1" dirty="0" err="1">
                  <a:solidFill>
                    <a:srgbClr val="FF5050"/>
                  </a:solidFill>
                  <a:latin typeface="Arial-Rounded" panose="020B0500000000000000" pitchFamily="34" charset="0"/>
                  <a:ea typeface="Arial-Rounded" panose="020B0500000000000000" pitchFamily="34" charset="0"/>
                  <a:cs typeface="Arial-Rounded" panose="020B0500000000000000" pitchFamily="34" charset="0"/>
                  <a:sym typeface="inpin heiti" panose="00000500000000000000" pitchFamily="2" charset="-122"/>
                </a:rPr>
                <a:t>quân</a:t>
              </a:r>
              <a:endParaRPr lang="zh-CN" altLang="en-US" sz="3600" b="1" dirty="0">
                <a:solidFill>
                  <a:srgbClr val="FF5050"/>
                </a:solidFill>
                <a:latin typeface="Arial-Rounded" panose="020B0500000000000000" pitchFamily="34" charset="0"/>
                <a:ea typeface="Arial-Rounded" panose="020B0500000000000000" pitchFamily="34" charset="0"/>
                <a:cs typeface="Arial-Rounded" panose="020B0500000000000000" pitchFamily="34" charset="0"/>
                <a:sym typeface="inpin heiti" panose="00000500000000000000" pitchFamily="2" charset="-122"/>
              </a:endParaRPr>
            </a:p>
          </p:txBody>
        </p:sp>
      </p:grpSp>
      <p:grpSp>
        <p:nvGrpSpPr>
          <p:cNvPr id="31" name="Group 30">
            <a:extLst>
              <a:ext uri="{FF2B5EF4-FFF2-40B4-BE49-F238E27FC236}">
                <a16:creationId xmlns:a16="http://schemas.microsoft.com/office/drawing/2014/main" id="{36DB80C1-A0F2-C7DB-E822-B1B213B8DF0E}"/>
              </a:ext>
            </a:extLst>
          </p:cNvPr>
          <p:cNvGrpSpPr/>
          <p:nvPr/>
        </p:nvGrpSpPr>
        <p:grpSpPr>
          <a:xfrm>
            <a:off x="6752231" y="4558394"/>
            <a:ext cx="4497743" cy="1594774"/>
            <a:chOff x="1436916" y="1638283"/>
            <a:chExt cx="3481700" cy="1594774"/>
          </a:xfrm>
        </p:grpSpPr>
        <p:pic>
          <p:nvPicPr>
            <p:cNvPr id="32" name="图片 4">
              <a:extLst>
                <a:ext uri="{FF2B5EF4-FFF2-40B4-BE49-F238E27FC236}">
                  <a16:creationId xmlns:a16="http://schemas.microsoft.com/office/drawing/2014/main" id="{1D2F2FEE-4B43-7EB0-D4F2-FF3AB625DBA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27004" b="29459"/>
            <a:stretch>
              <a:fillRect/>
            </a:stretch>
          </p:blipFill>
          <p:spPr>
            <a:xfrm>
              <a:off x="1436916" y="1638283"/>
              <a:ext cx="3481700" cy="1594774"/>
            </a:xfrm>
            <a:prstGeom prst="rect">
              <a:avLst/>
            </a:prstGeom>
          </p:spPr>
        </p:pic>
        <p:sp>
          <p:nvSpPr>
            <p:cNvPr id="33" name="TextBox 32">
              <a:extLst>
                <a:ext uri="{FF2B5EF4-FFF2-40B4-BE49-F238E27FC236}">
                  <a16:creationId xmlns:a16="http://schemas.microsoft.com/office/drawing/2014/main" id="{DF5C6235-BB4A-FF2F-0720-660C1FE7B5CE}"/>
                </a:ext>
              </a:extLst>
            </p:cNvPr>
            <p:cNvSpPr txBox="1"/>
            <p:nvPr/>
          </p:nvSpPr>
          <p:spPr>
            <a:xfrm>
              <a:off x="1847099" y="2113108"/>
              <a:ext cx="2757958" cy="646331"/>
            </a:xfrm>
            <a:prstGeom prst="rect">
              <a:avLst/>
            </a:prstGeom>
            <a:noFill/>
          </p:spPr>
          <p:txBody>
            <a:bodyPr wrap="square">
              <a:spAutoFit/>
            </a:bodyPr>
            <a:lstStyle/>
            <a:p>
              <a:pPr algn="ctr"/>
              <a:r>
                <a:rPr lang="en-US" altLang="zh-CN"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inpin heiti" panose="00000500000000000000" pitchFamily="2" charset="-122"/>
                </a:rPr>
                <a:t>giáp</a:t>
              </a:r>
              <a:r>
                <a:rPr lang="en-US" altLang="zh-CN"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inpin heiti" panose="00000500000000000000" pitchFamily="2" charset="-122"/>
                </a:rPr>
                <a:t> </a:t>
              </a:r>
              <a:r>
                <a:rPr lang="en-US" altLang="zh-CN"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inpin heiti" panose="00000500000000000000" pitchFamily="2" charset="-122"/>
                </a:rPr>
                <a:t>phục</a:t>
              </a:r>
              <a:endParaRPr lang="zh-CN" alt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inpin heiti" panose="00000500000000000000" pitchFamily="2" charset="-122"/>
              </a:endParaRPr>
            </a:p>
          </p:txBody>
        </p:sp>
      </p:grpSp>
    </p:spTree>
    <p:extLst>
      <p:ext uri="{BB962C8B-B14F-4D97-AF65-F5344CB8AC3E}">
        <p14:creationId xmlns:p14="http://schemas.microsoft.com/office/powerpoint/2010/main" val="30519630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1000"/>
                                        <p:tgtEl>
                                          <p:spTgt spid="25"/>
                                        </p:tgtEl>
                                      </p:cBhvr>
                                    </p:animEffect>
                                    <p:anim calcmode="lin" valueType="num">
                                      <p:cBhvr>
                                        <p:cTn id="29" dur="1000" fill="hold"/>
                                        <p:tgtEl>
                                          <p:spTgt spid="25"/>
                                        </p:tgtEl>
                                        <p:attrNameLst>
                                          <p:attrName>ppt_x</p:attrName>
                                        </p:attrNameLst>
                                      </p:cBhvr>
                                      <p:tavLst>
                                        <p:tav tm="0">
                                          <p:val>
                                            <p:strVal val="#ppt_x"/>
                                          </p:val>
                                        </p:tav>
                                        <p:tav tm="100000">
                                          <p:val>
                                            <p:strVal val="#ppt_x"/>
                                          </p:val>
                                        </p:tav>
                                      </p:tavLst>
                                    </p:anim>
                                    <p:anim calcmode="lin" valueType="num">
                                      <p:cBhvr>
                                        <p:cTn id="3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1000"/>
                                        <p:tgtEl>
                                          <p:spTgt spid="28"/>
                                        </p:tgtEl>
                                      </p:cBhvr>
                                    </p:animEffect>
                                    <p:anim calcmode="lin" valueType="num">
                                      <p:cBhvr>
                                        <p:cTn id="36" dur="1000" fill="hold"/>
                                        <p:tgtEl>
                                          <p:spTgt spid="28"/>
                                        </p:tgtEl>
                                        <p:attrNameLst>
                                          <p:attrName>ppt_x</p:attrName>
                                        </p:attrNameLst>
                                      </p:cBhvr>
                                      <p:tavLst>
                                        <p:tav tm="0">
                                          <p:val>
                                            <p:strVal val="#ppt_x"/>
                                          </p:val>
                                        </p:tav>
                                        <p:tav tm="100000">
                                          <p:val>
                                            <p:strVal val="#ppt_x"/>
                                          </p:val>
                                        </p:tav>
                                      </p:tavLst>
                                    </p:anim>
                                    <p:anim calcmode="lin" valueType="num">
                                      <p:cBhvr>
                                        <p:cTn id="3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1000"/>
                                        <p:tgtEl>
                                          <p:spTgt spid="31"/>
                                        </p:tgtEl>
                                      </p:cBhvr>
                                    </p:animEffect>
                                    <p:anim calcmode="lin" valueType="num">
                                      <p:cBhvr>
                                        <p:cTn id="43" dur="1000" fill="hold"/>
                                        <p:tgtEl>
                                          <p:spTgt spid="31"/>
                                        </p:tgtEl>
                                        <p:attrNameLst>
                                          <p:attrName>ppt_x</p:attrName>
                                        </p:attrNameLst>
                                      </p:cBhvr>
                                      <p:tavLst>
                                        <p:tav tm="0">
                                          <p:val>
                                            <p:strVal val="#ppt_x"/>
                                          </p:val>
                                        </p:tav>
                                        <p:tav tm="100000">
                                          <p:val>
                                            <p:strVal val="#ppt_x"/>
                                          </p:val>
                                        </p:tav>
                                      </p:tavLst>
                                    </p:anim>
                                    <p:anim calcmode="lin" valueType="num">
                                      <p:cBhvr>
                                        <p:cTn id="44"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5F1A1F"/>
        </a:solidFill>
        <a:effectLst/>
      </p:bgPr>
    </p:bg>
    <p:spTree>
      <p:nvGrpSpPr>
        <p:cNvPr id="1" name=""/>
        <p:cNvGrpSpPr/>
        <p:nvPr/>
      </p:nvGrpSpPr>
      <p:grpSpPr>
        <a:xfrm>
          <a:off x="0" y="0"/>
          <a:ext cx="0" cy="0"/>
          <a:chOff x="0" y="0"/>
          <a:chExt cx="0" cy="0"/>
        </a:xfrm>
      </p:grpSpPr>
      <p:grpSp>
        <p:nvGrpSpPr>
          <p:cNvPr id="2" name="Group 2"/>
          <p:cNvGrpSpPr/>
          <p:nvPr/>
        </p:nvGrpSpPr>
        <p:grpSpPr>
          <a:xfrm>
            <a:off x="253627" y="302103"/>
            <a:ext cx="11684746" cy="6253794"/>
            <a:chOff x="0" y="0"/>
            <a:chExt cx="4616196" cy="2470635"/>
          </a:xfrm>
        </p:grpSpPr>
        <p:sp>
          <p:nvSpPr>
            <p:cNvPr id="3" name="Freeform 3"/>
            <p:cNvSpPr/>
            <p:nvPr/>
          </p:nvSpPr>
          <p:spPr>
            <a:xfrm>
              <a:off x="0" y="0"/>
              <a:ext cx="4616196" cy="2470635"/>
            </a:xfrm>
            <a:custGeom>
              <a:avLst/>
              <a:gdLst/>
              <a:ahLst/>
              <a:cxnLst/>
              <a:rect l="l" t="t" r="r" b="b"/>
              <a:pathLst>
                <a:path w="4616196" h="2470635">
                  <a:moveTo>
                    <a:pt x="0" y="0"/>
                  </a:moveTo>
                  <a:lnTo>
                    <a:pt x="4616196" y="0"/>
                  </a:lnTo>
                  <a:lnTo>
                    <a:pt x="4616196" y="2470635"/>
                  </a:lnTo>
                  <a:lnTo>
                    <a:pt x="0" y="2470635"/>
                  </a:lnTo>
                  <a:close/>
                </a:path>
              </a:pathLst>
            </a:custGeom>
            <a:solidFill>
              <a:srgbClr val="FBDB90">
                <a:alpha val="68627"/>
              </a:srgbClr>
            </a:solidFill>
          </p:spPr>
        </p:sp>
        <p:sp>
          <p:nvSpPr>
            <p:cNvPr id="4" name="TextBox 4"/>
            <p:cNvSpPr txBox="1"/>
            <p:nvPr/>
          </p:nvSpPr>
          <p:spPr>
            <a:xfrm>
              <a:off x="0" y="-38100"/>
              <a:ext cx="812800" cy="85090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ct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1" name="Group 11"/>
          <p:cNvGrpSpPr/>
          <p:nvPr/>
        </p:nvGrpSpPr>
        <p:grpSpPr>
          <a:xfrm>
            <a:off x="-196787" y="0"/>
            <a:ext cx="12585573" cy="791225"/>
            <a:chOff x="0" y="0"/>
            <a:chExt cx="25171147" cy="1582449"/>
          </a:xfrm>
        </p:grpSpPr>
        <p:pic>
          <p:nvPicPr>
            <p:cNvPr id="12"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V="1">
              <a:off x="12585574" y="0"/>
              <a:ext cx="6292787" cy="1490870"/>
            </a:xfrm>
            <a:prstGeom prst="rect">
              <a:avLst/>
            </a:prstGeom>
          </p:spPr>
        </p:pic>
        <p:pic>
          <p:nvPicPr>
            <p:cNvPr id="13"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V="1">
              <a:off x="18878360" y="0"/>
              <a:ext cx="6292787" cy="1490870"/>
            </a:xfrm>
            <a:prstGeom prst="rect">
              <a:avLst/>
            </a:prstGeom>
          </p:spPr>
        </p:pic>
        <p:pic>
          <p:nvPicPr>
            <p:cNvPr id="14" name="Picture 1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V="1">
              <a:off x="0" y="91580"/>
              <a:ext cx="6292787" cy="1490870"/>
            </a:xfrm>
            <a:prstGeom prst="rect">
              <a:avLst/>
            </a:prstGeom>
          </p:spPr>
        </p:pic>
        <p:pic>
          <p:nvPicPr>
            <p:cNvPr id="15" name="Picture 1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V="1">
              <a:off x="6292787" y="91580"/>
              <a:ext cx="6292787" cy="1490870"/>
            </a:xfrm>
            <a:prstGeom prst="rect">
              <a:avLst/>
            </a:prstGeom>
          </p:spPr>
        </p:pic>
      </p:grpSp>
      <p:sp>
        <p:nvSpPr>
          <p:cNvPr id="9" name="Rectangle: Rounded Corners 8">
            <a:extLst>
              <a:ext uri="{FF2B5EF4-FFF2-40B4-BE49-F238E27FC236}">
                <a16:creationId xmlns:a16="http://schemas.microsoft.com/office/drawing/2014/main" id="{404FBFDF-A754-B30F-3701-65E3A1A7E849}"/>
              </a:ext>
            </a:extLst>
          </p:cNvPr>
          <p:cNvSpPr/>
          <p:nvPr/>
        </p:nvSpPr>
        <p:spPr>
          <a:xfrm>
            <a:off x="457934" y="2305049"/>
            <a:ext cx="11371382" cy="1581151"/>
          </a:xfrm>
          <a:custGeom>
            <a:avLst/>
            <a:gdLst>
              <a:gd name="connsiteX0" fmla="*/ 0 w 11371382"/>
              <a:gd name="connsiteY0" fmla="*/ 198134 h 1581151"/>
              <a:gd name="connsiteX1" fmla="*/ 198134 w 11371382"/>
              <a:gd name="connsiteY1" fmla="*/ 0 h 1581151"/>
              <a:gd name="connsiteX2" fmla="*/ 884079 w 11371382"/>
              <a:gd name="connsiteY2" fmla="*/ 0 h 1581151"/>
              <a:gd name="connsiteX3" fmla="*/ 1460272 w 11371382"/>
              <a:gd name="connsiteY3" fmla="*/ 0 h 1581151"/>
              <a:gd name="connsiteX4" fmla="*/ 1816963 w 11371382"/>
              <a:gd name="connsiteY4" fmla="*/ 0 h 1581151"/>
              <a:gd name="connsiteX5" fmla="*/ 2393157 w 11371382"/>
              <a:gd name="connsiteY5" fmla="*/ 0 h 1581151"/>
              <a:gd name="connsiteX6" fmla="*/ 2859599 w 11371382"/>
              <a:gd name="connsiteY6" fmla="*/ 0 h 1581151"/>
              <a:gd name="connsiteX7" fmla="*/ 3216290 w 11371382"/>
              <a:gd name="connsiteY7" fmla="*/ 0 h 1581151"/>
              <a:gd name="connsiteX8" fmla="*/ 4121737 w 11371382"/>
              <a:gd name="connsiteY8" fmla="*/ 0 h 1581151"/>
              <a:gd name="connsiteX9" fmla="*/ 4807682 w 11371382"/>
              <a:gd name="connsiteY9" fmla="*/ 0 h 1581151"/>
              <a:gd name="connsiteX10" fmla="*/ 5383875 w 11371382"/>
              <a:gd name="connsiteY10" fmla="*/ 0 h 1581151"/>
              <a:gd name="connsiteX11" fmla="*/ 6179571 w 11371382"/>
              <a:gd name="connsiteY11" fmla="*/ 0 h 1581151"/>
              <a:gd name="connsiteX12" fmla="*/ 6865516 w 11371382"/>
              <a:gd name="connsiteY12" fmla="*/ 0 h 1581151"/>
              <a:gd name="connsiteX13" fmla="*/ 7441709 w 11371382"/>
              <a:gd name="connsiteY13" fmla="*/ 0 h 1581151"/>
              <a:gd name="connsiteX14" fmla="*/ 7798400 w 11371382"/>
              <a:gd name="connsiteY14" fmla="*/ 0 h 1581151"/>
              <a:gd name="connsiteX15" fmla="*/ 8374594 w 11371382"/>
              <a:gd name="connsiteY15" fmla="*/ 0 h 1581151"/>
              <a:gd name="connsiteX16" fmla="*/ 8950787 w 11371382"/>
              <a:gd name="connsiteY16" fmla="*/ 0 h 1581151"/>
              <a:gd name="connsiteX17" fmla="*/ 9307479 w 11371382"/>
              <a:gd name="connsiteY17" fmla="*/ 0 h 1581151"/>
              <a:gd name="connsiteX18" fmla="*/ 9773921 w 11371382"/>
              <a:gd name="connsiteY18" fmla="*/ 0 h 1581151"/>
              <a:gd name="connsiteX19" fmla="*/ 10130612 w 11371382"/>
              <a:gd name="connsiteY19" fmla="*/ 0 h 1581151"/>
              <a:gd name="connsiteX20" fmla="*/ 11173248 w 11371382"/>
              <a:gd name="connsiteY20" fmla="*/ 0 h 1581151"/>
              <a:gd name="connsiteX21" fmla="*/ 11371382 w 11371382"/>
              <a:gd name="connsiteY21" fmla="*/ 198134 h 1581151"/>
              <a:gd name="connsiteX22" fmla="*/ 11371382 w 11371382"/>
              <a:gd name="connsiteY22" fmla="*/ 814273 h 1581151"/>
              <a:gd name="connsiteX23" fmla="*/ 11371382 w 11371382"/>
              <a:gd name="connsiteY23" fmla="*/ 1383017 h 1581151"/>
              <a:gd name="connsiteX24" fmla="*/ 11173248 w 11371382"/>
              <a:gd name="connsiteY24" fmla="*/ 1581151 h 1581151"/>
              <a:gd name="connsiteX25" fmla="*/ 10377552 w 11371382"/>
              <a:gd name="connsiteY25" fmla="*/ 1581151 h 1581151"/>
              <a:gd name="connsiteX26" fmla="*/ 9581856 w 11371382"/>
              <a:gd name="connsiteY26" fmla="*/ 1581151 h 1581151"/>
              <a:gd name="connsiteX27" fmla="*/ 9115414 w 11371382"/>
              <a:gd name="connsiteY27" fmla="*/ 1581151 h 1581151"/>
              <a:gd name="connsiteX28" fmla="*/ 8758723 w 11371382"/>
              <a:gd name="connsiteY28" fmla="*/ 1581151 h 1581151"/>
              <a:gd name="connsiteX29" fmla="*/ 7853276 w 11371382"/>
              <a:gd name="connsiteY29" fmla="*/ 1581151 h 1581151"/>
              <a:gd name="connsiteX30" fmla="*/ 7277083 w 11371382"/>
              <a:gd name="connsiteY30" fmla="*/ 1581151 h 1581151"/>
              <a:gd name="connsiteX31" fmla="*/ 6700889 w 11371382"/>
              <a:gd name="connsiteY31" fmla="*/ 1581151 h 1581151"/>
              <a:gd name="connsiteX32" fmla="*/ 6014944 w 11371382"/>
              <a:gd name="connsiteY32" fmla="*/ 1581151 h 1581151"/>
              <a:gd name="connsiteX33" fmla="*/ 5109498 w 11371382"/>
              <a:gd name="connsiteY33" fmla="*/ 1581151 h 1581151"/>
              <a:gd name="connsiteX34" fmla="*/ 4533304 w 11371382"/>
              <a:gd name="connsiteY34" fmla="*/ 1581151 h 1581151"/>
              <a:gd name="connsiteX35" fmla="*/ 3847359 w 11371382"/>
              <a:gd name="connsiteY35" fmla="*/ 1581151 h 1581151"/>
              <a:gd name="connsiteX36" fmla="*/ 3271166 w 11371382"/>
              <a:gd name="connsiteY36" fmla="*/ 1581151 h 1581151"/>
              <a:gd name="connsiteX37" fmla="*/ 2585221 w 11371382"/>
              <a:gd name="connsiteY37" fmla="*/ 1581151 h 1581151"/>
              <a:gd name="connsiteX38" fmla="*/ 1789526 w 11371382"/>
              <a:gd name="connsiteY38" fmla="*/ 1581151 h 1581151"/>
              <a:gd name="connsiteX39" fmla="*/ 1213332 w 11371382"/>
              <a:gd name="connsiteY39" fmla="*/ 1581151 h 1581151"/>
              <a:gd name="connsiteX40" fmla="*/ 198134 w 11371382"/>
              <a:gd name="connsiteY40" fmla="*/ 1581151 h 1581151"/>
              <a:gd name="connsiteX41" fmla="*/ 0 w 11371382"/>
              <a:gd name="connsiteY41" fmla="*/ 1383017 h 1581151"/>
              <a:gd name="connsiteX42" fmla="*/ 0 w 11371382"/>
              <a:gd name="connsiteY42" fmla="*/ 778727 h 1581151"/>
              <a:gd name="connsiteX43" fmla="*/ 0 w 11371382"/>
              <a:gd name="connsiteY43" fmla="*/ 198134 h 1581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371382" h="1581151" fill="none" extrusionOk="0">
                <a:moveTo>
                  <a:pt x="0" y="198134"/>
                </a:moveTo>
                <a:cubicBezTo>
                  <a:pt x="-6760" y="74431"/>
                  <a:pt x="76834" y="9343"/>
                  <a:pt x="198134" y="0"/>
                </a:cubicBezTo>
                <a:cubicBezTo>
                  <a:pt x="487548" y="33967"/>
                  <a:pt x="658469" y="-4477"/>
                  <a:pt x="884079" y="0"/>
                </a:cubicBezTo>
                <a:cubicBezTo>
                  <a:pt x="1109689" y="4477"/>
                  <a:pt x="1215706" y="-28797"/>
                  <a:pt x="1460272" y="0"/>
                </a:cubicBezTo>
                <a:cubicBezTo>
                  <a:pt x="1704838" y="28797"/>
                  <a:pt x="1650874" y="462"/>
                  <a:pt x="1816963" y="0"/>
                </a:cubicBezTo>
                <a:cubicBezTo>
                  <a:pt x="1983052" y="-462"/>
                  <a:pt x="2241967" y="7167"/>
                  <a:pt x="2393157" y="0"/>
                </a:cubicBezTo>
                <a:cubicBezTo>
                  <a:pt x="2544347" y="-7167"/>
                  <a:pt x="2711075" y="14046"/>
                  <a:pt x="2859599" y="0"/>
                </a:cubicBezTo>
                <a:cubicBezTo>
                  <a:pt x="3008123" y="-14046"/>
                  <a:pt x="3111439" y="5305"/>
                  <a:pt x="3216290" y="0"/>
                </a:cubicBezTo>
                <a:cubicBezTo>
                  <a:pt x="3321141" y="-5305"/>
                  <a:pt x="3743621" y="-10081"/>
                  <a:pt x="4121737" y="0"/>
                </a:cubicBezTo>
                <a:cubicBezTo>
                  <a:pt x="4499853" y="10081"/>
                  <a:pt x="4486598" y="-7741"/>
                  <a:pt x="4807682" y="0"/>
                </a:cubicBezTo>
                <a:cubicBezTo>
                  <a:pt x="5128766" y="7741"/>
                  <a:pt x="5153098" y="3121"/>
                  <a:pt x="5383875" y="0"/>
                </a:cubicBezTo>
                <a:cubicBezTo>
                  <a:pt x="5614652" y="-3121"/>
                  <a:pt x="5820638" y="-30247"/>
                  <a:pt x="6179571" y="0"/>
                </a:cubicBezTo>
                <a:cubicBezTo>
                  <a:pt x="6538504" y="30247"/>
                  <a:pt x="6589849" y="6384"/>
                  <a:pt x="6865516" y="0"/>
                </a:cubicBezTo>
                <a:cubicBezTo>
                  <a:pt x="7141184" y="-6384"/>
                  <a:pt x="7309631" y="-2307"/>
                  <a:pt x="7441709" y="0"/>
                </a:cubicBezTo>
                <a:cubicBezTo>
                  <a:pt x="7573787" y="2307"/>
                  <a:pt x="7639087" y="-8734"/>
                  <a:pt x="7798400" y="0"/>
                </a:cubicBezTo>
                <a:cubicBezTo>
                  <a:pt x="7957713" y="8734"/>
                  <a:pt x="8124748" y="-4964"/>
                  <a:pt x="8374594" y="0"/>
                </a:cubicBezTo>
                <a:cubicBezTo>
                  <a:pt x="8624440" y="4964"/>
                  <a:pt x="8681548" y="-28057"/>
                  <a:pt x="8950787" y="0"/>
                </a:cubicBezTo>
                <a:cubicBezTo>
                  <a:pt x="9220026" y="28057"/>
                  <a:pt x="9229538" y="11730"/>
                  <a:pt x="9307479" y="0"/>
                </a:cubicBezTo>
                <a:cubicBezTo>
                  <a:pt x="9385420" y="-11730"/>
                  <a:pt x="9668062" y="18973"/>
                  <a:pt x="9773921" y="0"/>
                </a:cubicBezTo>
                <a:cubicBezTo>
                  <a:pt x="9879780" y="-18973"/>
                  <a:pt x="9975145" y="11967"/>
                  <a:pt x="10130612" y="0"/>
                </a:cubicBezTo>
                <a:cubicBezTo>
                  <a:pt x="10286079" y="-11967"/>
                  <a:pt x="10782177" y="7577"/>
                  <a:pt x="11173248" y="0"/>
                </a:cubicBezTo>
                <a:cubicBezTo>
                  <a:pt x="11288867" y="10542"/>
                  <a:pt x="11355137" y="97321"/>
                  <a:pt x="11371382" y="198134"/>
                </a:cubicBezTo>
                <a:cubicBezTo>
                  <a:pt x="11388771" y="348461"/>
                  <a:pt x="11345079" y="543605"/>
                  <a:pt x="11371382" y="814273"/>
                </a:cubicBezTo>
                <a:cubicBezTo>
                  <a:pt x="11397685" y="1084941"/>
                  <a:pt x="11374908" y="1181254"/>
                  <a:pt x="11371382" y="1383017"/>
                </a:cubicBezTo>
                <a:cubicBezTo>
                  <a:pt x="11360837" y="1471736"/>
                  <a:pt x="11299689" y="1588731"/>
                  <a:pt x="11173248" y="1581151"/>
                </a:cubicBezTo>
                <a:cubicBezTo>
                  <a:pt x="10924501" y="1587466"/>
                  <a:pt x="10762701" y="1605136"/>
                  <a:pt x="10377552" y="1581151"/>
                </a:cubicBezTo>
                <a:cubicBezTo>
                  <a:pt x="9992403" y="1557166"/>
                  <a:pt x="9872198" y="1604647"/>
                  <a:pt x="9581856" y="1581151"/>
                </a:cubicBezTo>
                <a:cubicBezTo>
                  <a:pt x="9291514" y="1557655"/>
                  <a:pt x="9273441" y="1571488"/>
                  <a:pt x="9115414" y="1581151"/>
                </a:cubicBezTo>
                <a:cubicBezTo>
                  <a:pt x="8957387" y="1590814"/>
                  <a:pt x="8882714" y="1584968"/>
                  <a:pt x="8758723" y="1581151"/>
                </a:cubicBezTo>
                <a:cubicBezTo>
                  <a:pt x="8634732" y="1577334"/>
                  <a:pt x="8303096" y="1572785"/>
                  <a:pt x="7853276" y="1581151"/>
                </a:cubicBezTo>
                <a:cubicBezTo>
                  <a:pt x="7403456" y="1589517"/>
                  <a:pt x="7519918" y="1602714"/>
                  <a:pt x="7277083" y="1581151"/>
                </a:cubicBezTo>
                <a:cubicBezTo>
                  <a:pt x="7034248" y="1559588"/>
                  <a:pt x="6890435" y="1561717"/>
                  <a:pt x="6700889" y="1581151"/>
                </a:cubicBezTo>
                <a:cubicBezTo>
                  <a:pt x="6511343" y="1600585"/>
                  <a:pt x="6183258" y="1611898"/>
                  <a:pt x="6014944" y="1581151"/>
                </a:cubicBezTo>
                <a:cubicBezTo>
                  <a:pt x="5846630" y="1550404"/>
                  <a:pt x="5486155" y="1616865"/>
                  <a:pt x="5109498" y="1581151"/>
                </a:cubicBezTo>
                <a:cubicBezTo>
                  <a:pt x="4732841" y="1545437"/>
                  <a:pt x="4746905" y="1604899"/>
                  <a:pt x="4533304" y="1581151"/>
                </a:cubicBezTo>
                <a:cubicBezTo>
                  <a:pt x="4319703" y="1557403"/>
                  <a:pt x="4091265" y="1595707"/>
                  <a:pt x="3847359" y="1581151"/>
                </a:cubicBezTo>
                <a:cubicBezTo>
                  <a:pt x="3603454" y="1566595"/>
                  <a:pt x="3521929" y="1555192"/>
                  <a:pt x="3271166" y="1581151"/>
                </a:cubicBezTo>
                <a:cubicBezTo>
                  <a:pt x="3020403" y="1607110"/>
                  <a:pt x="2749819" y="1591958"/>
                  <a:pt x="2585221" y="1581151"/>
                </a:cubicBezTo>
                <a:cubicBezTo>
                  <a:pt x="2420623" y="1570344"/>
                  <a:pt x="2075909" y="1602848"/>
                  <a:pt x="1789526" y="1581151"/>
                </a:cubicBezTo>
                <a:cubicBezTo>
                  <a:pt x="1503144" y="1559454"/>
                  <a:pt x="1422344" y="1587022"/>
                  <a:pt x="1213332" y="1581151"/>
                </a:cubicBezTo>
                <a:cubicBezTo>
                  <a:pt x="1004320" y="1575280"/>
                  <a:pt x="481231" y="1586912"/>
                  <a:pt x="198134" y="1581151"/>
                </a:cubicBezTo>
                <a:cubicBezTo>
                  <a:pt x="76817" y="1595563"/>
                  <a:pt x="-20937" y="1476077"/>
                  <a:pt x="0" y="1383017"/>
                </a:cubicBezTo>
                <a:cubicBezTo>
                  <a:pt x="3592" y="1219351"/>
                  <a:pt x="-16929" y="1045559"/>
                  <a:pt x="0" y="778727"/>
                </a:cubicBezTo>
                <a:cubicBezTo>
                  <a:pt x="16929" y="511895"/>
                  <a:pt x="25550" y="472399"/>
                  <a:pt x="0" y="198134"/>
                </a:cubicBezTo>
                <a:close/>
              </a:path>
              <a:path w="11371382" h="1581151" stroke="0" extrusionOk="0">
                <a:moveTo>
                  <a:pt x="0" y="198134"/>
                </a:moveTo>
                <a:cubicBezTo>
                  <a:pt x="891" y="115969"/>
                  <a:pt x="91379" y="4772"/>
                  <a:pt x="198134" y="0"/>
                </a:cubicBezTo>
                <a:cubicBezTo>
                  <a:pt x="430898" y="21789"/>
                  <a:pt x="663234" y="30715"/>
                  <a:pt x="993830" y="0"/>
                </a:cubicBezTo>
                <a:cubicBezTo>
                  <a:pt x="1324426" y="-30715"/>
                  <a:pt x="1308332" y="21133"/>
                  <a:pt x="1460272" y="0"/>
                </a:cubicBezTo>
                <a:cubicBezTo>
                  <a:pt x="1612212" y="-21133"/>
                  <a:pt x="1721124" y="13218"/>
                  <a:pt x="1926714" y="0"/>
                </a:cubicBezTo>
                <a:cubicBezTo>
                  <a:pt x="2132304" y="-13218"/>
                  <a:pt x="2398594" y="1520"/>
                  <a:pt x="2722410" y="0"/>
                </a:cubicBezTo>
                <a:cubicBezTo>
                  <a:pt x="3046226" y="-1520"/>
                  <a:pt x="3078996" y="-9069"/>
                  <a:pt x="3298604" y="0"/>
                </a:cubicBezTo>
                <a:cubicBezTo>
                  <a:pt x="3518212" y="9069"/>
                  <a:pt x="3811030" y="30678"/>
                  <a:pt x="4204051" y="0"/>
                </a:cubicBezTo>
                <a:cubicBezTo>
                  <a:pt x="4597072" y="-30678"/>
                  <a:pt x="4707704" y="-42861"/>
                  <a:pt x="5109498" y="0"/>
                </a:cubicBezTo>
                <a:cubicBezTo>
                  <a:pt x="5511292" y="42861"/>
                  <a:pt x="5566566" y="-34709"/>
                  <a:pt x="5905193" y="0"/>
                </a:cubicBezTo>
                <a:cubicBezTo>
                  <a:pt x="6243820" y="34709"/>
                  <a:pt x="6257101" y="-4350"/>
                  <a:pt x="6371636" y="0"/>
                </a:cubicBezTo>
                <a:cubicBezTo>
                  <a:pt x="6486171" y="4350"/>
                  <a:pt x="6588091" y="3865"/>
                  <a:pt x="6728327" y="0"/>
                </a:cubicBezTo>
                <a:cubicBezTo>
                  <a:pt x="6868563" y="-3865"/>
                  <a:pt x="7394766" y="11506"/>
                  <a:pt x="7633774" y="0"/>
                </a:cubicBezTo>
                <a:cubicBezTo>
                  <a:pt x="7872782" y="-11506"/>
                  <a:pt x="8015257" y="6622"/>
                  <a:pt x="8319718" y="0"/>
                </a:cubicBezTo>
                <a:cubicBezTo>
                  <a:pt x="8624179" y="-6622"/>
                  <a:pt x="8722792" y="758"/>
                  <a:pt x="9005663" y="0"/>
                </a:cubicBezTo>
                <a:cubicBezTo>
                  <a:pt x="9288534" y="-758"/>
                  <a:pt x="9362558" y="8846"/>
                  <a:pt x="9472105" y="0"/>
                </a:cubicBezTo>
                <a:cubicBezTo>
                  <a:pt x="9581652" y="-8846"/>
                  <a:pt x="9910428" y="16529"/>
                  <a:pt x="10267801" y="0"/>
                </a:cubicBezTo>
                <a:cubicBezTo>
                  <a:pt x="10625174" y="-16529"/>
                  <a:pt x="10775578" y="14725"/>
                  <a:pt x="11173248" y="0"/>
                </a:cubicBezTo>
                <a:cubicBezTo>
                  <a:pt x="11294463" y="-24450"/>
                  <a:pt x="11383831" y="105025"/>
                  <a:pt x="11371382" y="198134"/>
                </a:cubicBezTo>
                <a:cubicBezTo>
                  <a:pt x="11382392" y="429559"/>
                  <a:pt x="11389302" y="533940"/>
                  <a:pt x="11371382" y="755029"/>
                </a:cubicBezTo>
                <a:cubicBezTo>
                  <a:pt x="11353462" y="976119"/>
                  <a:pt x="11377961" y="1231808"/>
                  <a:pt x="11371382" y="1383017"/>
                </a:cubicBezTo>
                <a:cubicBezTo>
                  <a:pt x="11377383" y="1490811"/>
                  <a:pt x="11288557" y="1584146"/>
                  <a:pt x="11173248" y="1581151"/>
                </a:cubicBezTo>
                <a:cubicBezTo>
                  <a:pt x="10974356" y="1597828"/>
                  <a:pt x="10803730" y="1573853"/>
                  <a:pt x="10706806" y="1581151"/>
                </a:cubicBezTo>
                <a:cubicBezTo>
                  <a:pt x="10609882" y="1588449"/>
                  <a:pt x="10184458" y="1542953"/>
                  <a:pt x="9801359" y="1581151"/>
                </a:cubicBezTo>
                <a:cubicBezTo>
                  <a:pt x="9418260" y="1619349"/>
                  <a:pt x="9448544" y="1574646"/>
                  <a:pt x="9225165" y="1581151"/>
                </a:cubicBezTo>
                <a:cubicBezTo>
                  <a:pt x="9001786" y="1587656"/>
                  <a:pt x="8766162" y="1604867"/>
                  <a:pt x="8319718" y="1581151"/>
                </a:cubicBezTo>
                <a:cubicBezTo>
                  <a:pt x="7873274" y="1557435"/>
                  <a:pt x="7747633" y="1561145"/>
                  <a:pt x="7414271" y="1581151"/>
                </a:cubicBezTo>
                <a:cubicBezTo>
                  <a:pt x="7080909" y="1601157"/>
                  <a:pt x="7078658" y="1556414"/>
                  <a:pt x="6838078" y="1581151"/>
                </a:cubicBezTo>
                <a:cubicBezTo>
                  <a:pt x="6597498" y="1605888"/>
                  <a:pt x="6638353" y="1569333"/>
                  <a:pt x="6481387" y="1581151"/>
                </a:cubicBezTo>
                <a:cubicBezTo>
                  <a:pt x="6324421" y="1592969"/>
                  <a:pt x="6183705" y="1593465"/>
                  <a:pt x="6014944" y="1581151"/>
                </a:cubicBezTo>
                <a:cubicBezTo>
                  <a:pt x="5846183" y="1568837"/>
                  <a:pt x="5656834" y="1570800"/>
                  <a:pt x="5548502" y="1581151"/>
                </a:cubicBezTo>
                <a:cubicBezTo>
                  <a:pt x="5440170" y="1591502"/>
                  <a:pt x="5132622" y="1620108"/>
                  <a:pt x="4752806" y="1581151"/>
                </a:cubicBezTo>
                <a:cubicBezTo>
                  <a:pt x="4372990" y="1542194"/>
                  <a:pt x="4557197" y="1586434"/>
                  <a:pt x="4396115" y="1581151"/>
                </a:cubicBezTo>
                <a:cubicBezTo>
                  <a:pt x="4235033" y="1575868"/>
                  <a:pt x="4067878" y="1590619"/>
                  <a:pt x="3929673" y="1581151"/>
                </a:cubicBezTo>
                <a:cubicBezTo>
                  <a:pt x="3791468" y="1571683"/>
                  <a:pt x="3272226" y="1583460"/>
                  <a:pt x="3024226" y="1581151"/>
                </a:cubicBezTo>
                <a:cubicBezTo>
                  <a:pt x="2776226" y="1578842"/>
                  <a:pt x="2793648" y="1586648"/>
                  <a:pt x="2667535" y="1581151"/>
                </a:cubicBezTo>
                <a:cubicBezTo>
                  <a:pt x="2541422" y="1575654"/>
                  <a:pt x="2390449" y="1580555"/>
                  <a:pt x="2310843" y="1581151"/>
                </a:cubicBezTo>
                <a:cubicBezTo>
                  <a:pt x="2231237" y="1581747"/>
                  <a:pt x="2049779" y="1586193"/>
                  <a:pt x="1954152" y="1581151"/>
                </a:cubicBezTo>
                <a:cubicBezTo>
                  <a:pt x="1858525" y="1576109"/>
                  <a:pt x="1575551" y="1576284"/>
                  <a:pt x="1268208" y="1581151"/>
                </a:cubicBezTo>
                <a:cubicBezTo>
                  <a:pt x="960865" y="1586018"/>
                  <a:pt x="582787" y="1599179"/>
                  <a:pt x="198134" y="1581151"/>
                </a:cubicBezTo>
                <a:cubicBezTo>
                  <a:pt x="100707" y="1579023"/>
                  <a:pt x="-7530" y="1484540"/>
                  <a:pt x="0" y="1383017"/>
                </a:cubicBezTo>
                <a:cubicBezTo>
                  <a:pt x="-22013" y="1087689"/>
                  <a:pt x="-27811" y="1060515"/>
                  <a:pt x="0" y="790576"/>
                </a:cubicBezTo>
                <a:cubicBezTo>
                  <a:pt x="27811" y="520637"/>
                  <a:pt x="9768" y="337925"/>
                  <a:pt x="0" y="198134"/>
                </a:cubicBezTo>
                <a:close/>
              </a:path>
            </a:pathLst>
          </a:custGeom>
          <a:solidFill>
            <a:schemeClr val="bg1">
              <a:alpha val="85000"/>
            </a:schemeClr>
          </a:solidFill>
          <a:ln w="38100">
            <a:solidFill>
              <a:srgbClr val="7030A0"/>
            </a:solidFill>
            <a:extLst>
              <a:ext uri="{C807C97D-BFC1-408E-A445-0C87EB9F89A2}">
                <ask:lineSketchStyleProps xmlns:ask="http://schemas.microsoft.com/office/drawing/2018/sketchyshapes" xmln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692150" algn="just">
              <a:lnSpc>
                <a:spcPct val="120000"/>
              </a:lnSpc>
              <a:defRPr/>
            </a:pPr>
            <a:r>
              <a:rPr lang="vi-VN"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Ta sẽ mặc giáp phục</a:t>
            </a:r>
            <a:r>
              <a:rPr lang="en-US"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vi-VN"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thật đẹp</a:t>
            </a:r>
            <a:r>
              <a:rPr lang="en-US"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vi-VN"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để dân chúng thêm phấn khích, </a:t>
            </a:r>
            <a:r>
              <a:rPr lang="vi-VN"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để giặc trông thấy</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vi-VN"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thì kinh hồn.</a:t>
            </a:r>
            <a:endParaRPr kumimoji="0" lang="en-US"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6" name="Picture 15">
            <a:extLst>
              <a:ext uri="{FF2B5EF4-FFF2-40B4-BE49-F238E27FC236}">
                <a16:creationId xmlns:a16="http://schemas.microsoft.com/office/drawing/2014/main" id="{70389485-53E0-4BC7-8194-989E05F94316}"/>
              </a:ext>
            </a:extLst>
          </p:cNvPr>
          <p:cNvPicPr>
            <a:picLocks noChangeAspect="1"/>
          </p:cNvPicPr>
          <p:nvPr/>
        </p:nvPicPr>
        <p:blipFill>
          <a:blip r:embed="rId5"/>
          <a:stretch>
            <a:fillRect/>
          </a:stretch>
        </p:blipFill>
        <p:spPr>
          <a:xfrm>
            <a:off x="2895600" y="1176737"/>
            <a:ext cx="6862892" cy="712294"/>
          </a:xfrm>
          <a:prstGeom prst="rect">
            <a:avLst/>
          </a:prstGeom>
        </p:spPr>
      </p:pic>
    </p:spTree>
    <p:extLst>
      <p:ext uri="{BB962C8B-B14F-4D97-AF65-F5344CB8AC3E}">
        <p14:creationId xmlns:p14="http://schemas.microsoft.com/office/powerpoint/2010/main" val="35618038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5F1A1F"/>
        </a:solidFill>
        <a:effectLst/>
      </p:bgPr>
    </p:bg>
    <p:spTree>
      <p:nvGrpSpPr>
        <p:cNvPr id="1" name=""/>
        <p:cNvGrpSpPr/>
        <p:nvPr/>
      </p:nvGrpSpPr>
      <p:grpSpPr>
        <a:xfrm>
          <a:off x="0" y="0"/>
          <a:ext cx="0" cy="0"/>
          <a:chOff x="0" y="0"/>
          <a:chExt cx="0" cy="0"/>
        </a:xfrm>
      </p:grpSpPr>
      <p:grpSp>
        <p:nvGrpSpPr>
          <p:cNvPr id="11" name="Group 11"/>
          <p:cNvGrpSpPr/>
          <p:nvPr/>
        </p:nvGrpSpPr>
        <p:grpSpPr>
          <a:xfrm>
            <a:off x="-196787" y="0"/>
            <a:ext cx="12585573" cy="791225"/>
            <a:chOff x="0" y="0"/>
            <a:chExt cx="25171147" cy="1582449"/>
          </a:xfrm>
        </p:grpSpPr>
        <p:pic>
          <p:nvPicPr>
            <p:cNvPr id="12"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V="1">
              <a:off x="12585574" y="0"/>
              <a:ext cx="6292787" cy="1490870"/>
            </a:xfrm>
            <a:prstGeom prst="rect">
              <a:avLst/>
            </a:prstGeom>
          </p:spPr>
        </p:pic>
        <p:pic>
          <p:nvPicPr>
            <p:cNvPr id="13"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V="1">
              <a:off x="18878360" y="0"/>
              <a:ext cx="6292787" cy="1490870"/>
            </a:xfrm>
            <a:prstGeom prst="rect">
              <a:avLst/>
            </a:prstGeom>
          </p:spPr>
        </p:pic>
        <p:pic>
          <p:nvPicPr>
            <p:cNvPr id="14" name="Picture 1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V="1">
              <a:off x="0" y="91580"/>
              <a:ext cx="6292787" cy="1490870"/>
            </a:xfrm>
            <a:prstGeom prst="rect">
              <a:avLst/>
            </a:prstGeom>
          </p:spPr>
        </p:pic>
        <p:pic>
          <p:nvPicPr>
            <p:cNvPr id="15" name="Picture 1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V="1">
              <a:off x="6292787" y="91580"/>
              <a:ext cx="6292787" cy="1490870"/>
            </a:xfrm>
            <a:prstGeom prst="rect">
              <a:avLst/>
            </a:prstGeom>
          </p:spPr>
        </p:pic>
      </p:grpSp>
      <p:sp>
        <p:nvSpPr>
          <p:cNvPr id="9" name="Rectangle: Rounded Corners 8">
            <a:extLst>
              <a:ext uri="{FF2B5EF4-FFF2-40B4-BE49-F238E27FC236}">
                <a16:creationId xmlns:a16="http://schemas.microsoft.com/office/drawing/2014/main" id="{404FBFDF-A754-B30F-3701-65E3A1A7E849}"/>
              </a:ext>
            </a:extLst>
          </p:cNvPr>
          <p:cNvSpPr/>
          <p:nvPr/>
        </p:nvSpPr>
        <p:spPr>
          <a:xfrm>
            <a:off x="457934" y="2305049"/>
            <a:ext cx="11371382" cy="2152651"/>
          </a:xfrm>
          <a:custGeom>
            <a:avLst/>
            <a:gdLst>
              <a:gd name="connsiteX0" fmla="*/ 0 w 11371382"/>
              <a:gd name="connsiteY0" fmla="*/ 269749 h 2152651"/>
              <a:gd name="connsiteX1" fmla="*/ 269749 w 11371382"/>
              <a:gd name="connsiteY1" fmla="*/ 0 h 2152651"/>
              <a:gd name="connsiteX2" fmla="*/ 1055061 w 11371382"/>
              <a:gd name="connsiteY2" fmla="*/ 0 h 2152651"/>
              <a:gd name="connsiteX3" fmla="*/ 1623735 w 11371382"/>
              <a:gd name="connsiteY3" fmla="*/ 0 h 2152651"/>
              <a:gd name="connsiteX4" fmla="*/ 2084090 w 11371382"/>
              <a:gd name="connsiteY4" fmla="*/ 0 h 2152651"/>
              <a:gd name="connsiteX5" fmla="*/ 2436126 w 11371382"/>
              <a:gd name="connsiteY5" fmla="*/ 0 h 2152651"/>
              <a:gd name="connsiteX6" fmla="*/ 3329756 w 11371382"/>
              <a:gd name="connsiteY6" fmla="*/ 0 h 2152651"/>
              <a:gd name="connsiteX7" fmla="*/ 4006749 w 11371382"/>
              <a:gd name="connsiteY7" fmla="*/ 0 h 2152651"/>
              <a:gd name="connsiteX8" fmla="*/ 4575423 w 11371382"/>
              <a:gd name="connsiteY8" fmla="*/ 0 h 2152651"/>
              <a:gd name="connsiteX9" fmla="*/ 5360734 w 11371382"/>
              <a:gd name="connsiteY9" fmla="*/ 0 h 2152651"/>
              <a:gd name="connsiteX10" fmla="*/ 6037727 w 11371382"/>
              <a:gd name="connsiteY10" fmla="*/ 0 h 2152651"/>
              <a:gd name="connsiteX11" fmla="*/ 6606401 w 11371382"/>
              <a:gd name="connsiteY11" fmla="*/ 0 h 2152651"/>
              <a:gd name="connsiteX12" fmla="*/ 6958437 w 11371382"/>
              <a:gd name="connsiteY12" fmla="*/ 0 h 2152651"/>
              <a:gd name="connsiteX13" fmla="*/ 7527111 w 11371382"/>
              <a:gd name="connsiteY13" fmla="*/ 0 h 2152651"/>
              <a:gd name="connsiteX14" fmla="*/ 8095785 w 11371382"/>
              <a:gd name="connsiteY14" fmla="*/ 0 h 2152651"/>
              <a:gd name="connsiteX15" fmla="*/ 8447821 w 11371382"/>
              <a:gd name="connsiteY15" fmla="*/ 0 h 2152651"/>
              <a:gd name="connsiteX16" fmla="*/ 8908176 w 11371382"/>
              <a:gd name="connsiteY16" fmla="*/ 0 h 2152651"/>
              <a:gd name="connsiteX17" fmla="*/ 9260213 w 11371382"/>
              <a:gd name="connsiteY17" fmla="*/ 0 h 2152651"/>
              <a:gd name="connsiteX18" fmla="*/ 10153843 w 11371382"/>
              <a:gd name="connsiteY18" fmla="*/ 0 h 2152651"/>
              <a:gd name="connsiteX19" fmla="*/ 11101633 w 11371382"/>
              <a:gd name="connsiteY19" fmla="*/ 0 h 2152651"/>
              <a:gd name="connsiteX20" fmla="*/ 11371382 w 11371382"/>
              <a:gd name="connsiteY20" fmla="*/ 269749 h 2152651"/>
              <a:gd name="connsiteX21" fmla="*/ 11371382 w 11371382"/>
              <a:gd name="connsiteY21" fmla="*/ 823598 h 2152651"/>
              <a:gd name="connsiteX22" fmla="*/ 11371382 w 11371382"/>
              <a:gd name="connsiteY22" fmla="*/ 1377447 h 2152651"/>
              <a:gd name="connsiteX23" fmla="*/ 11371382 w 11371382"/>
              <a:gd name="connsiteY23" fmla="*/ 1882902 h 2152651"/>
              <a:gd name="connsiteX24" fmla="*/ 11101633 w 11371382"/>
              <a:gd name="connsiteY24" fmla="*/ 2152651 h 2152651"/>
              <a:gd name="connsiteX25" fmla="*/ 10316321 w 11371382"/>
              <a:gd name="connsiteY25" fmla="*/ 2152651 h 2152651"/>
              <a:gd name="connsiteX26" fmla="*/ 9964285 w 11371382"/>
              <a:gd name="connsiteY26" fmla="*/ 2152651 h 2152651"/>
              <a:gd name="connsiteX27" fmla="*/ 9070655 w 11371382"/>
              <a:gd name="connsiteY27" fmla="*/ 2152651 h 2152651"/>
              <a:gd name="connsiteX28" fmla="*/ 8501981 w 11371382"/>
              <a:gd name="connsiteY28" fmla="*/ 2152651 h 2152651"/>
              <a:gd name="connsiteX29" fmla="*/ 7933307 w 11371382"/>
              <a:gd name="connsiteY29" fmla="*/ 2152651 h 2152651"/>
              <a:gd name="connsiteX30" fmla="*/ 7256314 w 11371382"/>
              <a:gd name="connsiteY30" fmla="*/ 2152651 h 2152651"/>
              <a:gd name="connsiteX31" fmla="*/ 6362684 w 11371382"/>
              <a:gd name="connsiteY31" fmla="*/ 2152651 h 2152651"/>
              <a:gd name="connsiteX32" fmla="*/ 5794010 w 11371382"/>
              <a:gd name="connsiteY32" fmla="*/ 2152651 h 2152651"/>
              <a:gd name="connsiteX33" fmla="*/ 5117017 w 11371382"/>
              <a:gd name="connsiteY33" fmla="*/ 2152651 h 2152651"/>
              <a:gd name="connsiteX34" fmla="*/ 4548343 w 11371382"/>
              <a:gd name="connsiteY34" fmla="*/ 2152651 h 2152651"/>
              <a:gd name="connsiteX35" fmla="*/ 3871350 w 11371382"/>
              <a:gd name="connsiteY35" fmla="*/ 2152651 h 2152651"/>
              <a:gd name="connsiteX36" fmla="*/ 3086039 w 11371382"/>
              <a:gd name="connsiteY36" fmla="*/ 2152651 h 2152651"/>
              <a:gd name="connsiteX37" fmla="*/ 2517365 w 11371382"/>
              <a:gd name="connsiteY37" fmla="*/ 2152651 h 2152651"/>
              <a:gd name="connsiteX38" fmla="*/ 1623735 w 11371382"/>
              <a:gd name="connsiteY38" fmla="*/ 2152651 h 2152651"/>
              <a:gd name="connsiteX39" fmla="*/ 946742 w 11371382"/>
              <a:gd name="connsiteY39" fmla="*/ 2152651 h 2152651"/>
              <a:gd name="connsiteX40" fmla="*/ 269749 w 11371382"/>
              <a:gd name="connsiteY40" fmla="*/ 2152651 h 2152651"/>
              <a:gd name="connsiteX41" fmla="*/ 0 w 11371382"/>
              <a:gd name="connsiteY41" fmla="*/ 1882902 h 2152651"/>
              <a:gd name="connsiteX42" fmla="*/ 0 w 11371382"/>
              <a:gd name="connsiteY42" fmla="*/ 1312921 h 2152651"/>
              <a:gd name="connsiteX43" fmla="*/ 0 w 11371382"/>
              <a:gd name="connsiteY43" fmla="*/ 791335 h 2152651"/>
              <a:gd name="connsiteX44" fmla="*/ 0 w 11371382"/>
              <a:gd name="connsiteY44" fmla="*/ 269749 h 215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371382" h="2152651" fill="none" extrusionOk="0">
                <a:moveTo>
                  <a:pt x="0" y="269749"/>
                </a:moveTo>
                <a:cubicBezTo>
                  <a:pt x="-15687" y="123291"/>
                  <a:pt x="138342" y="-1126"/>
                  <a:pt x="269749" y="0"/>
                </a:cubicBezTo>
                <a:cubicBezTo>
                  <a:pt x="627415" y="-28807"/>
                  <a:pt x="795610" y="-10311"/>
                  <a:pt x="1055061" y="0"/>
                </a:cubicBezTo>
                <a:cubicBezTo>
                  <a:pt x="1314512" y="10311"/>
                  <a:pt x="1370580" y="-13838"/>
                  <a:pt x="1623735" y="0"/>
                </a:cubicBezTo>
                <a:cubicBezTo>
                  <a:pt x="1876890" y="13838"/>
                  <a:pt x="1909709" y="-4368"/>
                  <a:pt x="2084090" y="0"/>
                </a:cubicBezTo>
                <a:cubicBezTo>
                  <a:pt x="2258472" y="4368"/>
                  <a:pt x="2295069" y="7784"/>
                  <a:pt x="2436126" y="0"/>
                </a:cubicBezTo>
                <a:cubicBezTo>
                  <a:pt x="2577183" y="-7784"/>
                  <a:pt x="2967417" y="43932"/>
                  <a:pt x="3329756" y="0"/>
                </a:cubicBezTo>
                <a:cubicBezTo>
                  <a:pt x="3692095" y="-43932"/>
                  <a:pt x="3807864" y="-13300"/>
                  <a:pt x="4006749" y="0"/>
                </a:cubicBezTo>
                <a:cubicBezTo>
                  <a:pt x="4205634" y="13300"/>
                  <a:pt x="4301914" y="23119"/>
                  <a:pt x="4575423" y="0"/>
                </a:cubicBezTo>
                <a:cubicBezTo>
                  <a:pt x="4848932" y="-23119"/>
                  <a:pt x="5075061" y="-173"/>
                  <a:pt x="5360734" y="0"/>
                </a:cubicBezTo>
                <a:cubicBezTo>
                  <a:pt x="5646407" y="173"/>
                  <a:pt x="5876922" y="4081"/>
                  <a:pt x="6037727" y="0"/>
                </a:cubicBezTo>
                <a:cubicBezTo>
                  <a:pt x="6198532" y="-4081"/>
                  <a:pt x="6424040" y="-3527"/>
                  <a:pt x="6606401" y="0"/>
                </a:cubicBezTo>
                <a:cubicBezTo>
                  <a:pt x="6788762" y="3527"/>
                  <a:pt x="6844234" y="16924"/>
                  <a:pt x="6958437" y="0"/>
                </a:cubicBezTo>
                <a:cubicBezTo>
                  <a:pt x="7072640" y="-16924"/>
                  <a:pt x="7334999" y="575"/>
                  <a:pt x="7527111" y="0"/>
                </a:cubicBezTo>
                <a:cubicBezTo>
                  <a:pt x="7719223" y="-575"/>
                  <a:pt x="7900935" y="15680"/>
                  <a:pt x="8095785" y="0"/>
                </a:cubicBezTo>
                <a:cubicBezTo>
                  <a:pt x="8290635" y="-15680"/>
                  <a:pt x="8363109" y="-16107"/>
                  <a:pt x="8447821" y="0"/>
                </a:cubicBezTo>
                <a:cubicBezTo>
                  <a:pt x="8532533" y="16107"/>
                  <a:pt x="8805576" y="-3940"/>
                  <a:pt x="8908176" y="0"/>
                </a:cubicBezTo>
                <a:cubicBezTo>
                  <a:pt x="9010777" y="3940"/>
                  <a:pt x="9181877" y="-17460"/>
                  <a:pt x="9260213" y="0"/>
                </a:cubicBezTo>
                <a:cubicBezTo>
                  <a:pt x="9338549" y="17460"/>
                  <a:pt x="9835066" y="-22780"/>
                  <a:pt x="10153843" y="0"/>
                </a:cubicBezTo>
                <a:cubicBezTo>
                  <a:pt x="10472620" y="22780"/>
                  <a:pt x="10740258" y="45288"/>
                  <a:pt x="11101633" y="0"/>
                </a:cubicBezTo>
                <a:cubicBezTo>
                  <a:pt x="11247109" y="19676"/>
                  <a:pt x="11399246" y="133327"/>
                  <a:pt x="11371382" y="269749"/>
                </a:cubicBezTo>
                <a:cubicBezTo>
                  <a:pt x="11388694" y="471402"/>
                  <a:pt x="11370970" y="583495"/>
                  <a:pt x="11371382" y="823598"/>
                </a:cubicBezTo>
                <a:cubicBezTo>
                  <a:pt x="11371794" y="1063701"/>
                  <a:pt x="11344206" y="1203293"/>
                  <a:pt x="11371382" y="1377447"/>
                </a:cubicBezTo>
                <a:cubicBezTo>
                  <a:pt x="11398558" y="1551601"/>
                  <a:pt x="11372490" y="1656738"/>
                  <a:pt x="11371382" y="1882902"/>
                </a:cubicBezTo>
                <a:cubicBezTo>
                  <a:pt x="11403551" y="2016852"/>
                  <a:pt x="11250622" y="2158274"/>
                  <a:pt x="11101633" y="2152651"/>
                </a:cubicBezTo>
                <a:cubicBezTo>
                  <a:pt x="10827027" y="2134722"/>
                  <a:pt x="10683448" y="2165190"/>
                  <a:pt x="10316321" y="2152651"/>
                </a:cubicBezTo>
                <a:cubicBezTo>
                  <a:pt x="9949194" y="2140112"/>
                  <a:pt x="10035312" y="2168029"/>
                  <a:pt x="9964285" y="2152651"/>
                </a:cubicBezTo>
                <a:cubicBezTo>
                  <a:pt x="9893258" y="2137273"/>
                  <a:pt x="9313852" y="2123180"/>
                  <a:pt x="9070655" y="2152651"/>
                </a:cubicBezTo>
                <a:cubicBezTo>
                  <a:pt x="8827458" y="2182123"/>
                  <a:pt x="8765841" y="2178401"/>
                  <a:pt x="8501981" y="2152651"/>
                </a:cubicBezTo>
                <a:cubicBezTo>
                  <a:pt x="8238121" y="2126901"/>
                  <a:pt x="8091054" y="2151861"/>
                  <a:pt x="7933307" y="2152651"/>
                </a:cubicBezTo>
                <a:cubicBezTo>
                  <a:pt x="7775560" y="2153441"/>
                  <a:pt x="7512900" y="2180326"/>
                  <a:pt x="7256314" y="2152651"/>
                </a:cubicBezTo>
                <a:cubicBezTo>
                  <a:pt x="6999728" y="2124976"/>
                  <a:pt x="6711107" y="2164997"/>
                  <a:pt x="6362684" y="2152651"/>
                </a:cubicBezTo>
                <a:cubicBezTo>
                  <a:pt x="6014261" y="2140306"/>
                  <a:pt x="6058093" y="2151956"/>
                  <a:pt x="5794010" y="2152651"/>
                </a:cubicBezTo>
                <a:cubicBezTo>
                  <a:pt x="5529927" y="2153346"/>
                  <a:pt x="5398493" y="2176618"/>
                  <a:pt x="5117017" y="2152651"/>
                </a:cubicBezTo>
                <a:cubicBezTo>
                  <a:pt x="4835541" y="2128684"/>
                  <a:pt x="4811859" y="2132095"/>
                  <a:pt x="4548343" y="2152651"/>
                </a:cubicBezTo>
                <a:cubicBezTo>
                  <a:pt x="4284827" y="2173207"/>
                  <a:pt x="4115777" y="2121460"/>
                  <a:pt x="3871350" y="2152651"/>
                </a:cubicBezTo>
                <a:cubicBezTo>
                  <a:pt x="3626923" y="2183842"/>
                  <a:pt x="3250288" y="2125623"/>
                  <a:pt x="3086039" y="2152651"/>
                </a:cubicBezTo>
                <a:cubicBezTo>
                  <a:pt x="2921790" y="2179679"/>
                  <a:pt x="2760449" y="2144522"/>
                  <a:pt x="2517365" y="2152651"/>
                </a:cubicBezTo>
                <a:cubicBezTo>
                  <a:pt x="2274281" y="2160780"/>
                  <a:pt x="1878281" y="2192827"/>
                  <a:pt x="1623735" y="2152651"/>
                </a:cubicBezTo>
                <a:cubicBezTo>
                  <a:pt x="1369189" y="2112476"/>
                  <a:pt x="1206373" y="2147235"/>
                  <a:pt x="946742" y="2152651"/>
                </a:cubicBezTo>
                <a:cubicBezTo>
                  <a:pt x="687111" y="2158067"/>
                  <a:pt x="472680" y="2133510"/>
                  <a:pt x="269749" y="2152651"/>
                </a:cubicBezTo>
                <a:cubicBezTo>
                  <a:pt x="98000" y="2167991"/>
                  <a:pt x="1066" y="2035528"/>
                  <a:pt x="0" y="1882902"/>
                </a:cubicBezTo>
                <a:cubicBezTo>
                  <a:pt x="20600" y="1644998"/>
                  <a:pt x="-22436" y="1556124"/>
                  <a:pt x="0" y="1312921"/>
                </a:cubicBezTo>
                <a:cubicBezTo>
                  <a:pt x="22436" y="1069718"/>
                  <a:pt x="-20322" y="996001"/>
                  <a:pt x="0" y="791335"/>
                </a:cubicBezTo>
                <a:cubicBezTo>
                  <a:pt x="20322" y="586669"/>
                  <a:pt x="25268" y="492971"/>
                  <a:pt x="0" y="269749"/>
                </a:cubicBezTo>
                <a:close/>
              </a:path>
              <a:path w="11371382" h="2152651" stroke="0" extrusionOk="0">
                <a:moveTo>
                  <a:pt x="0" y="269749"/>
                </a:moveTo>
                <a:cubicBezTo>
                  <a:pt x="312" y="130316"/>
                  <a:pt x="136944" y="28900"/>
                  <a:pt x="269749" y="0"/>
                </a:cubicBezTo>
                <a:cubicBezTo>
                  <a:pt x="494391" y="-10762"/>
                  <a:pt x="687087" y="-26986"/>
                  <a:pt x="1055061" y="0"/>
                </a:cubicBezTo>
                <a:cubicBezTo>
                  <a:pt x="1423035" y="26986"/>
                  <a:pt x="1377862" y="22082"/>
                  <a:pt x="1515416" y="0"/>
                </a:cubicBezTo>
                <a:cubicBezTo>
                  <a:pt x="1652970" y="-22082"/>
                  <a:pt x="1755836" y="-17274"/>
                  <a:pt x="1975771" y="0"/>
                </a:cubicBezTo>
                <a:cubicBezTo>
                  <a:pt x="2195707" y="17274"/>
                  <a:pt x="2509901" y="-29742"/>
                  <a:pt x="2761082" y="0"/>
                </a:cubicBezTo>
                <a:cubicBezTo>
                  <a:pt x="3012263" y="29742"/>
                  <a:pt x="3059823" y="-1668"/>
                  <a:pt x="3329756" y="0"/>
                </a:cubicBezTo>
                <a:cubicBezTo>
                  <a:pt x="3599689" y="1668"/>
                  <a:pt x="4014087" y="-38234"/>
                  <a:pt x="4223387" y="0"/>
                </a:cubicBezTo>
                <a:cubicBezTo>
                  <a:pt x="4432687" y="38234"/>
                  <a:pt x="4685325" y="33755"/>
                  <a:pt x="5117017" y="0"/>
                </a:cubicBezTo>
                <a:cubicBezTo>
                  <a:pt x="5548709" y="-33755"/>
                  <a:pt x="5654696" y="-11423"/>
                  <a:pt x="5902329" y="0"/>
                </a:cubicBezTo>
                <a:cubicBezTo>
                  <a:pt x="6149962" y="11423"/>
                  <a:pt x="6162441" y="19001"/>
                  <a:pt x="6362684" y="0"/>
                </a:cubicBezTo>
                <a:cubicBezTo>
                  <a:pt x="6562927" y="-19001"/>
                  <a:pt x="6559903" y="-14543"/>
                  <a:pt x="6714720" y="0"/>
                </a:cubicBezTo>
                <a:cubicBezTo>
                  <a:pt x="6869537" y="14543"/>
                  <a:pt x="7239059" y="17927"/>
                  <a:pt x="7608350" y="0"/>
                </a:cubicBezTo>
                <a:cubicBezTo>
                  <a:pt x="7977641" y="-17927"/>
                  <a:pt x="8121199" y="-29652"/>
                  <a:pt x="8285343" y="0"/>
                </a:cubicBezTo>
                <a:cubicBezTo>
                  <a:pt x="8449487" y="29652"/>
                  <a:pt x="8637241" y="-30019"/>
                  <a:pt x="8962336" y="0"/>
                </a:cubicBezTo>
                <a:cubicBezTo>
                  <a:pt x="9287431" y="30019"/>
                  <a:pt x="9252603" y="-13507"/>
                  <a:pt x="9422691" y="0"/>
                </a:cubicBezTo>
                <a:cubicBezTo>
                  <a:pt x="9592779" y="13507"/>
                  <a:pt x="9921981" y="-2734"/>
                  <a:pt x="10208003" y="0"/>
                </a:cubicBezTo>
                <a:cubicBezTo>
                  <a:pt x="10494025" y="2734"/>
                  <a:pt x="10835615" y="-36685"/>
                  <a:pt x="11101633" y="0"/>
                </a:cubicBezTo>
                <a:cubicBezTo>
                  <a:pt x="11259531" y="-18499"/>
                  <a:pt x="11392888" y="148959"/>
                  <a:pt x="11371382" y="269749"/>
                </a:cubicBezTo>
                <a:cubicBezTo>
                  <a:pt x="11347337" y="486517"/>
                  <a:pt x="11388253" y="533168"/>
                  <a:pt x="11371382" y="759072"/>
                </a:cubicBezTo>
                <a:cubicBezTo>
                  <a:pt x="11354511" y="984976"/>
                  <a:pt x="11386192" y="1177088"/>
                  <a:pt x="11371382" y="1312921"/>
                </a:cubicBezTo>
                <a:cubicBezTo>
                  <a:pt x="11356572" y="1448754"/>
                  <a:pt x="11384784" y="1731367"/>
                  <a:pt x="11371382" y="1882902"/>
                </a:cubicBezTo>
                <a:cubicBezTo>
                  <a:pt x="11368079" y="2025652"/>
                  <a:pt x="11254427" y="2163278"/>
                  <a:pt x="11101633" y="2152651"/>
                </a:cubicBezTo>
                <a:cubicBezTo>
                  <a:pt x="10793073" y="2147348"/>
                  <a:pt x="10758207" y="2149610"/>
                  <a:pt x="10424640" y="2152651"/>
                </a:cubicBezTo>
                <a:cubicBezTo>
                  <a:pt x="10091073" y="2155692"/>
                  <a:pt x="10014414" y="2156064"/>
                  <a:pt x="9855966" y="2152651"/>
                </a:cubicBezTo>
                <a:cubicBezTo>
                  <a:pt x="9697518" y="2149238"/>
                  <a:pt x="9195525" y="2113078"/>
                  <a:pt x="8962336" y="2152651"/>
                </a:cubicBezTo>
                <a:cubicBezTo>
                  <a:pt x="8729147" y="2192225"/>
                  <a:pt x="8334365" y="2136224"/>
                  <a:pt x="8068705" y="2152651"/>
                </a:cubicBezTo>
                <a:cubicBezTo>
                  <a:pt x="7803045" y="2169078"/>
                  <a:pt x="7659124" y="2143527"/>
                  <a:pt x="7500032" y="2152651"/>
                </a:cubicBezTo>
                <a:cubicBezTo>
                  <a:pt x="7340940" y="2161775"/>
                  <a:pt x="7299820" y="2168644"/>
                  <a:pt x="7147995" y="2152651"/>
                </a:cubicBezTo>
                <a:cubicBezTo>
                  <a:pt x="6996170" y="2136658"/>
                  <a:pt x="6836657" y="2175554"/>
                  <a:pt x="6687640" y="2152651"/>
                </a:cubicBezTo>
                <a:cubicBezTo>
                  <a:pt x="6538623" y="2129748"/>
                  <a:pt x="6410148" y="2137404"/>
                  <a:pt x="6227285" y="2152651"/>
                </a:cubicBezTo>
                <a:cubicBezTo>
                  <a:pt x="6044422" y="2167898"/>
                  <a:pt x="5627053" y="2173553"/>
                  <a:pt x="5441974" y="2152651"/>
                </a:cubicBezTo>
                <a:cubicBezTo>
                  <a:pt x="5256895" y="2131749"/>
                  <a:pt x="5252052" y="2152080"/>
                  <a:pt x="5089937" y="2152651"/>
                </a:cubicBezTo>
                <a:cubicBezTo>
                  <a:pt x="4927822" y="2153222"/>
                  <a:pt x="4782669" y="2169981"/>
                  <a:pt x="4629582" y="2152651"/>
                </a:cubicBezTo>
                <a:cubicBezTo>
                  <a:pt x="4476495" y="2135321"/>
                  <a:pt x="4045419" y="2147952"/>
                  <a:pt x="3735952" y="2152651"/>
                </a:cubicBezTo>
                <a:cubicBezTo>
                  <a:pt x="3426485" y="2157351"/>
                  <a:pt x="3511406" y="2161401"/>
                  <a:pt x="3383916" y="2152651"/>
                </a:cubicBezTo>
                <a:cubicBezTo>
                  <a:pt x="3256426" y="2143901"/>
                  <a:pt x="3110101" y="2155428"/>
                  <a:pt x="3031879" y="2152651"/>
                </a:cubicBezTo>
                <a:cubicBezTo>
                  <a:pt x="2953657" y="2149874"/>
                  <a:pt x="2778235" y="2138339"/>
                  <a:pt x="2679843" y="2152651"/>
                </a:cubicBezTo>
                <a:cubicBezTo>
                  <a:pt x="2581451" y="2166963"/>
                  <a:pt x="2164405" y="2158847"/>
                  <a:pt x="2002850" y="2152651"/>
                </a:cubicBezTo>
                <a:cubicBezTo>
                  <a:pt x="1841295" y="2146455"/>
                  <a:pt x="1606249" y="2184913"/>
                  <a:pt x="1325858" y="2152651"/>
                </a:cubicBezTo>
                <a:cubicBezTo>
                  <a:pt x="1045467" y="2120389"/>
                  <a:pt x="555476" y="2189418"/>
                  <a:pt x="269749" y="2152651"/>
                </a:cubicBezTo>
                <a:cubicBezTo>
                  <a:pt x="130246" y="2132266"/>
                  <a:pt x="4091" y="2002581"/>
                  <a:pt x="0" y="1882902"/>
                </a:cubicBezTo>
                <a:cubicBezTo>
                  <a:pt x="23071" y="1740208"/>
                  <a:pt x="10780" y="1494233"/>
                  <a:pt x="0" y="1377447"/>
                </a:cubicBezTo>
                <a:cubicBezTo>
                  <a:pt x="-10780" y="1260661"/>
                  <a:pt x="16848" y="1098951"/>
                  <a:pt x="0" y="823598"/>
                </a:cubicBezTo>
                <a:cubicBezTo>
                  <a:pt x="-16848" y="548245"/>
                  <a:pt x="-93" y="485612"/>
                  <a:pt x="0" y="269749"/>
                </a:cubicBezTo>
                <a:close/>
              </a:path>
            </a:pathLst>
          </a:custGeom>
          <a:solidFill>
            <a:schemeClr val="bg1">
              <a:alpha val="85000"/>
            </a:schemeClr>
          </a:solidFill>
          <a:ln w="38100">
            <a:solidFill>
              <a:srgbClr val="7030A0"/>
            </a:solidFill>
            <a:extLst>
              <a:ext uri="{C807C97D-BFC1-408E-A445-0C87EB9F89A2}">
                <ask:lineSketchStyleProps xmlns:ask="http://schemas.microsoft.com/office/drawing/2018/sketchyshapes" xmln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692150" algn="just">
              <a:lnSpc>
                <a:spcPct val="120000"/>
              </a:lnSpc>
              <a:defRPr/>
            </a:pPr>
            <a:r>
              <a:rPr lang="vi-VN"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“Không! Ta sẽ mặc giáp phục</a:t>
            </a:r>
            <a:r>
              <a:rPr lang="en-US"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vi-VN"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thật đẹp</a:t>
            </a:r>
            <a:r>
              <a:rPr lang="en-US"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vi-VN"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để dân chúng thêm phấn khích,</a:t>
            </a:r>
            <a:r>
              <a:rPr lang="en-US"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vi-VN"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để giặc trông thấy</a:t>
            </a:r>
            <a:r>
              <a:rPr lang="en-US"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vi-VN"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thì kinh hồn.</a:t>
            </a:r>
            <a:endParaRPr kumimoji="0" lang="en-US"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5" name="Picture 4">
            <a:extLst>
              <a:ext uri="{FF2B5EF4-FFF2-40B4-BE49-F238E27FC236}">
                <a16:creationId xmlns:a16="http://schemas.microsoft.com/office/drawing/2014/main" id="{E6E73AA6-5B1A-46D1-F703-703090363511}"/>
              </a:ext>
            </a:extLst>
          </p:cNvPr>
          <p:cNvPicPr>
            <a:picLocks noChangeAspect="1"/>
          </p:cNvPicPr>
          <p:nvPr/>
        </p:nvPicPr>
        <p:blipFill>
          <a:blip r:embed="rId5"/>
          <a:stretch>
            <a:fillRect/>
          </a:stretch>
        </p:blipFill>
        <p:spPr>
          <a:xfrm>
            <a:off x="1682252" y="942975"/>
            <a:ext cx="8957454" cy="1028700"/>
          </a:xfrm>
          <a:prstGeom prst="rect">
            <a:avLst/>
          </a:prstGeom>
        </p:spPr>
      </p:pic>
    </p:spTree>
    <p:extLst>
      <p:ext uri="{BB962C8B-B14F-4D97-AF65-F5344CB8AC3E}">
        <p14:creationId xmlns:p14="http://schemas.microsoft.com/office/powerpoint/2010/main" val="35536578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5F1A1F"/>
        </a:solidFill>
        <a:effectLst/>
      </p:bgPr>
    </p:bg>
    <p:spTree>
      <p:nvGrpSpPr>
        <p:cNvPr id="1" name=""/>
        <p:cNvGrpSpPr/>
        <p:nvPr/>
      </p:nvGrpSpPr>
      <p:grpSpPr>
        <a:xfrm>
          <a:off x="0" y="0"/>
          <a:ext cx="0" cy="0"/>
          <a:chOff x="0" y="0"/>
          <a:chExt cx="0" cy="0"/>
        </a:xfrm>
      </p:grpSpPr>
      <p:sp>
        <p:nvSpPr>
          <p:cNvPr id="11" name="Freeform 11"/>
          <p:cNvSpPr/>
          <p:nvPr/>
        </p:nvSpPr>
        <p:spPr>
          <a:xfrm>
            <a:off x="361950" y="228600"/>
            <a:ext cx="11544300" cy="6274094"/>
          </a:xfrm>
          <a:custGeom>
            <a:avLst/>
            <a:gdLst/>
            <a:ahLst/>
            <a:cxnLst/>
            <a:rect l="l" t="t" r="r" b="b"/>
            <a:pathLst>
              <a:path w="1789171" h="2428598">
                <a:moveTo>
                  <a:pt x="58122" y="0"/>
                </a:moveTo>
                <a:lnTo>
                  <a:pt x="1731049" y="0"/>
                </a:lnTo>
                <a:cubicBezTo>
                  <a:pt x="1763149" y="0"/>
                  <a:pt x="1789171" y="26022"/>
                  <a:pt x="1789171" y="58122"/>
                </a:cubicBezTo>
                <a:lnTo>
                  <a:pt x="1789171" y="2370476"/>
                </a:lnTo>
                <a:cubicBezTo>
                  <a:pt x="1789171" y="2402576"/>
                  <a:pt x="1763149" y="2428598"/>
                  <a:pt x="1731049" y="2428598"/>
                </a:cubicBezTo>
                <a:lnTo>
                  <a:pt x="58122" y="2428598"/>
                </a:lnTo>
                <a:cubicBezTo>
                  <a:pt x="42707" y="2428598"/>
                  <a:pt x="27924" y="2422474"/>
                  <a:pt x="17024" y="2411574"/>
                </a:cubicBezTo>
                <a:cubicBezTo>
                  <a:pt x="6124" y="2400674"/>
                  <a:pt x="0" y="2385891"/>
                  <a:pt x="0" y="2370476"/>
                </a:cubicBezTo>
                <a:lnTo>
                  <a:pt x="0" y="58122"/>
                </a:lnTo>
                <a:cubicBezTo>
                  <a:pt x="0" y="26022"/>
                  <a:pt x="26022" y="0"/>
                  <a:pt x="58122" y="0"/>
                </a:cubicBezTo>
                <a:close/>
              </a:path>
            </a:pathLst>
          </a:custGeom>
          <a:solidFill>
            <a:schemeClr val="accent6">
              <a:lumMod val="20000"/>
              <a:lumOff val="80000"/>
            </a:schemeClr>
          </a:solidFill>
        </p:spPr>
      </p:sp>
      <p:pic>
        <p:nvPicPr>
          <p:cNvPr id="17" name="Picture 16">
            <a:extLst>
              <a:ext uri="{FF2B5EF4-FFF2-40B4-BE49-F238E27FC236}">
                <a16:creationId xmlns:a16="http://schemas.microsoft.com/office/drawing/2014/main" id="{01BDB4F2-8ACA-7F4E-8A69-A325A0BB4F10}"/>
              </a:ext>
            </a:extLst>
          </p:cNvPr>
          <p:cNvPicPr>
            <a:picLocks noChangeAspect="1"/>
          </p:cNvPicPr>
          <p:nvPr/>
        </p:nvPicPr>
        <p:blipFill>
          <a:blip r:embed="rId2"/>
          <a:stretch>
            <a:fillRect/>
          </a:stretch>
        </p:blipFill>
        <p:spPr>
          <a:xfrm>
            <a:off x="7820025" y="4381500"/>
            <a:ext cx="3886200" cy="20764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8" name="TextBox 17">
            <a:extLst>
              <a:ext uri="{FF2B5EF4-FFF2-40B4-BE49-F238E27FC236}">
                <a16:creationId xmlns:a16="http://schemas.microsoft.com/office/drawing/2014/main" id="{3AF3398B-B4F1-13B6-139E-F13A661CA7AA}"/>
              </a:ext>
            </a:extLst>
          </p:cNvPr>
          <p:cNvSpPr txBox="1"/>
          <p:nvPr/>
        </p:nvSpPr>
        <p:spPr>
          <a:xfrm>
            <a:off x="704851" y="247650"/>
            <a:ext cx="11172824" cy="60631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HAI BÀ TRƯNG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Thuở xưa, nước ta bị </a:t>
            </a:r>
            <a:r>
              <a:rPr kumimoji="0" lang="en-US" sz="20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nhà</a:t>
            </a:r>
            <a:r>
              <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Hán</a:t>
            </a:r>
            <a:r>
              <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đô hộ. </a:t>
            </a:r>
            <a:r>
              <a:rPr kumimoji="0" lang="en-US" sz="20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Giặc</a:t>
            </a:r>
            <a:r>
              <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ngoại</a:t>
            </a:r>
            <a:r>
              <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sâm</a:t>
            </a:r>
            <a:r>
              <a:rPr kumimoji="0" lang="vi-VN"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thẳng tay chém giết dân lành, cướp hết ruộng nương màu mỡ. Chúng bắt dân </a:t>
            </a:r>
            <a:r>
              <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ta </a:t>
            </a:r>
            <a:r>
              <a:rPr kumimoji="0" lang="vi-VN"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lên rừng săn thú lạ, xuống biển mò ngọc trai, khiến bao người thiệt mạng vì hổ báo, cá sấu, thuồng luồng,... Lòng dân oán hận ngút trời, chỉ chờ dịp vùng lên đánh đuổi quân xâm lược.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Bấy giờ, ở huyện Mê Linh có hai người con gái tài giỏi là Trưng Trắc và Trưng Nhị. Cha mất sớm, nhờ mẹ dạy dỗ, hai chị em đều giỏi võ nghệ và nuôi chí lớn giành lại non sông. Chồng bà Trưng Trắc là Thi Sách cũng cùng chí hướng với vợ. Tướng giặc Tô Định biết vậy</a:t>
            </a:r>
            <a:r>
              <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vi-VN"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bèn lập mưu giết chết Thi Sách.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Nhận được tin dữ, Hai Bà Trưng liền kéo quân về thành Luy Lâu hỏi tội kẻ thù. Trước lúc trẩy quân, có người xin nữ chủ tường cho mặc đồ tang. Trưng Trắc trả lời: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Không! Ta sẽ mặc giáp phục thật đẹp để dân chúng thêm phấn khích, còn giặc trông thấy thì kinh hồn.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Hai Bà Trưng bước lên bành voi. Đoàn quân rùng rùng lên đường</a:t>
            </a:r>
            <a:r>
              <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G</a:t>
            </a:r>
            <a:r>
              <a:rPr kumimoji="0" lang="vi-VN"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iáo lao, cung nỏ, rìu búa, khiên mộc cuồn cuộn tràn theo bóng voi ẩn hiện của Hai Bà. Tiếng trống </a:t>
            </a:r>
            <a:r>
              <a:rPr kumimoji="0" lang="en-US" sz="20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đồng</a:t>
            </a:r>
            <a:r>
              <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dội lên vòm cây, đập vào sườn đồi, theo suốt đường hành quân.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Thành trì </a:t>
            </a:r>
            <a:r>
              <a:rPr kumimoji="0" lang="en-US" sz="20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quân giặc lần lượt sụp đổ dưới chân của đoàn quân khởi nghĩa. Tô Định ôm đầu chạy về nước. Đất nước ta sạch bóng quân thù. Hai Bà Trưng trở thành hai vị anh hùng </a:t>
            </a:r>
            <a:r>
              <a:rPr kumimoji="0" lang="en-US" sz="20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tiên</a:t>
            </a:r>
            <a:r>
              <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được</a:t>
            </a:r>
            <a:r>
              <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lưu</a:t>
            </a:r>
            <a:r>
              <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danh</a:t>
            </a:r>
            <a:r>
              <a:rPr kumimoji="0" lang="en-US"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 lịch sử nước nhà.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 Văn Lang)</a:t>
            </a:r>
          </a:p>
        </p:txBody>
      </p:sp>
      <p:grpSp>
        <p:nvGrpSpPr>
          <p:cNvPr id="2" name="Group 1">
            <a:extLst>
              <a:ext uri="{FF2B5EF4-FFF2-40B4-BE49-F238E27FC236}">
                <a16:creationId xmlns:a16="http://schemas.microsoft.com/office/drawing/2014/main" id="{F542119B-5901-00EC-68DF-69F99F849D71}"/>
              </a:ext>
            </a:extLst>
          </p:cNvPr>
          <p:cNvGrpSpPr/>
          <p:nvPr/>
        </p:nvGrpSpPr>
        <p:grpSpPr>
          <a:xfrm>
            <a:off x="0" y="66675"/>
            <a:ext cx="3175632" cy="629994"/>
            <a:chOff x="2834082" y="693066"/>
            <a:chExt cx="5745016" cy="629994"/>
          </a:xfrm>
        </p:grpSpPr>
        <p:sp>
          <p:nvSpPr>
            <p:cNvPr id="3" name="Rounded Rectangle 8">
              <a:extLst>
                <a:ext uri="{FF2B5EF4-FFF2-40B4-BE49-F238E27FC236}">
                  <a16:creationId xmlns:a16="http://schemas.microsoft.com/office/drawing/2014/main" id="{48F9444C-4A55-865A-CFF1-D7A01D4D9225}"/>
                </a:ext>
              </a:extLst>
            </p:cNvPr>
            <p:cNvSpPr/>
            <p:nvPr/>
          </p:nvSpPr>
          <p:spPr>
            <a:xfrm>
              <a:off x="3435635" y="693066"/>
              <a:ext cx="5143463" cy="583942"/>
            </a:xfrm>
            <a:prstGeom prst="roundRect">
              <a:avLst>
                <a:gd name="adj" fmla="val 18361"/>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err="1">
                  <a:ln>
                    <a:noFill/>
                  </a:ln>
                  <a:solidFill>
                    <a:srgbClr val="E66126"/>
                  </a:solidFill>
                  <a:effectLst/>
                  <a:uLnTx/>
                  <a:uFillTx/>
                  <a:latin typeface="Calibri" panose="020F0502020204030204" pitchFamily="34" charset="0"/>
                  <a:ea typeface="inpin heiti" charset="-122"/>
                  <a:cs typeface="Calibri" panose="020F0502020204030204" pitchFamily="34" charset="0"/>
                </a:rPr>
                <a:t>Cùng</a:t>
              </a:r>
              <a:r>
                <a:rPr kumimoji="0" lang="en-US" altLang="zh-CN" sz="2800" b="1" i="0" u="none" strike="noStrike" kern="0" cap="none" spc="0" normalizeH="0" baseline="0" noProof="0" dirty="0">
                  <a:ln>
                    <a:noFill/>
                  </a:ln>
                  <a:solidFill>
                    <a:srgbClr val="E66126"/>
                  </a:solidFill>
                  <a:effectLst/>
                  <a:uLnTx/>
                  <a:uFillTx/>
                  <a:latin typeface="Calibri" panose="020F0502020204030204" pitchFamily="34" charset="0"/>
                  <a:ea typeface="inpin heiti" charset="-122"/>
                  <a:cs typeface="Calibri" panose="020F0502020204030204" pitchFamily="34" charset="0"/>
                </a:rPr>
                <a:t> chia </a:t>
              </a:r>
              <a:r>
                <a:rPr kumimoji="0" lang="en-US" altLang="zh-CN" sz="2800" b="1" i="0" u="none" strike="noStrike" kern="0" cap="none" spc="0" normalizeH="0" baseline="0" noProof="0" dirty="0" err="1">
                  <a:ln>
                    <a:noFill/>
                  </a:ln>
                  <a:solidFill>
                    <a:srgbClr val="E66126"/>
                  </a:solidFill>
                  <a:effectLst/>
                  <a:uLnTx/>
                  <a:uFillTx/>
                  <a:latin typeface="Calibri" panose="020F0502020204030204" pitchFamily="34" charset="0"/>
                  <a:ea typeface="inpin heiti" charset="-122"/>
                  <a:cs typeface="Calibri" panose="020F0502020204030204" pitchFamily="34" charset="0"/>
                </a:rPr>
                <a:t>đoạn</a:t>
              </a:r>
              <a:endParaRPr kumimoji="0" lang="en-US" altLang="zh-CN" sz="2800" b="1" i="0" u="none" strike="noStrike" kern="0" cap="none" spc="0" normalizeH="0" baseline="0" noProof="0" dirty="0">
                <a:ln>
                  <a:noFill/>
                </a:ln>
                <a:solidFill>
                  <a:srgbClr val="E66126"/>
                </a:solidFill>
                <a:effectLst/>
                <a:uLnTx/>
                <a:uFillTx/>
                <a:latin typeface="Calibri" panose="020F0502020204030204" pitchFamily="34" charset="0"/>
                <a:ea typeface="inpin heiti" charset="-122"/>
                <a:cs typeface="Calibri" panose="020F0502020204030204" pitchFamily="34" charset="0"/>
              </a:endParaRPr>
            </a:p>
          </p:txBody>
        </p:sp>
        <p:pic>
          <p:nvPicPr>
            <p:cNvPr id="4" name="Picture 3">
              <a:extLst>
                <a:ext uri="{FF2B5EF4-FFF2-40B4-BE49-F238E27FC236}">
                  <a16:creationId xmlns:a16="http://schemas.microsoft.com/office/drawing/2014/main" id="{AA0C2936-6FF0-43C4-7861-E9BB149E4689}"/>
                </a:ext>
              </a:extLst>
            </p:cNvPr>
            <p:cNvPicPr>
              <a:picLocks noChangeAspect="1"/>
            </p:cNvPicPr>
            <p:nvPr/>
          </p:nvPicPr>
          <p:blipFill>
            <a:blip r:embed="rId3"/>
            <a:stretch>
              <a:fillRect/>
            </a:stretch>
          </p:blipFill>
          <p:spPr>
            <a:xfrm rot="16200000">
              <a:off x="3125635" y="401514"/>
              <a:ext cx="629993" cy="1213099"/>
            </a:xfrm>
            <a:prstGeom prst="rect">
              <a:avLst/>
            </a:prstGeom>
          </p:spPr>
        </p:pic>
      </p:grpSp>
      <p:sp>
        <p:nvSpPr>
          <p:cNvPr id="15" name="Rectangle 14">
            <a:extLst>
              <a:ext uri="{FF2B5EF4-FFF2-40B4-BE49-F238E27FC236}">
                <a16:creationId xmlns:a16="http://schemas.microsoft.com/office/drawing/2014/main" id="{9AC0CF5A-7A9B-23B7-CEA5-88CB51AA35A7}"/>
              </a:ext>
            </a:extLst>
          </p:cNvPr>
          <p:cNvSpPr/>
          <p:nvPr/>
        </p:nvSpPr>
        <p:spPr>
          <a:xfrm>
            <a:off x="764580" y="765732"/>
            <a:ext cx="10989270" cy="1167843"/>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dirty="0">
              <a:solidFill>
                <a:srgbClr val="000000"/>
              </a:solidFill>
              <a:latin typeface="Calibri"/>
            </a:endParaRPr>
          </a:p>
        </p:txBody>
      </p:sp>
      <p:sp>
        <p:nvSpPr>
          <p:cNvPr id="16" name="Oval 15">
            <a:extLst>
              <a:ext uri="{FF2B5EF4-FFF2-40B4-BE49-F238E27FC236}">
                <a16:creationId xmlns:a16="http://schemas.microsoft.com/office/drawing/2014/main" id="{1224DAE9-311C-0C2A-9B48-9B04FF29272B}"/>
              </a:ext>
            </a:extLst>
          </p:cNvPr>
          <p:cNvSpPr/>
          <p:nvPr/>
        </p:nvSpPr>
        <p:spPr>
          <a:xfrm>
            <a:off x="336077" y="697858"/>
            <a:ext cx="463997" cy="496868"/>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vi-VN" sz="3200" dirty="0">
                <a:solidFill>
                  <a:srgbClr val="000000"/>
                </a:solidFill>
                <a:latin typeface="Arial" panose="020B0604020202020204" pitchFamily="34" charset="0"/>
              </a:rPr>
              <a:t>1</a:t>
            </a:r>
            <a:endParaRPr lang="en-US" sz="3200" dirty="0">
              <a:solidFill>
                <a:srgbClr val="000000"/>
              </a:solidFill>
              <a:latin typeface="Calibri"/>
            </a:endParaRPr>
          </a:p>
        </p:txBody>
      </p:sp>
      <p:sp>
        <p:nvSpPr>
          <p:cNvPr id="19" name="Rectangle 18">
            <a:extLst>
              <a:ext uri="{FF2B5EF4-FFF2-40B4-BE49-F238E27FC236}">
                <a16:creationId xmlns:a16="http://schemas.microsoft.com/office/drawing/2014/main" id="{667291A3-6AF8-ACE0-2A1E-09623F510D14}"/>
              </a:ext>
            </a:extLst>
          </p:cNvPr>
          <p:cNvSpPr/>
          <p:nvPr/>
        </p:nvSpPr>
        <p:spPr>
          <a:xfrm>
            <a:off x="659805" y="1994458"/>
            <a:ext cx="10989270" cy="853518"/>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dirty="0">
              <a:solidFill>
                <a:srgbClr val="000000"/>
              </a:solidFill>
              <a:latin typeface="Calibri"/>
            </a:endParaRPr>
          </a:p>
        </p:txBody>
      </p:sp>
      <p:sp>
        <p:nvSpPr>
          <p:cNvPr id="20" name="Oval 19">
            <a:extLst>
              <a:ext uri="{FF2B5EF4-FFF2-40B4-BE49-F238E27FC236}">
                <a16:creationId xmlns:a16="http://schemas.microsoft.com/office/drawing/2014/main" id="{CF980006-724B-7AB5-B9B3-E38EC3332190}"/>
              </a:ext>
            </a:extLst>
          </p:cNvPr>
          <p:cNvSpPr/>
          <p:nvPr/>
        </p:nvSpPr>
        <p:spPr>
          <a:xfrm>
            <a:off x="231302" y="1926583"/>
            <a:ext cx="463997" cy="496868"/>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en-US" sz="3200" dirty="0">
                <a:solidFill>
                  <a:srgbClr val="000000"/>
                </a:solidFill>
                <a:latin typeface="Arial" panose="020B0604020202020204" pitchFamily="34" charset="0"/>
              </a:rPr>
              <a:t>2</a:t>
            </a:r>
            <a:endParaRPr lang="en-US" sz="3200" dirty="0">
              <a:solidFill>
                <a:srgbClr val="000000"/>
              </a:solidFill>
              <a:latin typeface="Calibri"/>
            </a:endParaRPr>
          </a:p>
        </p:txBody>
      </p:sp>
      <p:sp>
        <p:nvSpPr>
          <p:cNvPr id="21" name="Rectangle 20">
            <a:extLst>
              <a:ext uri="{FF2B5EF4-FFF2-40B4-BE49-F238E27FC236}">
                <a16:creationId xmlns:a16="http://schemas.microsoft.com/office/drawing/2014/main" id="{2786BADE-A123-FB3F-34E7-7C7571219178}"/>
              </a:ext>
            </a:extLst>
          </p:cNvPr>
          <p:cNvSpPr/>
          <p:nvPr/>
        </p:nvSpPr>
        <p:spPr>
          <a:xfrm>
            <a:off x="612180" y="2899333"/>
            <a:ext cx="10989270" cy="1148792"/>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dirty="0">
              <a:solidFill>
                <a:srgbClr val="000000"/>
              </a:solidFill>
              <a:latin typeface="Calibri"/>
            </a:endParaRPr>
          </a:p>
        </p:txBody>
      </p:sp>
      <p:sp>
        <p:nvSpPr>
          <p:cNvPr id="22" name="Oval 21">
            <a:extLst>
              <a:ext uri="{FF2B5EF4-FFF2-40B4-BE49-F238E27FC236}">
                <a16:creationId xmlns:a16="http://schemas.microsoft.com/office/drawing/2014/main" id="{4DE7EA82-06AE-2950-A2A2-1D6565550839}"/>
              </a:ext>
            </a:extLst>
          </p:cNvPr>
          <p:cNvSpPr/>
          <p:nvPr/>
        </p:nvSpPr>
        <p:spPr>
          <a:xfrm>
            <a:off x="259877" y="2860033"/>
            <a:ext cx="463997" cy="496868"/>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en-US" sz="3200" dirty="0">
                <a:solidFill>
                  <a:srgbClr val="000000"/>
                </a:solidFill>
                <a:latin typeface="Arial" panose="020B0604020202020204" pitchFamily="34" charset="0"/>
              </a:rPr>
              <a:t>3</a:t>
            </a:r>
            <a:endParaRPr lang="en-US" sz="3200" dirty="0">
              <a:solidFill>
                <a:srgbClr val="000000"/>
              </a:solidFill>
              <a:latin typeface="Calibri"/>
            </a:endParaRPr>
          </a:p>
        </p:txBody>
      </p:sp>
      <p:sp>
        <p:nvSpPr>
          <p:cNvPr id="23" name="Rectangle 22">
            <a:extLst>
              <a:ext uri="{FF2B5EF4-FFF2-40B4-BE49-F238E27FC236}">
                <a16:creationId xmlns:a16="http://schemas.microsoft.com/office/drawing/2014/main" id="{E6BA4B46-84CD-581D-1108-35182433C8A7}"/>
              </a:ext>
            </a:extLst>
          </p:cNvPr>
          <p:cNvSpPr/>
          <p:nvPr/>
        </p:nvSpPr>
        <p:spPr>
          <a:xfrm>
            <a:off x="593130" y="4109008"/>
            <a:ext cx="10989270" cy="863042"/>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dirty="0">
              <a:solidFill>
                <a:srgbClr val="000000"/>
              </a:solidFill>
              <a:latin typeface="Calibri"/>
            </a:endParaRPr>
          </a:p>
        </p:txBody>
      </p:sp>
      <p:sp>
        <p:nvSpPr>
          <p:cNvPr id="24" name="Oval 23">
            <a:extLst>
              <a:ext uri="{FF2B5EF4-FFF2-40B4-BE49-F238E27FC236}">
                <a16:creationId xmlns:a16="http://schemas.microsoft.com/office/drawing/2014/main" id="{10FA727D-860A-B316-3FC5-D1C4BC8722EB}"/>
              </a:ext>
            </a:extLst>
          </p:cNvPr>
          <p:cNvSpPr/>
          <p:nvPr/>
        </p:nvSpPr>
        <p:spPr>
          <a:xfrm>
            <a:off x="240827" y="4069708"/>
            <a:ext cx="463997" cy="496868"/>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en-US" sz="3200" dirty="0">
                <a:solidFill>
                  <a:srgbClr val="000000"/>
                </a:solidFill>
                <a:latin typeface="Arial" panose="020B0604020202020204" pitchFamily="34" charset="0"/>
              </a:rPr>
              <a:t>4</a:t>
            </a:r>
            <a:endParaRPr lang="en-US" sz="3200" dirty="0">
              <a:solidFill>
                <a:srgbClr val="000000"/>
              </a:solidFill>
              <a:latin typeface="Calibri"/>
            </a:endParaRPr>
          </a:p>
        </p:txBody>
      </p:sp>
      <p:sp>
        <p:nvSpPr>
          <p:cNvPr id="25" name="Rectangle 24">
            <a:extLst>
              <a:ext uri="{FF2B5EF4-FFF2-40B4-BE49-F238E27FC236}">
                <a16:creationId xmlns:a16="http://schemas.microsoft.com/office/drawing/2014/main" id="{C2198B9A-F937-73D2-7235-E19AD5FD77A7}"/>
              </a:ext>
            </a:extLst>
          </p:cNvPr>
          <p:cNvSpPr/>
          <p:nvPr/>
        </p:nvSpPr>
        <p:spPr>
          <a:xfrm>
            <a:off x="621705" y="5013883"/>
            <a:ext cx="10989270" cy="863042"/>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dirty="0">
              <a:solidFill>
                <a:srgbClr val="000000"/>
              </a:solidFill>
              <a:latin typeface="Calibri"/>
            </a:endParaRPr>
          </a:p>
        </p:txBody>
      </p:sp>
      <p:sp>
        <p:nvSpPr>
          <p:cNvPr id="26" name="Oval 25">
            <a:extLst>
              <a:ext uri="{FF2B5EF4-FFF2-40B4-BE49-F238E27FC236}">
                <a16:creationId xmlns:a16="http://schemas.microsoft.com/office/drawing/2014/main" id="{19D7C554-6B22-3099-63FC-CBD74FB706BA}"/>
              </a:ext>
            </a:extLst>
          </p:cNvPr>
          <p:cNvSpPr/>
          <p:nvPr/>
        </p:nvSpPr>
        <p:spPr>
          <a:xfrm>
            <a:off x="269402" y="4974583"/>
            <a:ext cx="463997" cy="496868"/>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en-US" sz="3200" dirty="0">
                <a:solidFill>
                  <a:srgbClr val="000000"/>
                </a:solidFill>
                <a:latin typeface="Arial" panose="020B0604020202020204" pitchFamily="34" charset="0"/>
              </a:rPr>
              <a:t>5</a:t>
            </a:r>
            <a:endParaRPr lang="en-US" sz="3200" dirty="0">
              <a:solidFill>
                <a:srgbClr val="000000"/>
              </a:solidFill>
              <a:latin typeface="Calibri"/>
            </a:endParaRPr>
          </a:p>
        </p:txBody>
      </p:sp>
    </p:spTree>
    <p:extLst>
      <p:ext uri="{BB962C8B-B14F-4D97-AF65-F5344CB8AC3E}">
        <p14:creationId xmlns:p14="http://schemas.microsoft.com/office/powerpoint/2010/main" val="6541792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1000"/>
                                        <p:tgtEl>
                                          <p:spTgt spid="20"/>
                                        </p:tgtEl>
                                      </p:cBhvr>
                                    </p:animEffect>
                                    <p:anim calcmode="lin" valueType="num">
                                      <p:cBhvr>
                                        <p:cTn id="25" dur="1000" fill="hold"/>
                                        <p:tgtEl>
                                          <p:spTgt spid="20"/>
                                        </p:tgtEl>
                                        <p:attrNameLst>
                                          <p:attrName>ppt_x</p:attrName>
                                        </p:attrNameLst>
                                      </p:cBhvr>
                                      <p:tavLst>
                                        <p:tav tm="0">
                                          <p:val>
                                            <p:strVal val="#ppt_x"/>
                                          </p:val>
                                        </p:tav>
                                        <p:tav tm="100000">
                                          <p:val>
                                            <p:strVal val="#ppt_x"/>
                                          </p:val>
                                        </p:tav>
                                      </p:tavLst>
                                    </p:anim>
                                    <p:anim calcmode="lin" valueType="num">
                                      <p:cBhvr>
                                        <p:cTn id="26" dur="1000" fill="hold"/>
                                        <p:tgtEl>
                                          <p:spTgt spid="2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000"/>
                                        <p:tgtEl>
                                          <p:spTgt spid="19"/>
                                        </p:tgtEl>
                                      </p:cBhvr>
                                    </p:animEffect>
                                    <p:anim calcmode="lin" valueType="num">
                                      <p:cBhvr>
                                        <p:cTn id="30" dur="1000" fill="hold"/>
                                        <p:tgtEl>
                                          <p:spTgt spid="19"/>
                                        </p:tgtEl>
                                        <p:attrNameLst>
                                          <p:attrName>ppt_x</p:attrName>
                                        </p:attrNameLst>
                                      </p:cBhvr>
                                      <p:tavLst>
                                        <p:tav tm="0">
                                          <p:val>
                                            <p:strVal val="#ppt_x"/>
                                          </p:val>
                                        </p:tav>
                                        <p:tav tm="100000">
                                          <p:val>
                                            <p:strVal val="#ppt_x"/>
                                          </p:val>
                                        </p:tav>
                                      </p:tavLst>
                                    </p:anim>
                                    <p:anim calcmode="lin" valueType="num">
                                      <p:cBhvr>
                                        <p:cTn id="3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1000"/>
                                        <p:tgtEl>
                                          <p:spTgt spid="22"/>
                                        </p:tgtEl>
                                      </p:cBhvr>
                                    </p:animEffect>
                                    <p:anim calcmode="lin" valueType="num">
                                      <p:cBhvr>
                                        <p:cTn id="37" dur="1000" fill="hold"/>
                                        <p:tgtEl>
                                          <p:spTgt spid="22"/>
                                        </p:tgtEl>
                                        <p:attrNameLst>
                                          <p:attrName>ppt_x</p:attrName>
                                        </p:attrNameLst>
                                      </p:cBhvr>
                                      <p:tavLst>
                                        <p:tav tm="0">
                                          <p:val>
                                            <p:strVal val="#ppt_x"/>
                                          </p:val>
                                        </p:tav>
                                        <p:tav tm="100000">
                                          <p:val>
                                            <p:strVal val="#ppt_x"/>
                                          </p:val>
                                        </p:tav>
                                      </p:tavLst>
                                    </p:anim>
                                    <p:anim calcmode="lin" valueType="num">
                                      <p:cBhvr>
                                        <p:cTn id="38" dur="1000" fill="hold"/>
                                        <p:tgtEl>
                                          <p:spTgt spid="2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1000"/>
                                        <p:tgtEl>
                                          <p:spTgt spid="21"/>
                                        </p:tgtEl>
                                      </p:cBhvr>
                                    </p:animEffect>
                                    <p:anim calcmode="lin" valueType="num">
                                      <p:cBhvr>
                                        <p:cTn id="42" dur="1000" fill="hold"/>
                                        <p:tgtEl>
                                          <p:spTgt spid="21"/>
                                        </p:tgtEl>
                                        <p:attrNameLst>
                                          <p:attrName>ppt_x</p:attrName>
                                        </p:attrNameLst>
                                      </p:cBhvr>
                                      <p:tavLst>
                                        <p:tav tm="0">
                                          <p:val>
                                            <p:strVal val="#ppt_x"/>
                                          </p:val>
                                        </p:tav>
                                        <p:tav tm="100000">
                                          <p:val>
                                            <p:strVal val="#ppt_x"/>
                                          </p:val>
                                        </p:tav>
                                      </p:tavLst>
                                    </p:anim>
                                    <p:anim calcmode="lin" valueType="num">
                                      <p:cBhvr>
                                        <p:cTn id="4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1000"/>
                                        <p:tgtEl>
                                          <p:spTgt spid="24"/>
                                        </p:tgtEl>
                                      </p:cBhvr>
                                    </p:animEffect>
                                    <p:anim calcmode="lin" valueType="num">
                                      <p:cBhvr>
                                        <p:cTn id="49" dur="1000" fill="hold"/>
                                        <p:tgtEl>
                                          <p:spTgt spid="24"/>
                                        </p:tgtEl>
                                        <p:attrNameLst>
                                          <p:attrName>ppt_x</p:attrName>
                                        </p:attrNameLst>
                                      </p:cBhvr>
                                      <p:tavLst>
                                        <p:tav tm="0">
                                          <p:val>
                                            <p:strVal val="#ppt_x"/>
                                          </p:val>
                                        </p:tav>
                                        <p:tav tm="100000">
                                          <p:val>
                                            <p:strVal val="#ppt_x"/>
                                          </p:val>
                                        </p:tav>
                                      </p:tavLst>
                                    </p:anim>
                                    <p:anim calcmode="lin" valueType="num">
                                      <p:cBhvr>
                                        <p:cTn id="50" dur="1000" fill="hold"/>
                                        <p:tgtEl>
                                          <p:spTgt spid="24"/>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1000"/>
                                        <p:tgtEl>
                                          <p:spTgt spid="26"/>
                                        </p:tgtEl>
                                      </p:cBhvr>
                                    </p:animEffect>
                                    <p:anim calcmode="lin" valueType="num">
                                      <p:cBhvr>
                                        <p:cTn id="61" dur="1000" fill="hold"/>
                                        <p:tgtEl>
                                          <p:spTgt spid="26"/>
                                        </p:tgtEl>
                                        <p:attrNameLst>
                                          <p:attrName>ppt_x</p:attrName>
                                        </p:attrNameLst>
                                      </p:cBhvr>
                                      <p:tavLst>
                                        <p:tav tm="0">
                                          <p:val>
                                            <p:strVal val="#ppt_x"/>
                                          </p:val>
                                        </p:tav>
                                        <p:tav tm="100000">
                                          <p:val>
                                            <p:strVal val="#ppt_x"/>
                                          </p:val>
                                        </p:tav>
                                      </p:tavLst>
                                    </p:anim>
                                    <p:anim calcmode="lin" valueType="num">
                                      <p:cBhvr>
                                        <p:cTn id="62" dur="1000" fill="hold"/>
                                        <p:tgtEl>
                                          <p:spTgt spid="26"/>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9" grpId="0" animBg="1"/>
      <p:bldP spid="20" grpId="0" animBg="1"/>
      <p:bldP spid="21" grpId="0" animBg="1"/>
      <p:bldP spid="22" grpId="0" animBg="1"/>
      <p:bldP spid="23" grpId="0" animBg="1"/>
      <p:bldP spid="24" grpId="0" animBg="1"/>
      <p:bldP spid="25" grpId="0" animBg="1"/>
      <p:bldP spid="26" grpId="0" animBg="1"/>
    </p:bldLst>
  </p:timing>
</p:sld>
</file>

<file path=ppt/theme/theme1.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186</TotalTime>
  <Words>1475</Words>
  <Application>Microsoft Office PowerPoint</Application>
  <PresentationFormat>Widescreen</PresentationFormat>
  <Paragraphs>100</Paragraphs>
  <Slides>35</Slides>
  <Notes>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35</vt:i4>
      </vt:variant>
    </vt:vector>
  </HeadingPairs>
  <TitlesOfParts>
    <vt:vector size="49" baseType="lpstr">
      <vt:lpstr>Microsoft YaHei</vt:lpstr>
      <vt:lpstr>Microsoft YaHei</vt:lpstr>
      <vt:lpstr>宋体</vt:lpstr>
      <vt:lpstr>Arial</vt:lpstr>
      <vt:lpstr>Arial-Rounded</vt:lpstr>
      <vt:lpstr>Calibri</vt:lpstr>
      <vt:lpstr>Cambria</vt:lpstr>
      <vt:lpstr>等线</vt:lpstr>
      <vt:lpstr>inpin heiti</vt:lpstr>
      <vt:lpstr>OpenSans</vt:lpstr>
      <vt:lpstr>SVN-Pyes Pa Headline</vt:lpstr>
      <vt:lpstr>Times New Roman</vt:lpstr>
      <vt:lpstr>华康娃娃体W5</vt:lpstr>
      <vt:lpstr>3_Office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Windows 10</cp:lastModifiedBy>
  <cp:revision>35</cp:revision>
  <dcterms:created xsi:type="dcterms:W3CDTF">2023-01-31T09:31:32Z</dcterms:created>
  <dcterms:modified xsi:type="dcterms:W3CDTF">2025-04-29T07:12:11Z</dcterms:modified>
</cp:coreProperties>
</file>