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3.xml" ContentType="application/vnd.openxmlformats-officedocument.presentationml.tags+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17"/>
  </p:notesMasterIdLst>
  <p:sldIdLst>
    <p:sldId id="445" r:id="rId2"/>
    <p:sldId id="447" r:id="rId3"/>
    <p:sldId id="448" r:id="rId4"/>
    <p:sldId id="359" r:id="rId5"/>
    <p:sldId id="2636" r:id="rId6"/>
    <p:sldId id="454" r:id="rId7"/>
    <p:sldId id="402" r:id="rId8"/>
    <p:sldId id="456" r:id="rId9"/>
    <p:sldId id="267" r:id="rId10"/>
    <p:sldId id="450" r:id="rId11"/>
    <p:sldId id="2637" r:id="rId12"/>
    <p:sldId id="322" r:id="rId13"/>
    <p:sldId id="2638" r:id="rId14"/>
    <p:sldId id="2639" r:id="rId15"/>
    <p:sldId id="459"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F2C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F1C11C-56D8-46BB-BC29-94A6546BAC1B}" type="datetimeFigureOut">
              <a:rPr lang="en-US" smtClean="0"/>
              <a:t>4/29/2025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A081B2-3AC5-4CDB-A578-261B630791EC}" type="slidenum">
              <a:rPr lang="en-US" smtClean="0"/>
              <a:t>‹#›</a:t>
            </a:fld>
            <a:endParaRPr lang="en-US"/>
          </a:p>
        </p:txBody>
      </p:sp>
    </p:spTree>
    <p:extLst>
      <p:ext uri="{BB962C8B-B14F-4D97-AF65-F5344CB8AC3E}">
        <p14:creationId xmlns:p14="http://schemas.microsoft.com/office/powerpoint/2010/main" val="37844949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92B679-AE23-4750-8FB0-6513430B8953}"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0102316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92B679-AE23-4750-8FB0-6513430B8953}"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4845127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92B679-AE23-4750-8FB0-6513430B8953}"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5454393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92191D-5D71-4F9F-86E6-249DA4C3026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12036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92B679-AE23-4750-8FB0-6513430B8953}"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3189094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92B679-AE23-4750-8FB0-6513430B8953}"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4367978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92B679-AE23-4750-8FB0-6513430B8953}"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4310868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92B679-AE23-4750-8FB0-6513430B8953}"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9617333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825358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Tree>
    <p:extLst>
      <p:ext uri="{BB962C8B-B14F-4D97-AF65-F5344CB8AC3E}">
        <p14:creationId xmlns:p14="http://schemas.microsoft.com/office/powerpoint/2010/main" val="46640829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778451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16802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85879867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008440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963828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390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3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8794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8259517"/>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701" r:id="rId8"/>
    <p:sldLayoutId id="2147483702"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png"/><Relationship Id="rId7" Type="http://schemas.microsoft.com/office/2007/relationships/hdphoto" Target="../media/hdphoto2.wdp"/><Relationship Id="rId2" Type="http://schemas.openxmlformats.org/officeDocument/2006/relationships/image" Target="../media/image1.jpg"/><Relationship Id="rId1" Type="http://schemas.openxmlformats.org/officeDocument/2006/relationships/slideLayout" Target="../slideLayouts/slideLayout3.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9.xml"/><Relationship Id="rId1" Type="http://schemas.openxmlformats.org/officeDocument/2006/relationships/tags" Target="../tags/tag2.xml"/><Relationship Id="rId6" Type="http://schemas.openxmlformats.org/officeDocument/2006/relationships/image" Target="../media/image26.png"/><Relationship Id="rId5" Type="http://schemas.microsoft.com/office/2007/relationships/hdphoto" Target="../media/hdphoto6.wdp"/><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microsoft.com/office/2007/relationships/hdphoto" Target="../media/hdphoto7.wdp"/></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29.png"/><Relationship Id="rId4" Type="http://schemas.microsoft.com/office/2007/relationships/hdphoto" Target="../media/hdphoto7.wdp"/></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microsoft.com/office/2007/relationships/hdphoto" Target="../media/hdphoto7.wdp"/></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9.xml"/><Relationship Id="rId1" Type="http://schemas.openxmlformats.org/officeDocument/2006/relationships/tags" Target="../tags/tag3.xml"/><Relationship Id="rId6" Type="http://schemas.openxmlformats.org/officeDocument/2006/relationships/image" Target="../media/image30.png"/><Relationship Id="rId5" Type="http://schemas.microsoft.com/office/2007/relationships/hdphoto" Target="../media/hdphoto6.wdp"/><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58.sv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9.xml"/><Relationship Id="rId1" Type="http://schemas.openxmlformats.org/officeDocument/2006/relationships/tags" Target="../tags/tag1.xml"/><Relationship Id="rId6" Type="http://schemas.openxmlformats.org/officeDocument/2006/relationships/image" Target="../media/image10.png"/><Relationship Id="rId5" Type="http://schemas.microsoft.com/office/2007/relationships/hdphoto" Target="../media/hdphoto1.wdp"/><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image" Target="../media/image12.png"/><Relationship Id="rId4" Type="http://schemas.microsoft.com/office/2007/relationships/hdphoto" Target="../media/hdphoto3.wdp"/></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g"/><Relationship Id="rId1" Type="http://schemas.openxmlformats.org/officeDocument/2006/relationships/slideLayout" Target="../slideLayouts/slideLayout3.xml"/><Relationship Id="rId5" Type="http://schemas.openxmlformats.org/officeDocument/2006/relationships/image" Target="../media/image15.png"/><Relationship Id="rId4" Type="http://schemas.microsoft.com/office/2007/relationships/hdphoto" Target="../media/hdphoto4.wdp"/></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17.png"/><Relationship Id="rId4" Type="http://schemas.microsoft.com/office/2007/relationships/hdphoto" Target="../media/hdphoto5.wdp"/></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43.svg"/><Relationship Id="rId13"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0.png"/><Relationship Id="rId12" Type="http://schemas.openxmlformats.org/officeDocument/2006/relationships/image" Target="../media/image47.sv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41.svg"/><Relationship Id="rId11" Type="http://schemas.openxmlformats.org/officeDocument/2006/relationships/image" Target="../media/image22.png"/><Relationship Id="rId15" Type="http://schemas.openxmlformats.org/officeDocument/2006/relationships/image" Target="../media/image24.png"/><Relationship Id="rId10" Type="http://schemas.openxmlformats.org/officeDocument/2006/relationships/image" Target="../media/image45.svg"/><Relationship Id="rId4" Type="http://schemas.openxmlformats.org/officeDocument/2006/relationships/image" Target="../media/image19.png"/><Relationship Id="rId9" Type="http://schemas.openxmlformats.org/officeDocument/2006/relationships/image" Target="../media/image21.png"/><Relationship Id="rId14" Type="http://schemas.openxmlformats.org/officeDocument/2006/relationships/image" Target="../media/image49.sv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27000" r="-27000"/>
          </a:stretch>
        </a:blipFill>
        <a:effectLst/>
      </p:bgPr>
    </p:bg>
    <p:spTree>
      <p:nvGrpSpPr>
        <p:cNvPr id="1" name=""/>
        <p:cNvGrpSpPr/>
        <p:nvPr/>
      </p:nvGrpSpPr>
      <p:grpSpPr>
        <a:xfrm>
          <a:off x="0" y="0"/>
          <a:ext cx="0" cy="0"/>
          <a:chOff x="0" y="0"/>
          <a:chExt cx="0" cy="0"/>
        </a:xfrm>
      </p:grpSpPr>
      <p:pic>
        <p:nvPicPr>
          <p:cNvPr id="13" name="Picture 12" descr="Shape&#10;&#10;Description automatically generated">
            <a:extLst>
              <a:ext uri="{FF2B5EF4-FFF2-40B4-BE49-F238E27FC236}">
                <a16:creationId xmlns:a16="http://schemas.microsoft.com/office/drawing/2014/main" id="{58FFA3F7-65C7-487E-98BA-4303F3E3EA7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8569" b="23762"/>
          <a:stretch/>
        </p:blipFill>
        <p:spPr>
          <a:xfrm>
            <a:off x="2159563" y="-295981"/>
            <a:ext cx="10616788" cy="5507761"/>
          </a:xfrm>
          <a:prstGeom prst="rect">
            <a:avLst/>
          </a:prstGeom>
        </p:spPr>
      </p:pic>
      <p:pic>
        <p:nvPicPr>
          <p:cNvPr id="8" name="Picture 7" descr="A picture containing shape&#10;&#10;Description automatically generated">
            <a:extLst>
              <a:ext uri="{FF2B5EF4-FFF2-40B4-BE49-F238E27FC236}">
                <a16:creationId xmlns:a16="http://schemas.microsoft.com/office/drawing/2014/main" id="{B50D72FF-1C8A-42B2-8DD5-F476583BAC03}"/>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35368" b="70089" l="65198" r="95837">
                        <a14:foregroundMark x1="66896" y1="41067" x2="66896" y2="41067"/>
                        <a14:foregroundMark x1="77971" y1="35408" x2="77971" y2="35408"/>
                        <a14:foregroundMark x1="65198" y1="41310" x2="65198" y2="41310"/>
                        <a14:foregroundMark x1="85489" y1="47009" x2="87955" y2="55538"/>
                        <a14:foregroundMark x1="80598" y1="45150" x2="85489" y2="43694"/>
                        <a14:foregroundMark x1="84559" y1="45150" x2="84559" y2="45150"/>
                        <a14:foregroundMark x1="81124" y1="45150" x2="79022" y2="44341"/>
                        <a14:foregroundMark x1="77324" y1="50687" x2="80194" y2="54365"/>
                        <a14:foregroundMark x1="76516" y1="56467" x2="79426" y2="59499"/>
                        <a14:foregroundMark x1="80073" y1="48828" x2="77041" y2="55821"/>
                        <a14:foregroundMark x1="83226" y1="50808" x2="89046" y2="53314"/>
                        <a14:foregroundMark x1="87712" y1="56750" x2="89167" y2="59378"/>
                        <a14:foregroundMark x1="86015" y1="60307" x2="86015" y2="62935"/>
                        <a14:foregroundMark x1="79143" y1="60428" x2="80719" y2="62935"/>
                        <a14:foregroundMark x1="85610" y1="45150" x2="85610" y2="45150"/>
                        <a14:foregroundMark x1="85610" y1="45271" x2="84964" y2="44867"/>
                        <a14:foregroundMark x1="87429" y1="39086" x2="87429" y2="39086"/>
                        <a14:foregroundMark x1="89046" y1="39491" x2="89046" y2="39491"/>
                      </a14:backgroundRemoval>
                    </a14:imgEffect>
                  </a14:imgLayer>
                </a14:imgProps>
              </a:ext>
              <a:ext uri="{28A0092B-C50C-407E-A947-70E740481C1C}">
                <a14:useLocalDpi xmlns:a14="http://schemas.microsoft.com/office/drawing/2010/main" val="0"/>
              </a:ext>
            </a:extLst>
          </a:blip>
          <a:srcRect l="64398" t="32366" r="603" b="25635"/>
          <a:stretch/>
        </p:blipFill>
        <p:spPr>
          <a:xfrm rot="1752575">
            <a:off x="9428110" y="-38972"/>
            <a:ext cx="2808653" cy="3370384"/>
          </a:xfrm>
          <a:prstGeom prst="rect">
            <a:avLst/>
          </a:prstGeom>
        </p:spPr>
      </p:pic>
      <p:pic>
        <p:nvPicPr>
          <p:cNvPr id="11" name="Picture 10" descr="A picture containing doll, toy&#10;&#10;Description automatically generated">
            <a:extLst>
              <a:ext uri="{FF2B5EF4-FFF2-40B4-BE49-F238E27FC236}">
                <a16:creationId xmlns:a16="http://schemas.microsoft.com/office/drawing/2014/main" id="{7A785667-A64C-4AB5-9DC5-2A7262944F43}"/>
              </a:ext>
            </a:extLst>
          </p:cNvPr>
          <p:cNvPicPr>
            <a:picLocks noChangeAspect="1"/>
          </p:cNvPicPr>
          <p:nvPr/>
        </p:nvPicPr>
        <p:blipFill>
          <a:blip r:embed="rId6" cstate="print">
            <a:extLst>
              <a:ext uri="{BEBA8EAE-BF5A-486C-A8C5-ECC9F3942E4B}">
                <a14:imgProps xmlns:a14="http://schemas.microsoft.com/office/drawing/2010/main">
                  <a14:imgLayer r:embed="rId7">
                    <a14:imgEffect>
                      <a14:backgroundRemoval t="8687" b="89980" l="3150" r="93393">
                        <a14:foregroundMark x1="6368" y1="36889" x2="9278" y2="39515"/>
                        <a14:foregroundMark x1="3252" y1="37657" x2="3252" y2="37657"/>
                        <a14:foregroundMark x1="26018" y1="24606" x2="28244" y2="35030"/>
                        <a14:foregroundMark x1="28586" y1="42141" x2="31804" y2="49374"/>
                        <a14:foregroundMark x1="12633" y1="84162" x2="12633" y2="84162"/>
                        <a14:foregroundMark x1="13625" y1="84162" x2="14755" y2="85455"/>
                        <a14:foregroundMark x1="14413" y1="81899" x2="15543" y2="80202"/>
                        <a14:foregroundMark x1="11743" y1="84162" x2="11743" y2="84162"/>
                        <a14:foregroundMark x1="11743" y1="84525" x2="12735" y2="85455"/>
                        <a14:foregroundMark x1="15303" y1="84162" x2="16741" y2="87838"/>
                        <a14:foregroundMark x1="15303" y1="81899" x2="16296" y2="85333"/>
                        <a14:foregroundMark x1="34509" y1="77576" x2="36392" y2="81374"/>
                        <a14:foregroundMark x1="32694" y1="30303" x2="36837" y2="35434"/>
                        <a14:foregroundMark x1="24341" y1="29899" x2="26566" y2="33455"/>
                        <a14:foregroundMark x1="64156" y1="25414" x2="67853" y2="33576"/>
                        <a14:foregroundMark x1="70626" y1="8687" x2="70626" y2="8687"/>
                        <a14:foregroundMark x1="90722" y1="37131" x2="90722" y2="37131"/>
                        <a14:foregroundMark x1="73879" y1="24364" x2="76104" y2="32121"/>
                        <a14:foregroundMark x1="52105" y1="75475" x2="50668" y2="82182"/>
                        <a14:foregroundMark x1="78774" y1="86263" x2="86580" y2="84000"/>
                        <a14:foregroundMark x1="93393" y1="37010" x2="93393" y2="37010"/>
                        <a14:foregroundMark x1="93393" y1="34101" x2="93393" y2="34101"/>
                        <a14:foregroundMark x1="55255" y1="75071" x2="54023" y2="77576"/>
                        <a14:foregroundMark x1="77987" y1="84283" x2="77439" y2="80848"/>
                        <a14:foregroundMark x1="3150" y1="40566" x2="3150" y2="40566"/>
                      </a14:backgroundRemoval>
                    </a14:imgEffect>
                  </a14:imgLayer>
                </a14:imgProps>
              </a:ext>
              <a:ext uri="{28A0092B-C50C-407E-A947-70E740481C1C}">
                <a14:useLocalDpi xmlns:a14="http://schemas.microsoft.com/office/drawing/2010/main" val="0"/>
              </a:ext>
            </a:extLst>
          </a:blip>
          <a:stretch>
            <a:fillRect/>
          </a:stretch>
        </p:blipFill>
        <p:spPr>
          <a:xfrm>
            <a:off x="-240704" y="3178294"/>
            <a:ext cx="4800533" cy="4066975"/>
          </a:xfrm>
          <a:prstGeom prst="rect">
            <a:avLst/>
          </a:prstGeom>
        </p:spPr>
      </p:pic>
      <p:grpSp>
        <p:nvGrpSpPr>
          <p:cNvPr id="3" name="Group 2">
            <a:extLst>
              <a:ext uri="{FF2B5EF4-FFF2-40B4-BE49-F238E27FC236}">
                <a16:creationId xmlns:a16="http://schemas.microsoft.com/office/drawing/2014/main" id="{DDC9842C-33E1-09A9-EB9C-70E5E36D8C28}"/>
              </a:ext>
            </a:extLst>
          </p:cNvPr>
          <p:cNvGrpSpPr/>
          <p:nvPr/>
        </p:nvGrpSpPr>
        <p:grpSpPr>
          <a:xfrm>
            <a:off x="5962650" y="600075"/>
            <a:ext cx="3129360" cy="685800"/>
            <a:chOff x="2831555" y="1626491"/>
            <a:chExt cx="3193496" cy="861774"/>
          </a:xfrm>
          <a:solidFill>
            <a:srgbClr val="E82856"/>
          </a:solidFill>
        </p:grpSpPr>
        <p:sp>
          <p:nvSpPr>
            <p:cNvPr id="4" name="矩形: 圆角 10">
              <a:extLst>
                <a:ext uri="{FF2B5EF4-FFF2-40B4-BE49-F238E27FC236}">
                  <a16:creationId xmlns:a16="http://schemas.microsoft.com/office/drawing/2014/main" id="{EE188F0F-9411-F702-00AF-E765F9C2AD91}"/>
                </a:ext>
              </a:extLst>
            </p:cNvPr>
            <p:cNvSpPr/>
            <p:nvPr/>
          </p:nvSpPr>
          <p:spPr>
            <a:xfrm rot="5400000">
              <a:off x="3997416" y="460630"/>
              <a:ext cx="861774" cy="3193496"/>
            </a:xfrm>
            <a:prstGeom prst="roundRect">
              <a:avLst>
                <a:gd name="adj" fmla="val 32744"/>
              </a:avLst>
            </a:prstGeom>
            <a:solidFill>
              <a:srgbClr val="FF0066"/>
            </a:solidFill>
            <a:ln w="28575">
              <a:solidFill>
                <a:schemeClr val="bg1"/>
              </a:solidFill>
            </a:ln>
            <a:effectLst>
              <a:outerShdw blurRad="25400" algn="ctr" rotWithShape="0">
                <a:prstClr val="black">
                  <a:alpha val="6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pitchFamily="34" charset="0"/>
                <a:ea typeface="等线" panose="02010600030101010101" pitchFamily="2" charset="-122"/>
                <a:cs typeface="Arial" panose="020B0604020202020204" pitchFamily="34" charset="0"/>
              </a:endParaRPr>
            </a:p>
          </p:txBody>
        </p:sp>
        <p:sp>
          <p:nvSpPr>
            <p:cNvPr id="5" name="TextBox 4">
              <a:extLst>
                <a:ext uri="{FF2B5EF4-FFF2-40B4-BE49-F238E27FC236}">
                  <a16:creationId xmlns:a16="http://schemas.microsoft.com/office/drawing/2014/main" id="{39344C9C-6B0D-9FB5-5791-AE49505E76A0}"/>
                </a:ext>
              </a:extLst>
            </p:cNvPr>
            <p:cNvSpPr txBox="1"/>
            <p:nvPr/>
          </p:nvSpPr>
          <p:spPr>
            <a:xfrm>
              <a:off x="2831555" y="1641879"/>
              <a:ext cx="3193496" cy="7653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Calibri" panose="020F0502020204030204" pitchFamily="34" charset="0"/>
                  <a:ea typeface="White Xmas PERSONAL USE" pitchFamily="50" charset="0"/>
                  <a:cs typeface="Calibri" panose="020F0502020204030204" pitchFamily="34" charset="0"/>
                </a:rPr>
                <a:t>TIẾNG VIỆT</a:t>
              </a:r>
            </a:p>
          </p:txBody>
        </p:sp>
      </p:grpSp>
      <p:pic>
        <p:nvPicPr>
          <p:cNvPr id="6" name="Picture 5">
            <a:extLst>
              <a:ext uri="{FF2B5EF4-FFF2-40B4-BE49-F238E27FC236}">
                <a16:creationId xmlns:a16="http://schemas.microsoft.com/office/drawing/2014/main" id="{30A1E8A1-A4ED-B53C-7170-FAB7F8FE1923}"/>
              </a:ext>
            </a:extLst>
          </p:cNvPr>
          <p:cNvPicPr>
            <a:picLocks noChangeAspect="1"/>
          </p:cNvPicPr>
          <p:nvPr/>
        </p:nvPicPr>
        <p:blipFill>
          <a:blip r:embed="rId8"/>
          <a:stretch>
            <a:fillRect/>
          </a:stretch>
        </p:blipFill>
        <p:spPr>
          <a:xfrm>
            <a:off x="4511924" y="1722405"/>
            <a:ext cx="5968501" cy="2213040"/>
          </a:xfrm>
          <a:prstGeom prst="rect">
            <a:avLst/>
          </a:prstGeom>
        </p:spPr>
      </p:pic>
    </p:spTree>
    <p:extLst>
      <p:ext uri="{BB962C8B-B14F-4D97-AF65-F5344CB8AC3E}">
        <p14:creationId xmlns:p14="http://schemas.microsoft.com/office/powerpoint/2010/main" val="204874123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12"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0-#ppt_w/2"/>
                                          </p:val>
                                        </p:tav>
                                        <p:tav tm="100000">
                                          <p:val>
                                            <p:strVal val="#ppt_x"/>
                                          </p:val>
                                        </p:tav>
                                      </p:tavLst>
                                    </p:anim>
                                    <p:anim calcmode="lin" valueType="num">
                                      <p:cBhvr additive="base">
                                        <p:cTn id="17" dur="500" fill="hold"/>
                                        <p:tgtEl>
                                          <p:spTgt spid="8"/>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47" presetClass="entr" presetSubtype="0" fill="hold"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anim calcmode="lin" valueType="num">
                                      <p:cBhvr>
                                        <p:cTn id="22" dur="500" fill="hold"/>
                                        <p:tgtEl>
                                          <p:spTgt spid="3"/>
                                        </p:tgtEl>
                                        <p:attrNameLst>
                                          <p:attrName>ppt_x</p:attrName>
                                        </p:attrNameLst>
                                      </p:cBhvr>
                                      <p:tavLst>
                                        <p:tav tm="0">
                                          <p:val>
                                            <p:strVal val="#ppt_x"/>
                                          </p:val>
                                        </p:tav>
                                        <p:tav tm="100000">
                                          <p:val>
                                            <p:strVal val="#ppt_x"/>
                                          </p:val>
                                        </p:tav>
                                      </p:tavLst>
                                    </p:anim>
                                    <p:anim calcmode="lin" valueType="num">
                                      <p:cBhvr>
                                        <p:cTn id="23"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down)">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nvSpPr>
        <p:spPr>
          <a:xfrm>
            <a:off x="2409764" y="1234404"/>
            <a:ext cx="731520" cy="481965"/>
          </a:xfrm>
          <a:custGeom>
            <a:avLst/>
            <a:gdLst>
              <a:gd name="connsiteX0" fmla="*/ 298 w 1800"/>
              <a:gd name="connsiteY0" fmla="*/ 0 h 1421"/>
              <a:gd name="connsiteX1" fmla="*/ 1597 w 1800"/>
              <a:gd name="connsiteY1" fmla="*/ 0 h 1421"/>
              <a:gd name="connsiteX2" fmla="*/ 1800 w 1800"/>
              <a:gd name="connsiteY2" fmla="*/ 203 h 1421"/>
              <a:gd name="connsiteX3" fmla="*/ 1800 w 1800"/>
              <a:gd name="connsiteY3" fmla="*/ 885 h 1421"/>
              <a:gd name="connsiteX4" fmla="*/ 0 w 1800"/>
              <a:gd name="connsiteY4" fmla="*/ 1058 h 1421"/>
              <a:gd name="connsiteX5" fmla="*/ 300 w 1800"/>
              <a:gd name="connsiteY5" fmla="*/ 1421 h 1421"/>
              <a:gd name="connsiteX6" fmla="*/ 95 w 1800"/>
              <a:gd name="connsiteY6" fmla="*/ 1216 h 1421"/>
              <a:gd name="connsiteX7" fmla="*/ 95 w 1800"/>
              <a:gd name="connsiteY7" fmla="*/ 203 h 1421"/>
              <a:gd name="connsiteX8" fmla="*/ 298 w 1800"/>
              <a:gd name="connsiteY8" fmla="*/ 0 h 1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0" h="1421">
                <a:moveTo>
                  <a:pt x="298" y="0"/>
                </a:moveTo>
                <a:lnTo>
                  <a:pt x="1597" y="0"/>
                </a:lnTo>
                <a:lnTo>
                  <a:pt x="1800" y="203"/>
                </a:lnTo>
                <a:lnTo>
                  <a:pt x="1800" y="885"/>
                </a:lnTo>
                <a:lnTo>
                  <a:pt x="0" y="1058"/>
                </a:lnTo>
                <a:lnTo>
                  <a:pt x="300" y="1421"/>
                </a:lnTo>
                <a:lnTo>
                  <a:pt x="95" y="1216"/>
                </a:lnTo>
                <a:lnTo>
                  <a:pt x="95" y="203"/>
                </a:lnTo>
                <a:cubicBezTo>
                  <a:pt x="95" y="91"/>
                  <a:pt x="186" y="0"/>
                  <a:pt x="298" y="0"/>
                </a:cubicBezTo>
                <a:close/>
              </a:path>
            </a:pathLst>
          </a:custGeom>
          <a:solidFill>
            <a:srgbClr val="09722C"/>
          </a:solidFill>
          <a:ln>
            <a:solidFill>
              <a:srgbClr val="0972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ltLang="zh-CN">
              <a:solidFill>
                <a:srgbClr val="FFFFFF"/>
              </a:solidFill>
              <a:latin typeface="Arial"/>
              <a:ea typeface="字魂105号-简雅黑"/>
            </a:endParaRPr>
          </a:p>
        </p:txBody>
      </p:sp>
      <p:pic>
        <p:nvPicPr>
          <p:cNvPr id="8" name="图片 7" descr="19690631 -1"/>
          <p:cNvPicPr>
            <a:picLocks noChangeAspect="1"/>
          </p:cNvPicPr>
          <p:nvPr/>
        </p:nvPicPr>
        <p:blipFill>
          <a:blip r:embed="rId3"/>
          <a:srcRect/>
          <a:stretch>
            <a:fillRect/>
          </a:stretch>
        </p:blipFill>
        <p:spPr>
          <a:xfrm flipH="1">
            <a:off x="2484301" y="3609569"/>
            <a:ext cx="2404111" cy="1419225"/>
          </a:xfrm>
          <a:prstGeom prst="rect">
            <a:avLst/>
          </a:prstGeom>
        </p:spPr>
      </p:pic>
      <p:pic>
        <p:nvPicPr>
          <p:cNvPr id="7" name="Picture 6" descr="A picture containing shape&#10;&#10;Description automatically generated">
            <a:extLst>
              <a:ext uri="{FF2B5EF4-FFF2-40B4-BE49-F238E27FC236}">
                <a16:creationId xmlns:a16="http://schemas.microsoft.com/office/drawing/2014/main" id="{8EE991A9-2D58-49C6-9223-AF0B244F4A48}"/>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35368" b="70089" l="65198" r="95837">
                        <a14:foregroundMark x1="66896" y1="41067" x2="66896" y2="41067"/>
                        <a14:foregroundMark x1="77971" y1="35408" x2="77971" y2="35408"/>
                        <a14:foregroundMark x1="65198" y1="41310" x2="65198" y2="41310"/>
                        <a14:foregroundMark x1="85489" y1="47009" x2="87955" y2="55538"/>
                        <a14:foregroundMark x1="80598" y1="45150" x2="85489" y2="43694"/>
                        <a14:foregroundMark x1="84559" y1="45150" x2="84559" y2="45150"/>
                        <a14:foregroundMark x1="81124" y1="45150" x2="79022" y2="44341"/>
                        <a14:foregroundMark x1="77324" y1="50687" x2="80194" y2="54365"/>
                        <a14:foregroundMark x1="76516" y1="56467" x2="79426" y2="59499"/>
                        <a14:foregroundMark x1="80073" y1="48828" x2="77041" y2="55821"/>
                        <a14:foregroundMark x1="83226" y1="50808" x2="89046" y2="53314"/>
                        <a14:foregroundMark x1="87712" y1="56750" x2="89167" y2="59378"/>
                        <a14:foregroundMark x1="86015" y1="60307" x2="86015" y2="62935"/>
                        <a14:foregroundMark x1="79143" y1="60428" x2="80719" y2="62935"/>
                        <a14:foregroundMark x1="85610" y1="45150" x2="85610" y2="45150"/>
                        <a14:foregroundMark x1="85610" y1="45271" x2="84964" y2="44867"/>
                        <a14:foregroundMark x1="87429" y1="39086" x2="87429" y2="39086"/>
                        <a14:foregroundMark x1="89046" y1="39491" x2="89046" y2="39491"/>
                      </a14:backgroundRemoval>
                    </a14:imgEffect>
                  </a14:imgLayer>
                </a14:imgProps>
              </a:ext>
              <a:ext uri="{28A0092B-C50C-407E-A947-70E740481C1C}">
                <a14:useLocalDpi xmlns:a14="http://schemas.microsoft.com/office/drawing/2010/main" val="0"/>
              </a:ext>
            </a:extLst>
          </a:blip>
          <a:srcRect l="64398" t="32366" r="603" b="25635"/>
          <a:stretch/>
        </p:blipFill>
        <p:spPr>
          <a:xfrm rot="1752575">
            <a:off x="1009108" y="67269"/>
            <a:ext cx="2808653" cy="3370384"/>
          </a:xfrm>
          <a:prstGeom prst="rect">
            <a:avLst/>
          </a:prstGeom>
        </p:spPr>
      </p:pic>
      <p:pic>
        <p:nvPicPr>
          <p:cNvPr id="3" name="Picture 2">
            <a:extLst>
              <a:ext uri="{FF2B5EF4-FFF2-40B4-BE49-F238E27FC236}">
                <a16:creationId xmlns:a16="http://schemas.microsoft.com/office/drawing/2014/main" id="{C12D7644-595C-3721-BA3E-2C7CC950BA25}"/>
              </a:ext>
            </a:extLst>
          </p:cNvPr>
          <p:cNvPicPr>
            <a:picLocks noChangeAspect="1"/>
          </p:cNvPicPr>
          <p:nvPr/>
        </p:nvPicPr>
        <p:blipFill>
          <a:blip r:embed="rId6"/>
          <a:stretch>
            <a:fillRect/>
          </a:stretch>
        </p:blipFill>
        <p:spPr>
          <a:xfrm>
            <a:off x="3274828" y="2449366"/>
            <a:ext cx="5718544" cy="1902117"/>
          </a:xfrm>
          <a:prstGeom prst="rect">
            <a:avLst/>
          </a:prstGeom>
        </p:spPr>
      </p:pic>
    </p:spTree>
    <p:custDataLst>
      <p:tags r:id="rId1"/>
    </p:custDataLst>
    <p:extLst>
      <p:ext uri="{BB962C8B-B14F-4D97-AF65-F5344CB8AC3E}">
        <p14:creationId xmlns:p14="http://schemas.microsoft.com/office/powerpoint/2010/main" val="3663063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E429B21-4F8B-4020-90B2-63E55A61D7AF}"/>
              </a:ext>
            </a:extLst>
          </p:cNvPr>
          <p:cNvSpPr/>
          <p:nvPr/>
        </p:nvSpPr>
        <p:spPr>
          <a:xfrm>
            <a:off x="857251" y="124073"/>
            <a:ext cx="9677400" cy="676027"/>
          </a:xfrm>
          <a:custGeom>
            <a:avLst/>
            <a:gdLst>
              <a:gd name="connsiteX0" fmla="*/ 0 w 9677400"/>
              <a:gd name="connsiteY0" fmla="*/ 0 h 676027"/>
              <a:gd name="connsiteX1" fmla="*/ 400921 w 9677400"/>
              <a:gd name="connsiteY1" fmla="*/ 0 h 676027"/>
              <a:gd name="connsiteX2" fmla="*/ 1092164 w 9677400"/>
              <a:gd name="connsiteY2" fmla="*/ 0 h 676027"/>
              <a:gd name="connsiteX3" fmla="*/ 1783407 w 9677400"/>
              <a:gd name="connsiteY3" fmla="*/ 0 h 676027"/>
              <a:gd name="connsiteX4" fmla="*/ 2184327 w 9677400"/>
              <a:gd name="connsiteY4" fmla="*/ 0 h 676027"/>
              <a:gd name="connsiteX5" fmla="*/ 3069118 w 9677400"/>
              <a:gd name="connsiteY5" fmla="*/ 0 h 676027"/>
              <a:gd name="connsiteX6" fmla="*/ 3470039 w 9677400"/>
              <a:gd name="connsiteY6" fmla="*/ 0 h 676027"/>
              <a:gd name="connsiteX7" fmla="*/ 4354830 w 9677400"/>
              <a:gd name="connsiteY7" fmla="*/ 0 h 676027"/>
              <a:gd name="connsiteX8" fmla="*/ 5239621 w 9677400"/>
              <a:gd name="connsiteY8" fmla="*/ 0 h 676027"/>
              <a:gd name="connsiteX9" fmla="*/ 5930864 w 9677400"/>
              <a:gd name="connsiteY9" fmla="*/ 0 h 676027"/>
              <a:gd name="connsiteX10" fmla="*/ 6331785 w 9677400"/>
              <a:gd name="connsiteY10" fmla="*/ 0 h 676027"/>
              <a:gd name="connsiteX11" fmla="*/ 7119801 w 9677400"/>
              <a:gd name="connsiteY11" fmla="*/ 0 h 676027"/>
              <a:gd name="connsiteX12" fmla="*/ 7907818 w 9677400"/>
              <a:gd name="connsiteY12" fmla="*/ 0 h 676027"/>
              <a:gd name="connsiteX13" fmla="*/ 8308739 w 9677400"/>
              <a:gd name="connsiteY13" fmla="*/ 0 h 676027"/>
              <a:gd name="connsiteX14" fmla="*/ 8709660 w 9677400"/>
              <a:gd name="connsiteY14" fmla="*/ 0 h 676027"/>
              <a:gd name="connsiteX15" fmla="*/ 9677400 w 9677400"/>
              <a:gd name="connsiteY15" fmla="*/ 0 h 676027"/>
              <a:gd name="connsiteX16" fmla="*/ 9677400 w 9677400"/>
              <a:gd name="connsiteY16" fmla="*/ 676027 h 676027"/>
              <a:gd name="connsiteX17" fmla="*/ 8986157 w 9677400"/>
              <a:gd name="connsiteY17" fmla="*/ 676027 h 676027"/>
              <a:gd name="connsiteX18" fmla="*/ 8198140 w 9677400"/>
              <a:gd name="connsiteY18" fmla="*/ 676027 h 676027"/>
              <a:gd name="connsiteX19" fmla="*/ 7603671 w 9677400"/>
              <a:gd name="connsiteY19" fmla="*/ 676027 h 676027"/>
              <a:gd name="connsiteX20" fmla="*/ 6912429 w 9677400"/>
              <a:gd name="connsiteY20" fmla="*/ 676027 h 676027"/>
              <a:gd name="connsiteX21" fmla="*/ 6414734 w 9677400"/>
              <a:gd name="connsiteY21" fmla="*/ 676027 h 676027"/>
              <a:gd name="connsiteX22" fmla="*/ 5723491 w 9677400"/>
              <a:gd name="connsiteY22" fmla="*/ 676027 h 676027"/>
              <a:gd name="connsiteX23" fmla="*/ 4838700 w 9677400"/>
              <a:gd name="connsiteY23" fmla="*/ 676027 h 676027"/>
              <a:gd name="connsiteX24" fmla="*/ 3953909 w 9677400"/>
              <a:gd name="connsiteY24" fmla="*/ 676027 h 676027"/>
              <a:gd name="connsiteX25" fmla="*/ 3456214 w 9677400"/>
              <a:gd name="connsiteY25" fmla="*/ 676027 h 676027"/>
              <a:gd name="connsiteX26" fmla="*/ 3055293 w 9677400"/>
              <a:gd name="connsiteY26" fmla="*/ 676027 h 676027"/>
              <a:gd name="connsiteX27" fmla="*/ 2654373 w 9677400"/>
              <a:gd name="connsiteY27" fmla="*/ 676027 h 676027"/>
              <a:gd name="connsiteX28" fmla="*/ 2156678 w 9677400"/>
              <a:gd name="connsiteY28" fmla="*/ 676027 h 676027"/>
              <a:gd name="connsiteX29" fmla="*/ 1562209 w 9677400"/>
              <a:gd name="connsiteY29" fmla="*/ 676027 h 676027"/>
              <a:gd name="connsiteX30" fmla="*/ 870966 w 9677400"/>
              <a:gd name="connsiteY30" fmla="*/ 676027 h 676027"/>
              <a:gd name="connsiteX31" fmla="*/ 0 w 9677400"/>
              <a:gd name="connsiteY31" fmla="*/ 676027 h 676027"/>
              <a:gd name="connsiteX32" fmla="*/ 0 w 9677400"/>
              <a:gd name="connsiteY32" fmla="*/ 0 h 676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677400" h="676027" fill="none" extrusionOk="0">
                <a:moveTo>
                  <a:pt x="0" y="0"/>
                </a:moveTo>
                <a:cubicBezTo>
                  <a:pt x="154673" y="-14030"/>
                  <a:pt x="234354" y="-16824"/>
                  <a:pt x="400921" y="0"/>
                </a:cubicBezTo>
                <a:cubicBezTo>
                  <a:pt x="567488" y="16824"/>
                  <a:pt x="750535" y="-21374"/>
                  <a:pt x="1092164" y="0"/>
                </a:cubicBezTo>
                <a:cubicBezTo>
                  <a:pt x="1433793" y="21374"/>
                  <a:pt x="1582303" y="25836"/>
                  <a:pt x="1783407" y="0"/>
                </a:cubicBezTo>
                <a:cubicBezTo>
                  <a:pt x="1984511" y="-25836"/>
                  <a:pt x="2011046" y="-5698"/>
                  <a:pt x="2184327" y="0"/>
                </a:cubicBezTo>
                <a:cubicBezTo>
                  <a:pt x="2357608" y="5698"/>
                  <a:pt x="2682469" y="12916"/>
                  <a:pt x="3069118" y="0"/>
                </a:cubicBezTo>
                <a:cubicBezTo>
                  <a:pt x="3455767" y="-12916"/>
                  <a:pt x="3356049" y="-4024"/>
                  <a:pt x="3470039" y="0"/>
                </a:cubicBezTo>
                <a:cubicBezTo>
                  <a:pt x="3584029" y="4024"/>
                  <a:pt x="4027307" y="-986"/>
                  <a:pt x="4354830" y="0"/>
                </a:cubicBezTo>
                <a:cubicBezTo>
                  <a:pt x="4682353" y="986"/>
                  <a:pt x="4920031" y="-40206"/>
                  <a:pt x="5239621" y="0"/>
                </a:cubicBezTo>
                <a:cubicBezTo>
                  <a:pt x="5559211" y="40206"/>
                  <a:pt x="5695770" y="23315"/>
                  <a:pt x="5930864" y="0"/>
                </a:cubicBezTo>
                <a:cubicBezTo>
                  <a:pt x="6165958" y="-23315"/>
                  <a:pt x="6166978" y="-5329"/>
                  <a:pt x="6331785" y="0"/>
                </a:cubicBezTo>
                <a:cubicBezTo>
                  <a:pt x="6496592" y="5329"/>
                  <a:pt x="6797134" y="-38142"/>
                  <a:pt x="7119801" y="0"/>
                </a:cubicBezTo>
                <a:cubicBezTo>
                  <a:pt x="7442468" y="38142"/>
                  <a:pt x="7539472" y="-23947"/>
                  <a:pt x="7907818" y="0"/>
                </a:cubicBezTo>
                <a:cubicBezTo>
                  <a:pt x="8276164" y="23947"/>
                  <a:pt x="8156296" y="-10017"/>
                  <a:pt x="8308739" y="0"/>
                </a:cubicBezTo>
                <a:cubicBezTo>
                  <a:pt x="8461182" y="10017"/>
                  <a:pt x="8605179" y="-11086"/>
                  <a:pt x="8709660" y="0"/>
                </a:cubicBezTo>
                <a:cubicBezTo>
                  <a:pt x="8814141" y="11086"/>
                  <a:pt x="9232072" y="23048"/>
                  <a:pt x="9677400" y="0"/>
                </a:cubicBezTo>
                <a:cubicBezTo>
                  <a:pt x="9704808" y="330265"/>
                  <a:pt x="9644938" y="454014"/>
                  <a:pt x="9677400" y="676027"/>
                </a:cubicBezTo>
                <a:cubicBezTo>
                  <a:pt x="9441684" y="679209"/>
                  <a:pt x="9309332" y="693605"/>
                  <a:pt x="8986157" y="676027"/>
                </a:cubicBezTo>
                <a:cubicBezTo>
                  <a:pt x="8662982" y="658449"/>
                  <a:pt x="8382613" y="694881"/>
                  <a:pt x="8198140" y="676027"/>
                </a:cubicBezTo>
                <a:cubicBezTo>
                  <a:pt x="8013667" y="657173"/>
                  <a:pt x="7873272" y="705583"/>
                  <a:pt x="7603671" y="676027"/>
                </a:cubicBezTo>
                <a:cubicBezTo>
                  <a:pt x="7334070" y="646471"/>
                  <a:pt x="7229726" y="652677"/>
                  <a:pt x="6912429" y="676027"/>
                </a:cubicBezTo>
                <a:cubicBezTo>
                  <a:pt x="6595132" y="699377"/>
                  <a:pt x="6543536" y="696289"/>
                  <a:pt x="6414734" y="676027"/>
                </a:cubicBezTo>
                <a:cubicBezTo>
                  <a:pt x="6285933" y="655765"/>
                  <a:pt x="5999231" y="678652"/>
                  <a:pt x="5723491" y="676027"/>
                </a:cubicBezTo>
                <a:cubicBezTo>
                  <a:pt x="5447751" y="673402"/>
                  <a:pt x="5249704" y="649365"/>
                  <a:pt x="4838700" y="676027"/>
                </a:cubicBezTo>
                <a:cubicBezTo>
                  <a:pt x="4427696" y="702689"/>
                  <a:pt x="4170739" y="690816"/>
                  <a:pt x="3953909" y="676027"/>
                </a:cubicBezTo>
                <a:cubicBezTo>
                  <a:pt x="3737079" y="661238"/>
                  <a:pt x="3578335" y="684910"/>
                  <a:pt x="3456214" y="676027"/>
                </a:cubicBezTo>
                <a:cubicBezTo>
                  <a:pt x="3334094" y="667144"/>
                  <a:pt x="3182706" y="679712"/>
                  <a:pt x="3055293" y="676027"/>
                </a:cubicBezTo>
                <a:cubicBezTo>
                  <a:pt x="2927880" y="672342"/>
                  <a:pt x="2740067" y="686907"/>
                  <a:pt x="2654373" y="676027"/>
                </a:cubicBezTo>
                <a:cubicBezTo>
                  <a:pt x="2568679" y="665147"/>
                  <a:pt x="2346825" y="652424"/>
                  <a:pt x="2156678" y="676027"/>
                </a:cubicBezTo>
                <a:cubicBezTo>
                  <a:pt x="1966532" y="699630"/>
                  <a:pt x="1857093" y="648229"/>
                  <a:pt x="1562209" y="676027"/>
                </a:cubicBezTo>
                <a:cubicBezTo>
                  <a:pt x="1267325" y="703825"/>
                  <a:pt x="1128235" y="688434"/>
                  <a:pt x="870966" y="676027"/>
                </a:cubicBezTo>
                <a:cubicBezTo>
                  <a:pt x="613697" y="663620"/>
                  <a:pt x="235065" y="701472"/>
                  <a:pt x="0" y="676027"/>
                </a:cubicBezTo>
                <a:cubicBezTo>
                  <a:pt x="848" y="428080"/>
                  <a:pt x="5851" y="278167"/>
                  <a:pt x="0" y="0"/>
                </a:cubicBezTo>
                <a:close/>
              </a:path>
              <a:path w="9677400" h="676027" stroke="0" extrusionOk="0">
                <a:moveTo>
                  <a:pt x="0" y="0"/>
                </a:moveTo>
                <a:cubicBezTo>
                  <a:pt x="264450" y="17151"/>
                  <a:pt x="527228" y="31222"/>
                  <a:pt x="884791" y="0"/>
                </a:cubicBezTo>
                <a:cubicBezTo>
                  <a:pt x="1242354" y="-31222"/>
                  <a:pt x="1295820" y="10949"/>
                  <a:pt x="1479260" y="0"/>
                </a:cubicBezTo>
                <a:cubicBezTo>
                  <a:pt x="1662700" y="-10949"/>
                  <a:pt x="2084263" y="-26155"/>
                  <a:pt x="2364051" y="0"/>
                </a:cubicBezTo>
                <a:cubicBezTo>
                  <a:pt x="2643839" y="26155"/>
                  <a:pt x="2701214" y="7995"/>
                  <a:pt x="2861745" y="0"/>
                </a:cubicBezTo>
                <a:cubicBezTo>
                  <a:pt x="3022276" y="-7995"/>
                  <a:pt x="3174358" y="-24294"/>
                  <a:pt x="3359440" y="0"/>
                </a:cubicBezTo>
                <a:cubicBezTo>
                  <a:pt x="3544523" y="24294"/>
                  <a:pt x="3881521" y="-34106"/>
                  <a:pt x="4050683" y="0"/>
                </a:cubicBezTo>
                <a:cubicBezTo>
                  <a:pt x="4219845" y="34106"/>
                  <a:pt x="4359111" y="12700"/>
                  <a:pt x="4451604" y="0"/>
                </a:cubicBezTo>
                <a:cubicBezTo>
                  <a:pt x="4544097" y="-12700"/>
                  <a:pt x="4881811" y="3829"/>
                  <a:pt x="5142847" y="0"/>
                </a:cubicBezTo>
                <a:cubicBezTo>
                  <a:pt x="5403883" y="-3829"/>
                  <a:pt x="5631406" y="-20163"/>
                  <a:pt x="5834090" y="0"/>
                </a:cubicBezTo>
                <a:cubicBezTo>
                  <a:pt x="6036774" y="20163"/>
                  <a:pt x="6271352" y="2740"/>
                  <a:pt x="6428559" y="0"/>
                </a:cubicBezTo>
                <a:cubicBezTo>
                  <a:pt x="6585766" y="-2740"/>
                  <a:pt x="6802563" y="8935"/>
                  <a:pt x="7119801" y="0"/>
                </a:cubicBezTo>
                <a:cubicBezTo>
                  <a:pt x="7437039" y="-8935"/>
                  <a:pt x="7469311" y="-10590"/>
                  <a:pt x="7714270" y="0"/>
                </a:cubicBezTo>
                <a:cubicBezTo>
                  <a:pt x="7959229" y="10590"/>
                  <a:pt x="8091898" y="15664"/>
                  <a:pt x="8211965" y="0"/>
                </a:cubicBezTo>
                <a:cubicBezTo>
                  <a:pt x="8332032" y="-15664"/>
                  <a:pt x="8697925" y="34623"/>
                  <a:pt x="8999982" y="0"/>
                </a:cubicBezTo>
                <a:cubicBezTo>
                  <a:pt x="9302039" y="-34623"/>
                  <a:pt x="9537400" y="-3786"/>
                  <a:pt x="9677400" y="0"/>
                </a:cubicBezTo>
                <a:cubicBezTo>
                  <a:pt x="9669716" y="241149"/>
                  <a:pt x="9658721" y="527607"/>
                  <a:pt x="9677400" y="676027"/>
                </a:cubicBezTo>
                <a:cubicBezTo>
                  <a:pt x="9437640" y="703513"/>
                  <a:pt x="9227199" y="683996"/>
                  <a:pt x="8986157" y="676027"/>
                </a:cubicBezTo>
                <a:cubicBezTo>
                  <a:pt x="8745115" y="668058"/>
                  <a:pt x="8478103" y="676276"/>
                  <a:pt x="8101366" y="676027"/>
                </a:cubicBezTo>
                <a:cubicBezTo>
                  <a:pt x="7724629" y="675778"/>
                  <a:pt x="7752182" y="695252"/>
                  <a:pt x="7603671" y="676027"/>
                </a:cubicBezTo>
                <a:cubicBezTo>
                  <a:pt x="7455160" y="656802"/>
                  <a:pt x="7341454" y="666524"/>
                  <a:pt x="7202751" y="676027"/>
                </a:cubicBezTo>
                <a:cubicBezTo>
                  <a:pt x="7064048" y="685530"/>
                  <a:pt x="6767937" y="700011"/>
                  <a:pt x="6608282" y="676027"/>
                </a:cubicBezTo>
                <a:cubicBezTo>
                  <a:pt x="6448627" y="652043"/>
                  <a:pt x="6234925" y="657465"/>
                  <a:pt x="6110587" y="676027"/>
                </a:cubicBezTo>
                <a:cubicBezTo>
                  <a:pt x="5986249" y="694589"/>
                  <a:pt x="5684777" y="677713"/>
                  <a:pt x="5516118" y="676027"/>
                </a:cubicBezTo>
                <a:cubicBezTo>
                  <a:pt x="5347459" y="674341"/>
                  <a:pt x="5117861" y="651735"/>
                  <a:pt x="4824875" y="676027"/>
                </a:cubicBezTo>
                <a:cubicBezTo>
                  <a:pt x="4531889" y="700319"/>
                  <a:pt x="4290709" y="718166"/>
                  <a:pt x="3940084" y="676027"/>
                </a:cubicBezTo>
                <a:cubicBezTo>
                  <a:pt x="3589459" y="633888"/>
                  <a:pt x="3578568" y="653959"/>
                  <a:pt x="3345615" y="676027"/>
                </a:cubicBezTo>
                <a:cubicBezTo>
                  <a:pt x="3112662" y="698095"/>
                  <a:pt x="3065804" y="689506"/>
                  <a:pt x="2847921" y="676027"/>
                </a:cubicBezTo>
                <a:cubicBezTo>
                  <a:pt x="2630038" y="662548"/>
                  <a:pt x="2247556" y="662286"/>
                  <a:pt x="2059904" y="676027"/>
                </a:cubicBezTo>
                <a:cubicBezTo>
                  <a:pt x="1872252" y="689768"/>
                  <a:pt x="1630944" y="713424"/>
                  <a:pt x="1271887" y="676027"/>
                </a:cubicBezTo>
                <a:cubicBezTo>
                  <a:pt x="912830" y="638630"/>
                  <a:pt x="629941" y="730692"/>
                  <a:pt x="0" y="676027"/>
                </a:cubicBezTo>
                <a:cubicBezTo>
                  <a:pt x="-13324" y="412403"/>
                  <a:pt x="-28459" y="205613"/>
                  <a:pt x="0" y="0"/>
                </a:cubicBezTo>
                <a:close/>
              </a:path>
            </a:pathLst>
          </a:custGeom>
          <a:solidFill>
            <a:srgbClr val="FFFB57">
              <a:alpha val="94902"/>
            </a:srgbClr>
          </a:solidFill>
          <a:ln w="28575">
            <a:solidFill>
              <a:srgbClr val="4AC6AE"/>
            </a:solidFill>
            <a:extLst>
              <a:ext uri="{C807C97D-BFC1-408E-A445-0C87EB9F89A2}">
                <ask:lineSketchStyleProps xmlns:ask="http://schemas.microsoft.com/office/drawing/2018/sketchyshapes" xmlns="" sd="330632433">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en-US" sz="4000" b="1" dirty="0" err="1">
                <a:solidFill>
                  <a:prstClr val="black"/>
                </a:solidFill>
                <a:latin typeface="Calibri" panose="020F0502020204030204" pitchFamily="34" charset="0"/>
                <a:cs typeface="Calibri" panose="020F0502020204030204" pitchFamily="34" charset="0"/>
              </a:rPr>
              <a:t>Chọn</a:t>
            </a:r>
            <a:r>
              <a:rPr lang="en-US" sz="4000" b="1" dirty="0">
                <a:solidFill>
                  <a:prstClr val="black"/>
                </a:solidFill>
                <a:latin typeface="Calibri" panose="020F0502020204030204" pitchFamily="34" charset="0"/>
                <a:cs typeface="Calibri" panose="020F0502020204030204" pitchFamily="34" charset="0"/>
              </a:rPr>
              <a:t> </a:t>
            </a:r>
            <a:r>
              <a:rPr lang="en-US" sz="4000" b="1" dirty="0" err="1">
                <a:solidFill>
                  <a:prstClr val="black"/>
                </a:solidFill>
                <a:latin typeface="Calibri" panose="020F0502020204030204" pitchFamily="34" charset="0"/>
                <a:cs typeface="Calibri" panose="020F0502020204030204" pitchFamily="34" charset="0"/>
              </a:rPr>
              <a:t>tiếng</a:t>
            </a:r>
            <a:r>
              <a:rPr lang="en-US" sz="4000" b="1" dirty="0">
                <a:solidFill>
                  <a:prstClr val="black"/>
                </a:solidFill>
                <a:latin typeface="Calibri" panose="020F0502020204030204" pitchFamily="34" charset="0"/>
                <a:cs typeface="Calibri" panose="020F0502020204030204" pitchFamily="34" charset="0"/>
              </a:rPr>
              <a:t> </a:t>
            </a:r>
            <a:r>
              <a:rPr lang="en-US" sz="4000" b="1" dirty="0" err="1">
                <a:solidFill>
                  <a:prstClr val="black"/>
                </a:solidFill>
                <a:latin typeface="Calibri" panose="020F0502020204030204" pitchFamily="34" charset="0"/>
                <a:cs typeface="Calibri" panose="020F0502020204030204" pitchFamily="34" charset="0"/>
              </a:rPr>
              <a:t>thích</a:t>
            </a:r>
            <a:r>
              <a:rPr lang="en-US" sz="4000" b="1" dirty="0">
                <a:solidFill>
                  <a:prstClr val="black"/>
                </a:solidFill>
                <a:latin typeface="Calibri" panose="020F0502020204030204" pitchFamily="34" charset="0"/>
                <a:cs typeface="Calibri" panose="020F0502020204030204" pitchFamily="34" charset="0"/>
              </a:rPr>
              <a:t> </a:t>
            </a:r>
            <a:r>
              <a:rPr lang="en-US" sz="4000" b="1" dirty="0" err="1">
                <a:solidFill>
                  <a:prstClr val="black"/>
                </a:solidFill>
                <a:latin typeface="Calibri" panose="020F0502020204030204" pitchFamily="34" charset="0"/>
                <a:cs typeface="Calibri" panose="020F0502020204030204" pitchFamily="34" charset="0"/>
              </a:rPr>
              <a:t>hợp</a:t>
            </a:r>
            <a:r>
              <a:rPr lang="en-US" sz="4000" b="1" dirty="0">
                <a:solidFill>
                  <a:prstClr val="black"/>
                </a:solidFill>
                <a:latin typeface="Calibri" panose="020F0502020204030204" pitchFamily="34" charset="0"/>
                <a:cs typeface="Calibri" panose="020F0502020204030204" pitchFamily="34" charset="0"/>
              </a:rPr>
              <a:t> </a:t>
            </a:r>
            <a:r>
              <a:rPr lang="en-US" sz="4000" b="1" dirty="0" err="1">
                <a:solidFill>
                  <a:prstClr val="black"/>
                </a:solidFill>
                <a:latin typeface="Calibri" panose="020F0502020204030204" pitchFamily="34" charset="0"/>
                <a:cs typeface="Calibri" panose="020F0502020204030204" pitchFamily="34" charset="0"/>
              </a:rPr>
              <a:t>thay</a:t>
            </a:r>
            <a:r>
              <a:rPr lang="en-US" sz="4000" b="1" dirty="0">
                <a:solidFill>
                  <a:prstClr val="black"/>
                </a:solidFill>
                <a:latin typeface="Calibri" panose="020F0502020204030204" pitchFamily="34" charset="0"/>
                <a:cs typeface="Calibri" panose="020F0502020204030204" pitchFamily="34" charset="0"/>
              </a:rPr>
              <a:t> </a:t>
            </a:r>
            <a:r>
              <a:rPr lang="en-US" sz="4000" b="1" dirty="0" err="1">
                <a:solidFill>
                  <a:prstClr val="black"/>
                </a:solidFill>
                <a:latin typeface="Calibri" panose="020F0502020204030204" pitchFamily="34" charset="0"/>
                <a:cs typeface="Calibri" panose="020F0502020204030204" pitchFamily="34" charset="0"/>
              </a:rPr>
              <a:t>cho</a:t>
            </a:r>
            <a:r>
              <a:rPr lang="en-US" sz="4000" b="1" dirty="0">
                <a:solidFill>
                  <a:prstClr val="black"/>
                </a:solidFill>
                <a:latin typeface="Calibri" panose="020F0502020204030204" pitchFamily="34" charset="0"/>
                <a:cs typeface="Calibri" panose="020F0502020204030204" pitchFamily="34" charset="0"/>
              </a:rPr>
              <a:t> </a:t>
            </a:r>
            <a:r>
              <a:rPr lang="en-US" sz="4000" b="1" dirty="0" err="1">
                <a:solidFill>
                  <a:prstClr val="black"/>
                </a:solidFill>
                <a:latin typeface="Calibri" panose="020F0502020204030204" pitchFamily="34" charset="0"/>
                <a:cs typeface="Calibri" panose="020F0502020204030204" pitchFamily="34" charset="0"/>
              </a:rPr>
              <a:t>ngôi</a:t>
            </a:r>
            <a:r>
              <a:rPr lang="en-US" sz="4000" b="1" dirty="0">
                <a:solidFill>
                  <a:prstClr val="black"/>
                </a:solidFill>
                <a:latin typeface="Calibri" panose="020F0502020204030204" pitchFamily="34" charset="0"/>
                <a:cs typeface="Calibri" panose="020F0502020204030204" pitchFamily="34" charset="0"/>
              </a:rPr>
              <a:t> </a:t>
            </a:r>
            <a:r>
              <a:rPr lang="en-US" sz="4000" b="1" dirty="0" err="1">
                <a:solidFill>
                  <a:prstClr val="black"/>
                </a:solidFill>
                <a:latin typeface="Calibri" panose="020F0502020204030204" pitchFamily="34" charset="0"/>
                <a:cs typeface="Calibri" panose="020F0502020204030204" pitchFamily="34" charset="0"/>
              </a:rPr>
              <a:t>sao</a:t>
            </a:r>
            <a:endParaRPr lang="en-US" sz="4000" b="1" dirty="0">
              <a:solidFill>
                <a:prstClr val="black"/>
              </a:solidFill>
              <a:latin typeface="Calibri" panose="020F0502020204030204" pitchFamily="34" charset="0"/>
              <a:cs typeface="Calibri" panose="020F0502020204030204" pitchFamily="34" charset="0"/>
            </a:endParaRPr>
          </a:p>
        </p:txBody>
      </p:sp>
      <p:pic>
        <p:nvPicPr>
          <p:cNvPr id="6" name="Picture 2" descr="Thiết Kế Website Thủy Hải Sản Đẹp】™ - Hút Khách Hiệu Quả">
            <a:extLst>
              <a:ext uri="{FF2B5EF4-FFF2-40B4-BE49-F238E27FC236}">
                <a16:creationId xmlns:a16="http://schemas.microsoft.com/office/drawing/2014/main" id="{41EC805A-76FD-9E0C-DF48-D81A256D699B}"/>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3704" b="98611" l="2146" r="97425">
                        <a14:foregroundMark x1="48498" y1="7407" x2="48498" y2="15278"/>
                        <a14:foregroundMark x1="50644" y1="3704" x2="50644" y2="13889"/>
                        <a14:foregroundMark x1="6009" y1="39815" x2="10730" y2="44444"/>
                        <a14:foregroundMark x1="23176" y1="95833" x2="34335" y2="85185"/>
                        <a14:foregroundMark x1="75107" y1="97222" x2="75536" y2="93056"/>
                        <a14:foregroundMark x1="91845" y1="42130" x2="79828" y2="44907"/>
                        <a14:foregroundMark x1="95279" y1="39815" x2="88412" y2="43056"/>
                        <a14:foregroundMark x1="98283" y1="39352" x2="98283" y2="39352"/>
                        <a14:foregroundMark x1="2146" y1="37963" x2="2146" y2="37963"/>
                        <a14:foregroundMark x1="77682" y1="98611" x2="77682" y2="98611"/>
                        <a14:foregroundMark x1="21459" y1="98611" x2="21459" y2="98611"/>
                      </a14:backgroundRemoval>
                    </a14:imgEffect>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9248482" y="136750"/>
            <a:ext cx="713477" cy="66142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79ECE7A4-72A6-B0F1-E500-66095AAE1142}"/>
              </a:ext>
            </a:extLst>
          </p:cNvPr>
          <p:cNvSpPr txBox="1"/>
          <p:nvPr/>
        </p:nvSpPr>
        <p:spPr>
          <a:xfrm>
            <a:off x="457200" y="1581150"/>
            <a:ext cx="2905125"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0" i="1" u="none" strike="noStrike" kern="1200" cap="none" spc="0" normalizeH="0" baseline="0" noProof="0" dirty="0">
                <a:ln>
                  <a:noFill/>
                </a:ln>
                <a:solidFill>
                  <a:srgbClr val="002060"/>
                </a:solidFill>
                <a:effectLst/>
                <a:uLnTx/>
                <a:uFillTx/>
                <a:latin typeface="Calibri" panose="020F0502020204030204" pitchFamily="34" charset="0"/>
                <a:ea typeface="微软雅黑" panose="020B0503020204020204" pitchFamily="34" charset="-122"/>
                <a:cs typeface="Calibri" panose="020F0502020204030204" pitchFamily="34" charset="0"/>
              </a:rPr>
              <a:t>- </a:t>
            </a:r>
            <a:r>
              <a:rPr kumimoji="0" lang="en-US" sz="3000" b="0" i="1" u="none" strike="noStrike" kern="1200" cap="none" spc="0" normalizeH="0" baseline="0" noProof="0" dirty="0" err="1">
                <a:ln>
                  <a:noFill/>
                </a:ln>
                <a:solidFill>
                  <a:srgbClr val="002060"/>
                </a:solidFill>
                <a:effectLst/>
                <a:uLnTx/>
                <a:uFillTx/>
                <a:latin typeface="Calibri" panose="020F0502020204030204" pitchFamily="34" charset="0"/>
                <a:ea typeface="微软雅黑" panose="020B0503020204020204" pitchFamily="34" charset="-122"/>
                <a:cs typeface="Calibri" panose="020F0502020204030204" pitchFamily="34" charset="0"/>
              </a:rPr>
              <a:t>Trú</a:t>
            </a:r>
            <a:r>
              <a:rPr kumimoji="0" lang="en-US" sz="3000" b="0" i="1" u="none" strike="noStrike" kern="1200" cap="none" spc="0" normalizeH="0" baseline="0" noProof="0" dirty="0">
                <a:ln>
                  <a:noFill/>
                </a:ln>
                <a:solidFill>
                  <a:srgbClr val="002060"/>
                </a:solidFill>
                <a:effectLst/>
                <a:uLnTx/>
                <a:uFillTx/>
                <a:latin typeface="Calibri" panose="020F0502020204030204" pitchFamily="34" charset="0"/>
                <a:ea typeface="微软雅黑" panose="020B0503020204020204" pitchFamily="34" charset="-122"/>
                <a:cs typeface="Calibri" panose="020F0502020204030204" pitchFamily="34" charset="0"/>
              </a:rPr>
              <a:t>/</a:t>
            </a:r>
            <a:r>
              <a:rPr kumimoji="0" lang="en-US" sz="3000" b="0" i="1" u="none" strike="noStrike" kern="1200" cap="none" spc="0" normalizeH="0" baseline="0" noProof="0" dirty="0" err="1">
                <a:ln>
                  <a:noFill/>
                </a:ln>
                <a:solidFill>
                  <a:srgbClr val="002060"/>
                </a:solidFill>
                <a:effectLst/>
                <a:uLnTx/>
                <a:uFillTx/>
                <a:latin typeface="Calibri" panose="020F0502020204030204" pitchFamily="34" charset="0"/>
                <a:ea typeface="微软雅黑" panose="020B0503020204020204" pitchFamily="34" charset="-122"/>
                <a:cs typeface="Calibri" panose="020F0502020204030204" pitchFamily="34" charset="0"/>
              </a:rPr>
              <a:t>chú</a:t>
            </a:r>
            <a:endParaRPr kumimoji="0" lang="vi-VN" sz="3000" b="0" i="1" u="none" strike="noStrike" kern="1200" cap="none" spc="0" normalizeH="0" baseline="0" noProof="0" dirty="0">
              <a:ln>
                <a:noFill/>
              </a:ln>
              <a:solidFill>
                <a:srgbClr val="002060"/>
              </a:solidFill>
              <a:effectLst/>
              <a:uLnTx/>
              <a:uFillTx/>
              <a:latin typeface="Calibri" panose="020F0502020204030204" pitchFamily="34" charset="0"/>
              <a:ea typeface="微软雅黑" panose="020B0503020204020204" pitchFamily="34" charset="-122"/>
              <a:cs typeface="Calibri" panose="020F0502020204030204" pitchFamily="34" charset="0"/>
            </a:endParaRPr>
          </a:p>
        </p:txBody>
      </p:sp>
      <p:sp>
        <p:nvSpPr>
          <p:cNvPr id="2" name="Rectangle: Rounded Corners 1">
            <a:extLst>
              <a:ext uri="{FF2B5EF4-FFF2-40B4-BE49-F238E27FC236}">
                <a16:creationId xmlns:a16="http://schemas.microsoft.com/office/drawing/2014/main" id="{C064ECA1-87D3-7815-52F3-5061D0207174}"/>
              </a:ext>
            </a:extLst>
          </p:cNvPr>
          <p:cNvSpPr/>
          <p:nvPr/>
        </p:nvSpPr>
        <p:spPr>
          <a:xfrm>
            <a:off x="2105025" y="1552575"/>
            <a:ext cx="1590675" cy="561975"/>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solidFill>
                  <a:srgbClr val="002060"/>
                </a:solidFill>
                <a:latin typeface="Calibri" panose="020F0502020204030204" pitchFamily="34" charset="0"/>
                <a:cs typeface="Calibri" panose="020F0502020204030204" pitchFamily="34" charset="0"/>
              </a:rPr>
              <a:t>trú</a:t>
            </a:r>
            <a:r>
              <a:rPr lang="en-US" sz="3600" dirty="0">
                <a:solidFill>
                  <a:srgbClr val="002060"/>
                </a:solidFill>
                <a:latin typeface="Calibri" panose="020F0502020204030204" pitchFamily="34" charset="0"/>
                <a:cs typeface="Calibri" panose="020F0502020204030204" pitchFamily="34" charset="0"/>
              </a:rPr>
              <a:t> </a:t>
            </a:r>
            <a:r>
              <a:rPr lang="en-US" sz="3600" dirty="0" err="1">
                <a:solidFill>
                  <a:srgbClr val="002060"/>
                </a:solidFill>
                <a:latin typeface="Calibri" panose="020F0502020204030204" pitchFamily="34" charset="0"/>
                <a:cs typeface="Calibri" panose="020F0502020204030204" pitchFamily="34" charset="0"/>
              </a:rPr>
              <a:t>ẩn</a:t>
            </a:r>
            <a:endParaRPr lang="en-US" sz="3600" dirty="0">
              <a:solidFill>
                <a:srgbClr val="002060"/>
              </a:solidFill>
              <a:latin typeface="Calibri" panose="020F0502020204030204" pitchFamily="34" charset="0"/>
              <a:cs typeface="Calibri" panose="020F0502020204030204" pitchFamily="34" charset="0"/>
            </a:endParaRPr>
          </a:p>
        </p:txBody>
      </p:sp>
      <p:sp>
        <p:nvSpPr>
          <p:cNvPr id="3" name="Rectangle: Rounded Corners 2">
            <a:extLst>
              <a:ext uri="{FF2B5EF4-FFF2-40B4-BE49-F238E27FC236}">
                <a16:creationId xmlns:a16="http://schemas.microsoft.com/office/drawing/2014/main" id="{0DA96C7C-970B-3F62-E17E-632F242567AD}"/>
              </a:ext>
            </a:extLst>
          </p:cNvPr>
          <p:cNvSpPr/>
          <p:nvPr/>
        </p:nvSpPr>
        <p:spPr>
          <a:xfrm>
            <a:off x="3857625" y="1552575"/>
            <a:ext cx="2047875" cy="561975"/>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solidFill>
                  <a:srgbClr val="002060"/>
                </a:solidFill>
                <a:latin typeface="Calibri" panose="020F0502020204030204" pitchFamily="34" charset="0"/>
                <a:cs typeface="Calibri" panose="020F0502020204030204" pitchFamily="34" charset="0"/>
              </a:rPr>
              <a:t>chú</a:t>
            </a:r>
            <a:r>
              <a:rPr lang="en-US" sz="3600" dirty="0">
                <a:solidFill>
                  <a:srgbClr val="002060"/>
                </a:solidFill>
                <a:latin typeface="Calibri" panose="020F0502020204030204" pitchFamily="34" charset="0"/>
                <a:cs typeface="Calibri" panose="020F0502020204030204" pitchFamily="34" charset="0"/>
              </a:rPr>
              <a:t> </a:t>
            </a:r>
            <a:r>
              <a:rPr lang="en-US" sz="3600" dirty="0" err="1">
                <a:solidFill>
                  <a:srgbClr val="002060"/>
                </a:solidFill>
                <a:latin typeface="Calibri" panose="020F0502020204030204" pitchFamily="34" charset="0"/>
                <a:cs typeface="Calibri" panose="020F0502020204030204" pitchFamily="34" charset="0"/>
              </a:rPr>
              <a:t>trọng</a:t>
            </a:r>
            <a:endParaRPr lang="en-US" sz="3600" dirty="0">
              <a:solidFill>
                <a:srgbClr val="002060"/>
              </a:solidFill>
              <a:latin typeface="Calibri" panose="020F0502020204030204" pitchFamily="34" charset="0"/>
              <a:cs typeface="Calibri" panose="020F0502020204030204" pitchFamily="34" charset="0"/>
            </a:endParaRPr>
          </a:p>
        </p:txBody>
      </p:sp>
      <p:sp>
        <p:nvSpPr>
          <p:cNvPr id="8" name="Rectangle: Rounded Corners 7">
            <a:extLst>
              <a:ext uri="{FF2B5EF4-FFF2-40B4-BE49-F238E27FC236}">
                <a16:creationId xmlns:a16="http://schemas.microsoft.com/office/drawing/2014/main" id="{DE760B84-D8CB-FC7A-38B4-A4B9B99D0FFE}"/>
              </a:ext>
            </a:extLst>
          </p:cNvPr>
          <p:cNvSpPr/>
          <p:nvPr/>
        </p:nvSpPr>
        <p:spPr>
          <a:xfrm>
            <a:off x="6057900" y="1533525"/>
            <a:ext cx="1352550" cy="561975"/>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solidFill>
                  <a:srgbClr val="002060"/>
                </a:solidFill>
                <a:latin typeface="Calibri" panose="020F0502020204030204" pitchFamily="34" charset="0"/>
                <a:cs typeface="Calibri" panose="020F0502020204030204" pitchFamily="34" charset="0"/>
              </a:rPr>
              <a:t>chú</a:t>
            </a:r>
            <a:r>
              <a:rPr lang="en-US" sz="3600" dirty="0">
                <a:solidFill>
                  <a:srgbClr val="002060"/>
                </a:solidFill>
                <a:latin typeface="Calibri" panose="020F0502020204030204" pitchFamily="34" charset="0"/>
                <a:cs typeface="Calibri" panose="020F0502020204030204" pitchFamily="34" charset="0"/>
              </a:rPr>
              <a:t> ý</a:t>
            </a:r>
          </a:p>
        </p:txBody>
      </p:sp>
      <p:sp>
        <p:nvSpPr>
          <p:cNvPr id="9" name="Rectangle: Rounded Corners 8">
            <a:extLst>
              <a:ext uri="{FF2B5EF4-FFF2-40B4-BE49-F238E27FC236}">
                <a16:creationId xmlns:a16="http://schemas.microsoft.com/office/drawing/2014/main" id="{EC54A00D-A91D-270F-239F-2B27C22158E2}"/>
              </a:ext>
            </a:extLst>
          </p:cNvPr>
          <p:cNvSpPr/>
          <p:nvPr/>
        </p:nvSpPr>
        <p:spPr>
          <a:xfrm>
            <a:off x="7553324" y="1543050"/>
            <a:ext cx="2228851" cy="561975"/>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solidFill>
                  <a:srgbClr val="002060"/>
                </a:solidFill>
                <a:latin typeface="Calibri" panose="020F0502020204030204" pitchFamily="34" charset="0"/>
                <a:cs typeface="Calibri" panose="020F0502020204030204" pitchFamily="34" charset="0"/>
              </a:rPr>
              <a:t>chăm</a:t>
            </a:r>
            <a:r>
              <a:rPr lang="en-US" sz="3600" dirty="0">
                <a:solidFill>
                  <a:srgbClr val="002060"/>
                </a:solidFill>
                <a:latin typeface="Calibri" panose="020F0502020204030204" pitchFamily="34" charset="0"/>
                <a:cs typeface="Calibri" panose="020F0502020204030204" pitchFamily="34" charset="0"/>
              </a:rPr>
              <a:t> </a:t>
            </a:r>
            <a:r>
              <a:rPr lang="en-US" sz="3600" dirty="0" err="1">
                <a:solidFill>
                  <a:srgbClr val="002060"/>
                </a:solidFill>
                <a:latin typeface="Calibri" panose="020F0502020204030204" pitchFamily="34" charset="0"/>
                <a:cs typeface="Calibri" panose="020F0502020204030204" pitchFamily="34" charset="0"/>
              </a:rPr>
              <a:t>chú</a:t>
            </a:r>
            <a:endParaRPr lang="en-US" sz="3600" dirty="0">
              <a:solidFill>
                <a:srgbClr val="002060"/>
              </a:solidFill>
              <a:latin typeface="Calibri" panose="020F0502020204030204" pitchFamily="34" charset="0"/>
              <a:cs typeface="Calibri" panose="020F0502020204030204" pitchFamily="34" charset="0"/>
            </a:endParaRPr>
          </a:p>
        </p:txBody>
      </p:sp>
      <p:sp>
        <p:nvSpPr>
          <p:cNvPr id="10" name="Rectangle: Rounded Corners 9">
            <a:extLst>
              <a:ext uri="{FF2B5EF4-FFF2-40B4-BE49-F238E27FC236}">
                <a16:creationId xmlns:a16="http://schemas.microsoft.com/office/drawing/2014/main" id="{DED696DA-3BAE-05E7-C2BA-6A6A318BA60B}"/>
              </a:ext>
            </a:extLst>
          </p:cNvPr>
          <p:cNvSpPr/>
          <p:nvPr/>
        </p:nvSpPr>
        <p:spPr>
          <a:xfrm>
            <a:off x="9867900" y="1552575"/>
            <a:ext cx="1704976" cy="561975"/>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solidFill>
                  <a:srgbClr val="002060"/>
                </a:solidFill>
                <a:latin typeface="Calibri" panose="020F0502020204030204" pitchFamily="34" charset="0"/>
                <a:cs typeface="Calibri" panose="020F0502020204030204" pitchFamily="34" charset="0"/>
              </a:rPr>
              <a:t>cô</a:t>
            </a:r>
            <a:r>
              <a:rPr lang="en-US" sz="3600" dirty="0">
                <a:solidFill>
                  <a:srgbClr val="002060"/>
                </a:solidFill>
                <a:latin typeface="Calibri" panose="020F0502020204030204" pitchFamily="34" charset="0"/>
                <a:cs typeface="Calibri" panose="020F0502020204030204" pitchFamily="34" charset="0"/>
              </a:rPr>
              <a:t> </a:t>
            </a:r>
            <a:r>
              <a:rPr lang="en-US" sz="3600" dirty="0" err="1">
                <a:solidFill>
                  <a:srgbClr val="002060"/>
                </a:solidFill>
                <a:latin typeface="Calibri" panose="020F0502020204030204" pitchFamily="34" charset="0"/>
                <a:cs typeface="Calibri" panose="020F0502020204030204" pitchFamily="34" charset="0"/>
              </a:rPr>
              <a:t>chú</a:t>
            </a:r>
            <a:endParaRPr lang="en-US" sz="3600" dirty="0">
              <a:solidFill>
                <a:srgbClr val="002060"/>
              </a:solidFill>
              <a:latin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FA898108-9ADD-1781-EEDB-AC9DF32919E0}"/>
              </a:ext>
            </a:extLst>
          </p:cNvPr>
          <p:cNvSpPr txBox="1"/>
          <p:nvPr/>
        </p:nvSpPr>
        <p:spPr>
          <a:xfrm>
            <a:off x="542925" y="2828925"/>
            <a:ext cx="2905125"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0" i="1" u="none" strike="noStrike" kern="1200" cap="none" spc="0" normalizeH="0" baseline="0" noProof="0" dirty="0">
                <a:ln>
                  <a:noFill/>
                </a:ln>
                <a:solidFill>
                  <a:srgbClr val="002060"/>
                </a:solidFill>
                <a:effectLst/>
                <a:uLnTx/>
                <a:uFillTx/>
                <a:latin typeface="Calibri" panose="020F0502020204030204" pitchFamily="34" charset="0"/>
                <a:ea typeface="微软雅黑" panose="020B0503020204020204" pitchFamily="34" charset="-122"/>
                <a:cs typeface="Calibri" panose="020F0502020204030204" pitchFamily="34" charset="0"/>
              </a:rPr>
              <a:t>- </a:t>
            </a:r>
            <a:r>
              <a:rPr kumimoji="0" lang="en-US" sz="3000" b="0" i="1" u="none" strike="noStrike" kern="1200" cap="none" spc="0" normalizeH="0" baseline="0" noProof="0" dirty="0" err="1">
                <a:ln>
                  <a:noFill/>
                </a:ln>
                <a:solidFill>
                  <a:srgbClr val="002060"/>
                </a:solidFill>
                <a:effectLst/>
                <a:uLnTx/>
                <a:uFillTx/>
                <a:latin typeface="Calibri" panose="020F0502020204030204" pitchFamily="34" charset="0"/>
                <a:ea typeface="微软雅黑" panose="020B0503020204020204" pitchFamily="34" charset="-122"/>
                <a:cs typeface="Calibri" panose="020F0502020204030204" pitchFamily="34" charset="0"/>
              </a:rPr>
              <a:t>Trợ</a:t>
            </a:r>
            <a:r>
              <a:rPr kumimoji="0" lang="en-US" sz="3000" b="0" i="1" u="none" strike="noStrike" kern="1200" cap="none" spc="0" normalizeH="0" baseline="0" noProof="0" dirty="0">
                <a:ln>
                  <a:noFill/>
                </a:ln>
                <a:solidFill>
                  <a:srgbClr val="002060"/>
                </a:solidFill>
                <a:effectLst/>
                <a:uLnTx/>
                <a:uFillTx/>
                <a:latin typeface="Calibri" panose="020F0502020204030204" pitchFamily="34" charset="0"/>
                <a:ea typeface="微软雅黑" panose="020B0503020204020204" pitchFamily="34" charset="-122"/>
                <a:cs typeface="Calibri" panose="020F0502020204030204" pitchFamily="34" charset="0"/>
              </a:rPr>
              <a:t>/</a:t>
            </a:r>
            <a:r>
              <a:rPr kumimoji="0" lang="en-US" sz="3000" b="0" i="1" u="none" strike="noStrike" kern="1200" cap="none" spc="0" normalizeH="0" baseline="0" noProof="0" dirty="0" err="1">
                <a:ln>
                  <a:noFill/>
                </a:ln>
                <a:solidFill>
                  <a:srgbClr val="002060"/>
                </a:solidFill>
                <a:effectLst/>
                <a:uLnTx/>
                <a:uFillTx/>
                <a:latin typeface="Calibri" panose="020F0502020204030204" pitchFamily="34" charset="0"/>
                <a:ea typeface="微软雅黑" panose="020B0503020204020204" pitchFamily="34" charset="-122"/>
                <a:cs typeface="Calibri" panose="020F0502020204030204" pitchFamily="34" charset="0"/>
              </a:rPr>
              <a:t>chợ</a:t>
            </a:r>
            <a:endParaRPr kumimoji="0" lang="vi-VN" sz="3000" b="0" i="1" u="none" strike="noStrike" kern="1200" cap="none" spc="0" normalizeH="0" baseline="0" noProof="0" dirty="0">
              <a:ln>
                <a:noFill/>
              </a:ln>
              <a:solidFill>
                <a:srgbClr val="002060"/>
              </a:solidFill>
              <a:effectLst/>
              <a:uLnTx/>
              <a:uFillTx/>
              <a:latin typeface="Calibri" panose="020F0502020204030204" pitchFamily="34" charset="0"/>
              <a:ea typeface="微软雅黑" panose="020B0503020204020204" pitchFamily="34" charset="-122"/>
              <a:cs typeface="Calibri" panose="020F0502020204030204" pitchFamily="34" charset="0"/>
            </a:endParaRPr>
          </a:p>
        </p:txBody>
      </p:sp>
      <p:sp>
        <p:nvSpPr>
          <p:cNvPr id="12" name="Rectangle: Rounded Corners 11">
            <a:extLst>
              <a:ext uri="{FF2B5EF4-FFF2-40B4-BE49-F238E27FC236}">
                <a16:creationId xmlns:a16="http://schemas.microsoft.com/office/drawing/2014/main" id="{4328B5CE-17E9-9C1D-F1B7-1D15EF7B3993}"/>
              </a:ext>
            </a:extLst>
          </p:cNvPr>
          <p:cNvSpPr/>
          <p:nvPr/>
        </p:nvSpPr>
        <p:spPr>
          <a:xfrm>
            <a:off x="2190750" y="2800350"/>
            <a:ext cx="1714500" cy="561975"/>
          </a:xfrm>
          <a:prstGeom prst="roundRect">
            <a:avLst/>
          </a:prstGeom>
          <a:solidFill>
            <a:srgbClr val="F7F2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solidFill>
                  <a:srgbClr val="002060"/>
                </a:solidFill>
                <a:latin typeface="Calibri" panose="020F0502020204030204" pitchFamily="34" charset="0"/>
                <a:cs typeface="Calibri" panose="020F0502020204030204" pitchFamily="34" charset="0"/>
              </a:rPr>
              <a:t>trợ</a:t>
            </a:r>
            <a:r>
              <a:rPr lang="en-US" sz="3600" dirty="0">
                <a:solidFill>
                  <a:srgbClr val="002060"/>
                </a:solidFill>
                <a:latin typeface="Calibri" panose="020F0502020204030204" pitchFamily="34" charset="0"/>
                <a:cs typeface="Calibri" panose="020F0502020204030204" pitchFamily="34" charset="0"/>
              </a:rPr>
              <a:t> </a:t>
            </a:r>
            <a:r>
              <a:rPr lang="en-US" sz="3600" dirty="0" err="1">
                <a:solidFill>
                  <a:srgbClr val="002060"/>
                </a:solidFill>
                <a:latin typeface="Calibri" panose="020F0502020204030204" pitchFamily="34" charset="0"/>
                <a:cs typeface="Calibri" panose="020F0502020204030204" pitchFamily="34" charset="0"/>
              </a:rPr>
              <a:t>giúp</a:t>
            </a:r>
            <a:endParaRPr lang="en-US" sz="3600" dirty="0">
              <a:solidFill>
                <a:srgbClr val="002060"/>
              </a:solidFill>
              <a:latin typeface="Calibri" panose="020F0502020204030204" pitchFamily="34" charset="0"/>
              <a:cs typeface="Calibri" panose="020F0502020204030204" pitchFamily="34" charset="0"/>
            </a:endParaRPr>
          </a:p>
        </p:txBody>
      </p:sp>
      <p:sp>
        <p:nvSpPr>
          <p:cNvPr id="13" name="Rectangle: Rounded Corners 12">
            <a:extLst>
              <a:ext uri="{FF2B5EF4-FFF2-40B4-BE49-F238E27FC236}">
                <a16:creationId xmlns:a16="http://schemas.microsoft.com/office/drawing/2014/main" id="{496D9DE8-A547-F7E5-4674-86A520A1B1AA}"/>
              </a:ext>
            </a:extLst>
          </p:cNvPr>
          <p:cNvSpPr/>
          <p:nvPr/>
        </p:nvSpPr>
        <p:spPr>
          <a:xfrm>
            <a:off x="4086225" y="2800350"/>
            <a:ext cx="1428750" cy="561975"/>
          </a:xfrm>
          <a:prstGeom prst="roundRect">
            <a:avLst/>
          </a:prstGeom>
          <a:solidFill>
            <a:srgbClr val="F7F2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solidFill>
                  <a:srgbClr val="002060"/>
                </a:solidFill>
                <a:latin typeface="Calibri" panose="020F0502020204030204" pitchFamily="34" charset="0"/>
                <a:cs typeface="Calibri" panose="020F0502020204030204" pitchFamily="34" charset="0"/>
              </a:rPr>
              <a:t>hỗ</a:t>
            </a:r>
            <a:r>
              <a:rPr lang="en-US" sz="3600" dirty="0">
                <a:solidFill>
                  <a:srgbClr val="002060"/>
                </a:solidFill>
                <a:latin typeface="Calibri" panose="020F0502020204030204" pitchFamily="34" charset="0"/>
                <a:cs typeface="Calibri" panose="020F0502020204030204" pitchFamily="34" charset="0"/>
              </a:rPr>
              <a:t> </a:t>
            </a:r>
            <a:r>
              <a:rPr lang="en-US" sz="3600" dirty="0" err="1">
                <a:solidFill>
                  <a:srgbClr val="002060"/>
                </a:solidFill>
                <a:latin typeface="Calibri" panose="020F0502020204030204" pitchFamily="34" charset="0"/>
                <a:cs typeface="Calibri" panose="020F0502020204030204" pitchFamily="34" charset="0"/>
              </a:rPr>
              <a:t>trợ</a:t>
            </a:r>
            <a:endParaRPr lang="en-US" sz="3600" dirty="0">
              <a:solidFill>
                <a:srgbClr val="002060"/>
              </a:solidFill>
              <a:latin typeface="Calibri" panose="020F0502020204030204" pitchFamily="34" charset="0"/>
              <a:cs typeface="Calibri" panose="020F0502020204030204" pitchFamily="34" charset="0"/>
            </a:endParaRPr>
          </a:p>
        </p:txBody>
      </p:sp>
      <p:sp>
        <p:nvSpPr>
          <p:cNvPr id="14" name="Rectangle: Rounded Corners 13">
            <a:extLst>
              <a:ext uri="{FF2B5EF4-FFF2-40B4-BE49-F238E27FC236}">
                <a16:creationId xmlns:a16="http://schemas.microsoft.com/office/drawing/2014/main" id="{92201C73-EEC6-84AB-03BB-7B3B50DB5048}"/>
              </a:ext>
            </a:extLst>
          </p:cNvPr>
          <p:cNvSpPr/>
          <p:nvPr/>
        </p:nvSpPr>
        <p:spPr>
          <a:xfrm>
            <a:off x="5772150" y="2781300"/>
            <a:ext cx="1724025" cy="561975"/>
          </a:xfrm>
          <a:prstGeom prst="roundRect">
            <a:avLst/>
          </a:prstGeom>
          <a:solidFill>
            <a:srgbClr val="F7F2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solidFill>
                  <a:srgbClr val="002060"/>
                </a:solidFill>
                <a:latin typeface="Calibri" panose="020F0502020204030204" pitchFamily="34" charset="0"/>
                <a:cs typeface="Calibri" panose="020F0502020204030204" pitchFamily="34" charset="0"/>
              </a:rPr>
              <a:t>hội</a:t>
            </a:r>
            <a:r>
              <a:rPr lang="en-US" sz="3600" dirty="0">
                <a:solidFill>
                  <a:srgbClr val="002060"/>
                </a:solidFill>
                <a:latin typeface="Calibri" panose="020F0502020204030204" pitchFamily="34" charset="0"/>
                <a:cs typeface="Calibri" panose="020F0502020204030204" pitchFamily="34" charset="0"/>
              </a:rPr>
              <a:t> </a:t>
            </a:r>
            <a:r>
              <a:rPr lang="en-US" sz="3600" dirty="0" err="1">
                <a:solidFill>
                  <a:srgbClr val="002060"/>
                </a:solidFill>
                <a:latin typeface="Calibri" panose="020F0502020204030204" pitchFamily="34" charset="0"/>
                <a:cs typeface="Calibri" panose="020F0502020204030204" pitchFamily="34" charset="0"/>
              </a:rPr>
              <a:t>chợ</a:t>
            </a:r>
            <a:endParaRPr lang="en-US" sz="3600" dirty="0">
              <a:solidFill>
                <a:srgbClr val="002060"/>
              </a:solidFill>
              <a:latin typeface="Calibri" panose="020F0502020204030204" pitchFamily="34" charset="0"/>
              <a:cs typeface="Calibri" panose="020F0502020204030204" pitchFamily="34" charset="0"/>
            </a:endParaRPr>
          </a:p>
        </p:txBody>
      </p:sp>
      <p:sp>
        <p:nvSpPr>
          <p:cNvPr id="15" name="Rectangle: Rounded Corners 14">
            <a:extLst>
              <a:ext uri="{FF2B5EF4-FFF2-40B4-BE49-F238E27FC236}">
                <a16:creationId xmlns:a16="http://schemas.microsoft.com/office/drawing/2014/main" id="{26B768F6-CFA3-2522-CC26-DFD5218F3135}"/>
              </a:ext>
            </a:extLst>
          </p:cNvPr>
          <p:cNvSpPr/>
          <p:nvPr/>
        </p:nvSpPr>
        <p:spPr>
          <a:xfrm>
            <a:off x="7639049" y="2790825"/>
            <a:ext cx="2228851" cy="561975"/>
          </a:xfrm>
          <a:prstGeom prst="roundRect">
            <a:avLst/>
          </a:prstGeom>
          <a:solidFill>
            <a:srgbClr val="F7F2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solidFill>
                  <a:srgbClr val="002060"/>
                </a:solidFill>
                <a:latin typeface="Calibri" panose="020F0502020204030204" pitchFamily="34" charset="0"/>
                <a:cs typeface="Calibri" panose="020F0502020204030204" pitchFamily="34" charset="0"/>
              </a:rPr>
              <a:t>viện</a:t>
            </a:r>
            <a:r>
              <a:rPr lang="en-US" sz="3600" dirty="0">
                <a:solidFill>
                  <a:srgbClr val="002060"/>
                </a:solidFill>
                <a:latin typeface="Calibri" panose="020F0502020204030204" pitchFamily="34" charset="0"/>
                <a:cs typeface="Calibri" panose="020F0502020204030204" pitchFamily="34" charset="0"/>
              </a:rPr>
              <a:t> </a:t>
            </a:r>
            <a:r>
              <a:rPr lang="en-US" sz="3600" dirty="0" err="1">
                <a:solidFill>
                  <a:srgbClr val="002060"/>
                </a:solidFill>
                <a:latin typeface="Calibri" panose="020F0502020204030204" pitchFamily="34" charset="0"/>
                <a:cs typeface="Calibri" panose="020F0502020204030204" pitchFamily="34" charset="0"/>
              </a:rPr>
              <a:t>trợ</a:t>
            </a:r>
            <a:endParaRPr lang="en-US" sz="3600" dirty="0">
              <a:solidFill>
                <a:srgbClr val="002060"/>
              </a:solidFill>
              <a:latin typeface="Calibri" panose="020F0502020204030204" pitchFamily="34" charset="0"/>
              <a:cs typeface="Calibri" panose="020F0502020204030204" pitchFamily="34" charset="0"/>
            </a:endParaRPr>
          </a:p>
        </p:txBody>
      </p:sp>
      <p:sp>
        <p:nvSpPr>
          <p:cNvPr id="16" name="Rectangle: Rounded Corners 15">
            <a:extLst>
              <a:ext uri="{FF2B5EF4-FFF2-40B4-BE49-F238E27FC236}">
                <a16:creationId xmlns:a16="http://schemas.microsoft.com/office/drawing/2014/main" id="{C7B4C8ED-ED69-E195-8DAE-F5FEB2EE774B}"/>
              </a:ext>
            </a:extLst>
          </p:cNvPr>
          <p:cNvSpPr/>
          <p:nvPr/>
        </p:nvSpPr>
        <p:spPr>
          <a:xfrm>
            <a:off x="9953625" y="2800350"/>
            <a:ext cx="1704976" cy="561975"/>
          </a:xfrm>
          <a:prstGeom prst="roundRect">
            <a:avLst/>
          </a:prstGeom>
          <a:solidFill>
            <a:srgbClr val="F7F2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solidFill>
                  <a:srgbClr val="002060"/>
                </a:solidFill>
                <a:latin typeface="Calibri" panose="020F0502020204030204" pitchFamily="34" charset="0"/>
                <a:cs typeface="Calibri" panose="020F0502020204030204" pitchFamily="34" charset="0"/>
              </a:rPr>
              <a:t>chợ</a:t>
            </a:r>
            <a:r>
              <a:rPr lang="en-US" sz="3600" dirty="0">
                <a:solidFill>
                  <a:srgbClr val="002060"/>
                </a:solidFill>
                <a:latin typeface="Calibri" panose="020F0502020204030204" pitchFamily="34" charset="0"/>
                <a:cs typeface="Calibri" panose="020F0502020204030204" pitchFamily="34" charset="0"/>
              </a:rPr>
              <a:t> </a:t>
            </a:r>
            <a:r>
              <a:rPr lang="en-US" sz="3600" dirty="0" err="1">
                <a:solidFill>
                  <a:srgbClr val="002060"/>
                </a:solidFill>
                <a:latin typeface="Calibri" panose="020F0502020204030204" pitchFamily="34" charset="0"/>
                <a:cs typeface="Calibri" panose="020F0502020204030204" pitchFamily="34" charset="0"/>
              </a:rPr>
              <a:t>nổi</a:t>
            </a:r>
            <a:endParaRPr lang="en-US" sz="3600" dirty="0">
              <a:solidFill>
                <a:srgbClr val="002060"/>
              </a:solidFill>
              <a:latin typeface="Calibri" panose="020F0502020204030204" pitchFamily="34" charset="0"/>
              <a:cs typeface="Calibri" panose="020F0502020204030204" pitchFamily="34" charset="0"/>
            </a:endParaRPr>
          </a:p>
        </p:txBody>
      </p:sp>
      <p:pic>
        <p:nvPicPr>
          <p:cNvPr id="17" name="Picture 2" descr="Thiết Kế Website Thủy Hải Sản Đẹp】™ - Hút Khách Hiệu Quả">
            <a:extLst>
              <a:ext uri="{FF2B5EF4-FFF2-40B4-BE49-F238E27FC236}">
                <a16:creationId xmlns:a16="http://schemas.microsoft.com/office/drawing/2014/main" id="{3D2C0CCB-BB8B-7D83-2CCE-BF6CAC43CF89}"/>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3704" b="98611" l="2146" r="97425">
                        <a14:foregroundMark x1="48498" y1="7407" x2="48498" y2="15278"/>
                        <a14:foregroundMark x1="50644" y1="3704" x2="50644" y2="13889"/>
                        <a14:foregroundMark x1="6009" y1="39815" x2="10730" y2="44444"/>
                        <a14:foregroundMark x1="23176" y1="95833" x2="34335" y2="85185"/>
                        <a14:foregroundMark x1="75107" y1="97222" x2="75536" y2="93056"/>
                        <a14:foregroundMark x1="91845" y1="42130" x2="79828" y2="44907"/>
                        <a14:foregroundMark x1="95279" y1="39815" x2="88412" y2="43056"/>
                        <a14:foregroundMark x1="98283" y1="39352" x2="98283" y2="39352"/>
                        <a14:foregroundMark x1="2146" y1="37963" x2="2146" y2="37963"/>
                        <a14:foregroundMark x1="77682" y1="98611" x2="77682" y2="98611"/>
                        <a14:foregroundMark x1="21459" y1="98611" x2="21459" y2="98611"/>
                      </a14:backgroundRemoval>
                    </a14:imgEffect>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2190750" y="1585378"/>
            <a:ext cx="466725" cy="49604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Thiết Kế Website Thủy Hải Sản Đẹp】™ - Hút Khách Hiệu Quả">
            <a:extLst>
              <a:ext uri="{FF2B5EF4-FFF2-40B4-BE49-F238E27FC236}">
                <a16:creationId xmlns:a16="http://schemas.microsoft.com/office/drawing/2014/main" id="{285C22AA-CF9B-81F7-15FC-1EA380F86AA4}"/>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3704" b="98611" l="2146" r="97425">
                        <a14:foregroundMark x1="48498" y1="7407" x2="48498" y2="15278"/>
                        <a14:foregroundMark x1="50644" y1="3704" x2="50644" y2="13889"/>
                        <a14:foregroundMark x1="6009" y1="39815" x2="10730" y2="44444"/>
                        <a14:foregroundMark x1="23176" y1="95833" x2="34335" y2="85185"/>
                        <a14:foregroundMark x1="75107" y1="97222" x2="75536" y2="93056"/>
                        <a14:foregroundMark x1="91845" y1="42130" x2="79828" y2="44907"/>
                        <a14:foregroundMark x1="95279" y1="39815" x2="88412" y2="43056"/>
                        <a14:foregroundMark x1="98283" y1="39352" x2="98283" y2="39352"/>
                        <a14:foregroundMark x1="2146" y1="37963" x2="2146" y2="37963"/>
                        <a14:foregroundMark x1="77682" y1="98611" x2="77682" y2="98611"/>
                        <a14:foregroundMark x1="21459" y1="98611" x2="21459" y2="98611"/>
                      </a14:backgroundRemoval>
                    </a14:imgEffect>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3962400" y="1594903"/>
            <a:ext cx="523875" cy="49604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Thiết Kế Website Thủy Hải Sản Đẹp】™ - Hút Khách Hiệu Quả">
            <a:extLst>
              <a:ext uri="{FF2B5EF4-FFF2-40B4-BE49-F238E27FC236}">
                <a16:creationId xmlns:a16="http://schemas.microsoft.com/office/drawing/2014/main" id="{362593C0-11AB-A292-4124-C3F47399D3EB}"/>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3704" b="98611" l="2146" r="97425">
                        <a14:foregroundMark x1="48498" y1="7407" x2="48498" y2="15278"/>
                        <a14:foregroundMark x1="50644" y1="3704" x2="50644" y2="13889"/>
                        <a14:foregroundMark x1="6009" y1="39815" x2="10730" y2="44444"/>
                        <a14:foregroundMark x1="23176" y1="95833" x2="34335" y2="85185"/>
                        <a14:foregroundMark x1="75107" y1="97222" x2="75536" y2="93056"/>
                        <a14:foregroundMark x1="91845" y1="42130" x2="79828" y2="44907"/>
                        <a14:foregroundMark x1="95279" y1="39815" x2="88412" y2="43056"/>
                        <a14:foregroundMark x1="98283" y1="39352" x2="98283" y2="39352"/>
                        <a14:foregroundMark x1="2146" y1="37963" x2="2146" y2="37963"/>
                        <a14:foregroundMark x1="77682" y1="98611" x2="77682" y2="98611"/>
                        <a14:foregroundMark x1="21459" y1="98611" x2="21459" y2="98611"/>
                      </a14:backgroundRemoval>
                    </a14:imgEffect>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6210300" y="1575853"/>
            <a:ext cx="523875" cy="49604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Thiết Kế Website Thủy Hải Sản Đẹp】™ - Hút Khách Hiệu Quả">
            <a:extLst>
              <a:ext uri="{FF2B5EF4-FFF2-40B4-BE49-F238E27FC236}">
                <a16:creationId xmlns:a16="http://schemas.microsoft.com/office/drawing/2014/main" id="{A0981A73-2341-2080-E680-58DC279B2201}"/>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3704" b="98611" l="2146" r="97425">
                        <a14:foregroundMark x1="48498" y1="7407" x2="48498" y2="15278"/>
                        <a14:foregroundMark x1="50644" y1="3704" x2="50644" y2="13889"/>
                        <a14:foregroundMark x1="6009" y1="39815" x2="10730" y2="44444"/>
                        <a14:foregroundMark x1="23176" y1="95833" x2="34335" y2="85185"/>
                        <a14:foregroundMark x1="75107" y1="97222" x2="75536" y2="93056"/>
                        <a14:foregroundMark x1="91845" y1="42130" x2="79828" y2="44907"/>
                        <a14:foregroundMark x1="95279" y1="39815" x2="88412" y2="43056"/>
                        <a14:foregroundMark x1="98283" y1="39352" x2="98283" y2="39352"/>
                        <a14:foregroundMark x1="2146" y1="37963" x2="2146" y2="37963"/>
                        <a14:foregroundMark x1="77682" y1="98611" x2="77682" y2="98611"/>
                        <a14:foregroundMark x1="21459" y1="98611" x2="21459" y2="98611"/>
                      </a14:backgroundRemoval>
                    </a14:imgEffect>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8848725" y="1585378"/>
            <a:ext cx="523875" cy="49604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Thiết Kế Website Thủy Hải Sản Đẹp】™ - Hút Khách Hiệu Quả">
            <a:extLst>
              <a:ext uri="{FF2B5EF4-FFF2-40B4-BE49-F238E27FC236}">
                <a16:creationId xmlns:a16="http://schemas.microsoft.com/office/drawing/2014/main" id="{F68FA292-BD1D-BBEA-8FAD-1708EE0A60D2}"/>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3704" b="98611" l="2146" r="97425">
                        <a14:foregroundMark x1="48498" y1="7407" x2="48498" y2="15278"/>
                        <a14:foregroundMark x1="50644" y1="3704" x2="50644" y2="13889"/>
                        <a14:foregroundMark x1="6009" y1="39815" x2="10730" y2="44444"/>
                        <a14:foregroundMark x1="23176" y1="95833" x2="34335" y2="85185"/>
                        <a14:foregroundMark x1="75107" y1="97222" x2="75536" y2="93056"/>
                        <a14:foregroundMark x1="91845" y1="42130" x2="79828" y2="44907"/>
                        <a14:foregroundMark x1="95279" y1="39815" x2="88412" y2="43056"/>
                        <a14:foregroundMark x1="98283" y1="39352" x2="98283" y2="39352"/>
                        <a14:foregroundMark x1="2146" y1="37963" x2="2146" y2="37963"/>
                        <a14:foregroundMark x1="77682" y1="98611" x2="77682" y2="98611"/>
                        <a14:foregroundMark x1="21459" y1="98611" x2="21459" y2="98611"/>
                      </a14:backgroundRemoval>
                    </a14:imgEffect>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10629900" y="1623478"/>
            <a:ext cx="523875" cy="49604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Thiết Kế Website Thủy Hải Sản Đẹp】™ - Hút Khách Hiệu Quả">
            <a:extLst>
              <a:ext uri="{FF2B5EF4-FFF2-40B4-BE49-F238E27FC236}">
                <a16:creationId xmlns:a16="http://schemas.microsoft.com/office/drawing/2014/main" id="{09DB3BEA-4199-6AFF-5CEE-68774E65FCAD}"/>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3704" b="98611" l="2146" r="97425">
                        <a14:foregroundMark x1="48498" y1="7407" x2="48498" y2="15278"/>
                        <a14:foregroundMark x1="50644" y1="3704" x2="50644" y2="13889"/>
                        <a14:foregroundMark x1="6009" y1="39815" x2="10730" y2="44444"/>
                        <a14:foregroundMark x1="23176" y1="95833" x2="34335" y2="85185"/>
                        <a14:foregroundMark x1="75107" y1="97222" x2="75536" y2="93056"/>
                        <a14:foregroundMark x1="91845" y1="42130" x2="79828" y2="44907"/>
                        <a14:foregroundMark x1="95279" y1="39815" x2="88412" y2="43056"/>
                        <a14:foregroundMark x1="98283" y1="39352" x2="98283" y2="39352"/>
                        <a14:foregroundMark x1="2146" y1="37963" x2="2146" y2="37963"/>
                        <a14:foregroundMark x1="77682" y1="98611" x2="77682" y2="98611"/>
                        <a14:foregroundMark x1="21459" y1="98611" x2="21459" y2="98611"/>
                      </a14:backgroundRemoval>
                    </a14:imgEffect>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2190750" y="2804578"/>
            <a:ext cx="523875" cy="496042"/>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Thiết Kế Website Thủy Hải Sản Đẹp】™ - Hút Khách Hiệu Quả">
            <a:extLst>
              <a:ext uri="{FF2B5EF4-FFF2-40B4-BE49-F238E27FC236}">
                <a16:creationId xmlns:a16="http://schemas.microsoft.com/office/drawing/2014/main" id="{C608A05B-7972-6E21-D4C1-BE009EF1FB29}"/>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3704" b="98611" l="2146" r="97425">
                        <a14:foregroundMark x1="48498" y1="7407" x2="48498" y2="15278"/>
                        <a14:foregroundMark x1="50644" y1="3704" x2="50644" y2="13889"/>
                        <a14:foregroundMark x1="6009" y1="39815" x2="10730" y2="44444"/>
                        <a14:foregroundMark x1="23176" y1="95833" x2="34335" y2="85185"/>
                        <a14:foregroundMark x1="75107" y1="97222" x2="75536" y2="93056"/>
                        <a14:foregroundMark x1="91845" y1="42130" x2="79828" y2="44907"/>
                        <a14:foregroundMark x1="95279" y1="39815" x2="88412" y2="43056"/>
                        <a14:foregroundMark x1="98283" y1="39352" x2="98283" y2="39352"/>
                        <a14:foregroundMark x1="2146" y1="37963" x2="2146" y2="37963"/>
                        <a14:foregroundMark x1="77682" y1="98611" x2="77682" y2="98611"/>
                        <a14:foregroundMark x1="21459" y1="98611" x2="21459" y2="98611"/>
                      </a14:backgroundRemoval>
                    </a14:imgEffect>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4667250" y="2814103"/>
            <a:ext cx="523875" cy="496042"/>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Thiết Kế Website Thủy Hải Sản Đẹp】™ - Hút Khách Hiệu Quả">
            <a:extLst>
              <a:ext uri="{FF2B5EF4-FFF2-40B4-BE49-F238E27FC236}">
                <a16:creationId xmlns:a16="http://schemas.microsoft.com/office/drawing/2014/main" id="{D02347DD-1DD5-F84F-5EC5-69C059200A19}"/>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3704" b="98611" l="2146" r="97425">
                        <a14:foregroundMark x1="48498" y1="7407" x2="48498" y2="15278"/>
                        <a14:foregroundMark x1="50644" y1="3704" x2="50644" y2="13889"/>
                        <a14:foregroundMark x1="6009" y1="39815" x2="10730" y2="44444"/>
                        <a14:foregroundMark x1="23176" y1="95833" x2="34335" y2="85185"/>
                        <a14:foregroundMark x1="75107" y1="97222" x2="75536" y2="93056"/>
                        <a14:foregroundMark x1="91845" y1="42130" x2="79828" y2="44907"/>
                        <a14:foregroundMark x1="95279" y1="39815" x2="88412" y2="43056"/>
                        <a14:foregroundMark x1="98283" y1="39352" x2="98283" y2="39352"/>
                        <a14:foregroundMark x1="2146" y1="37963" x2="2146" y2="37963"/>
                        <a14:foregroundMark x1="77682" y1="98611" x2="77682" y2="98611"/>
                        <a14:foregroundMark x1="21459" y1="98611" x2="21459" y2="98611"/>
                      </a14:backgroundRemoval>
                    </a14:imgEffect>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6600825" y="2785528"/>
            <a:ext cx="523875" cy="496042"/>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Thiết Kế Website Thủy Hải Sản Đẹp】™ - Hút Khách Hiệu Quả">
            <a:extLst>
              <a:ext uri="{FF2B5EF4-FFF2-40B4-BE49-F238E27FC236}">
                <a16:creationId xmlns:a16="http://schemas.microsoft.com/office/drawing/2014/main" id="{F2084687-842D-BC34-8F1F-299F263D1B35}"/>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3704" b="98611" l="2146" r="97425">
                        <a14:foregroundMark x1="48498" y1="7407" x2="48498" y2="15278"/>
                        <a14:foregroundMark x1="50644" y1="3704" x2="50644" y2="13889"/>
                        <a14:foregroundMark x1="6009" y1="39815" x2="10730" y2="44444"/>
                        <a14:foregroundMark x1="23176" y1="95833" x2="34335" y2="85185"/>
                        <a14:foregroundMark x1="75107" y1="97222" x2="75536" y2="93056"/>
                        <a14:foregroundMark x1="91845" y1="42130" x2="79828" y2="44907"/>
                        <a14:foregroundMark x1="95279" y1="39815" x2="88412" y2="43056"/>
                        <a14:foregroundMark x1="98283" y1="39352" x2="98283" y2="39352"/>
                        <a14:foregroundMark x1="2146" y1="37963" x2="2146" y2="37963"/>
                        <a14:foregroundMark x1="77682" y1="98611" x2="77682" y2="98611"/>
                        <a14:foregroundMark x1="21459" y1="98611" x2="21459" y2="98611"/>
                      </a14:backgroundRemoval>
                    </a14:imgEffect>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8763000" y="2804578"/>
            <a:ext cx="523875" cy="496042"/>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Thiết Kế Website Thủy Hải Sản Đẹp】™ - Hút Khách Hiệu Quả">
            <a:extLst>
              <a:ext uri="{FF2B5EF4-FFF2-40B4-BE49-F238E27FC236}">
                <a16:creationId xmlns:a16="http://schemas.microsoft.com/office/drawing/2014/main" id="{B1BC88D5-078A-C79B-0BA5-6E84BF2E0AAC}"/>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3704" b="98611" l="2146" r="97425">
                        <a14:foregroundMark x1="48498" y1="7407" x2="48498" y2="15278"/>
                        <a14:foregroundMark x1="50644" y1="3704" x2="50644" y2="13889"/>
                        <a14:foregroundMark x1="6009" y1="39815" x2="10730" y2="44444"/>
                        <a14:foregroundMark x1="23176" y1="95833" x2="34335" y2="85185"/>
                        <a14:foregroundMark x1="75107" y1="97222" x2="75536" y2="93056"/>
                        <a14:foregroundMark x1="91845" y1="42130" x2="79828" y2="44907"/>
                        <a14:foregroundMark x1="95279" y1="39815" x2="88412" y2="43056"/>
                        <a14:foregroundMark x1="98283" y1="39352" x2="98283" y2="39352"/>
                        <a14:foregroundMark x1="2146" y1="37963" x2="2146" y2="37963"/>
                        <a14:foregroundMark x1="77682" y1="98611" x2="77682" y2="98611"/>
                        <a14:foregroundMark x1="21459" y1="98611" x2="21459" y2="98611"/>
                      </a14:backgroundRemoval>
                    </a14:imgEffect>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10086975" y="2842678"/>
            <a:ext cx="523875" cy="4960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763755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17"/>
                                        </p:tgtEl>
                                        <p:attrNameLst>
                                          <p:attrName>ppt_x</p:attrName>
                                        </p:attrNameLst>
                                      </p:cBhvr>
                                      <p:tavLst>
                                        <p:tav tm="0">
                                          <p:val>
                                            <p:strVal val="ppt_x"/>
                                          </p:val>
                                        </p:tav>
                                        <p:tav tm="100000">
                                          <p:val>
                                            <p:strVal val="ppt_x"/>
                                          </p:val>
                                        </p:tav>
                                      </p:tavLst>
                                    </p:anim>
                                    <p:anim calcmode="lin" valueType="num">
                                      <p:cBhvr additive="base">
                                        <p:cTn id="7" dur="500"/>
                                        <p:tgtEl>
                                          <p:spTgt spid="17"/>
                                        </p:tgtEl>
                                        <p:attrNameLst>
                                          <p:attrName>ppt_y</p:attrName>
                                        </p:attrNameLst>
                                      </p:cBhvr>
                                      <p:tavLst>
                                        <p:tav tm="0">
                                          <p:val>
                                            <p:strVal val="ppt_y"/>
                                          </p:val>
                                        </p:tav>
                                        <p:tav tm="100000">
                                          <p:val>
                                            <p:strVal val="1+ppt_h/2"/>
                                          </p:val>
                                        </p:tav>
                                      </p:tavLst>
                                    </p:anim>
                                    <p:set>
                                      <p:cBhvr>
                                        <p:cTn id="8" dur="1" fill="hold">
                                          <p:stCondLst>
                                            <p:cond delay="499"/>
                                          </p:stCondLst>
                                        </p:cTn>
                                        <p:tgtEl>
                                          <p:spTgt spid="17"/>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18"/>
                                        </p:tgtEl>
                                        <p:attrNameLst>
                                          <p:attrName>ppt_x</p:attrName>
                                        </p:attrNameLst>
                                      </p:cBhvr>
                                      <p:tavLst>
                                        <p:tav tm="0">
                                          <p:val>
                                            <p:strVal val="ppt_x"/>
                                          </p:val>
                                        </p:tav>
                                        <p:tav tm="100000">
                                          <p:val>
                                            <p:strVal val="ppt_x"/>
                                          </p:val>
                                        </p:tav>
                                      </p:tavLst>
                                    </p:anim>
                                    <p:anim calcmode="lin" valueType="num">
                                      <p:cBhvr additive="base">
                                        <p:cTn id="13" dur="500"/>
                                        <p:tgtEl>
                                          <p:spTgt spid="18"/>
                                        </p:tgtEl>
                                        <p:attrNameLst>
                                          <p:attrName>ppt_y</p:attrName>
                                        </p:attrNameLst>
                                      </p:cBhvr>
                                      <p:tavLst>
                                        <p:tav tm="0">
                                          <p:val>
                                            <p:strVal val="ppt_y"/>
                                          </p:val>
                                        </p:tav>
                                        <p:tav tm="100000">
                                          <p:val>
                                            <p:strVal val="1+ppt_h/2"/>
                                          </p:val>
                                        </p:tav>
                                      </p:tavLst>
                                    </p:anim>
                                    <p:set>
                                      <p:cBhvr>
                                        <p:cTn id="14" dur="1" fill="hold">
                                          <p:stCondLst>
                                            <p:cond delay="499"/>
                                          </p:stCondLst>
                                        </p:cTn>
                                        <p:tgtEl>
                                          <p:spTgt spid="1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nodeType="clickEffect">
                                  <p:stCondLst>
                                    <p:cond delay="0"/>
                                  </p:stCondLst>
                                  <p:childTnLst>
                                    <p:anim calcmode="lin" valueType="num">
                                      <p:cBhvr additive="base">
                                        <p:cTn id="18" dur="500"/>
                                        <p:tgtEl>
                                          <p:spTgt spid="19"/>
                                        </p:tgtEl>
                                        <p:attrNameLst>
                                          <p:attrName>ppt_x</p:attrName>
                                        </p:attrNameLst>
                                      </p:cBhvr>
                                      <p:tavLst>
                                        <p:tav tm="0">
                                          <p:val>
                                            <p:strVal val="ppt_x"/>
                                          </p:val>
                                        </p:tav>
                                        <p:tav tm="100000">
                                          <p:val>
                                            <p:strVal val="ppt_x"/>
                                          </p:val>
                                        </p:tav>
                                      </p:tavLst>
                                    </p:anim>
                                    <p:anim calcmode="lin" valueType="num">
                                      <p:cBhvr additive="base">
                                        <p:cTn id="19" dur="500"/>
                                        <p:tgtEl>
                                          <p:spTgt spid="19"/>
                                        </p:tgtEl>
                                        <p:attrNameLst>
                                          <p:attrName>ppt_y</p:attrName>
                                        </p:attrNameLst>
                                      </p:cBhvr>
                                      <p:tavLst>
                                        <p:tav tm="0">
                                          <p:val>
                                            <p:strVal val="ppt_y"/>
                                          </p:val>
                                        </p:tav>
                                        <p:tav tm="100000">
                                          <p:val>
                                            <p:strVal val="1+ppt_h/2"/>
                                          </p:val>
                                        </p:tav>
                                      </p:tavLst>
                                    </p:anim>
                                    <p:set>
                                      <p:cBhvr>
                                        <p:cTn id="20" dur="1" fill="hold">
                                          <p:stCondLst>
                                            <p:cond delay="499"/>
                                          </p:stCondLst>
                                        </p:cTn>
                                        <p:tgtEl>
                                          <p:spTgt spid="19"/>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500"/>
                                        <p:tgtEl>
                                          <p:spTgt spid="20"/>
                                        </p:tgtEl>
                                        <p:attrNameLst>
                                          <p:attrName>ppt_x</p:attrName>
                                        </p:attrNameLst>
                                      </p:cBhvr>
                                      <p:tavLst>
                                        <p:tav tm="0">
                                          <p:val>
                                            <p:strVal val="ppt_x"/>
                                          </p:val>
                                        </p:tav>
                                        <p:tav tm="100000">
                                          <p:val>
                                            <p:strVal val="ppt_x"/>
                                          </p:val>
                                        </p:tav>
                                      </p:tavLst>
                                    </p:anim>
                                    <p:anim calcmode="lin" valueType="num">
                                      <p:cBhvr additive="base">
                                        <p:cTn id="25" dur="500"/>
                                        <p:tgtEl>
                                          <p:spTgt spid="20"/>
                                        </p:tgtEl>
                                        <p:attrNameLst>
                                          <p:attrName>ppt_y</p:attrName>
                                        </p:attrNameLst>
                                      </p:cBhvr>
                                      <p:tavLst>
                                        <p:tav tm="0">
                                          <p:val>
                                            <p:strVal val="ppt_y"/>
                                          </p:val>
                                        </p:tav>
                                        <p:tav tm="100000">
                                          <p:val>
                                            <p:strVal val="1+ppt_h/2"/>
                                          </p:val>
                                        </p:tav>
                                      </p:tavLst>
                                    </p:anim>
                                    <p:set>
                                      <p:cBhvr>
                                        <p:cTn id="26" dur="1" fill="hold">
                                          <p:stCondLst>
                                            <p:cond delay="499"/>
                                          </p:stCondLst>
                                        </p:cTn>
                                        <p:tgtEl>
                                          <p:spTgt spid="20"/>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xit" presetSubtype="4" fill="hold" nodeType="clickEffect">
                                  <p:stCondLst>
                                    <p:cond delay="0"/>
                                  </p:stCondLst>
                                  <p:childTnLst>
                                    <p:anim calcmode="lin" valueType="num">
                                      <p:cBhvr additive="base">
                                        <p:cTn id="30" dur="500"/>
                                        <p:tgtEl>
                                          <p:spTgt spid="21"/>
                                        </p:tgtEl>
                                        <p:attrNameLst>
                                          <p:attrName>ppt_x</p:attrName>
                                        </p:attrNameLst>
                                      </p:cBhvr>
                                      <p:tavLst>
                                        <p:tav tm="0">
                                          <p:val>
                                            <p:strVal val="ppt_x"/>
                                          </p:val>
                                        </p:tav>
                                        <p:tav tm="100000">
                                          <p:val>
                                            <p:strVal val="ppt_x"/>
                                          </p:val>
                                        </p:tav>
                                      </p:tavLst>
                                    </p:anim>
                                    <p:anim calcmode="lin" valueType="num">
                                      <p:cBhvr additive="base">
                                        <p:cTn id="31" dur="500"/>
                                        <p:tgtEl>
                                          <p:spTgt spid="21"/>
                                        </p:tgtEl>
                                        <p:attrNameLst>
                                          <p:attrName>ppt_y</p:attrName>
                                        </p:attrNameLst>
                                      </p:cBhvr>
                                      <p:tavLst>
                                        <p:tav tm="0">
                                          <p:val>
                                            <p:strVal val="ppt_y"/>
                                          </p:val>
                                        </p:tav>
                                        <p:tav tm="100000">
                                          <p:val>
                                            <p:strVal val="1+ppt_h/2"/>
                                          </p:val>
                                        </p:tav>
                                      </p:tavLst>
                                    </p:anim>
                                    <p:set>
                                      <p:cBhvr>
                                        <p:cTn id="32" dur="1" fill="hold">
                                          <p:stCondLst>
                                            <p:cond delay="499"/>
                                          </p:stCondLst>
                                        </p:cTn>
                                        <p:tgtEl>
                                          <p:spTgt spid="21"/>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 presetClass="exit" presetSubtype="4" fill="hold" nodeType="clickEffect">
                                  <p:stCondLst>
                                    <p:cond delay="0"/>
                                  </p:stCondLst>
                                  <p:childTnLst>
                                    <p:anim calcmode="lin" valueType="num">
                                      <p:cBhvr additive="base">
                                        <p:cTn id="36" dur="500"/>
                                        <p:tgtEl>
                                          <p:spTgt spid="22"/>
                                        </p:tgtEl>
                                        <p:attrNameLst>
                                          <p:attrName>ppt_x</p:attrName>
                                        </p:attrNameLst>
                                      </p:cBhvr>
                                      <p:tavLst>
                                        <p:tav tm="0">
                                          <p:val>
                                            <p:strVal val="ppt_x"/>
                                          </p:val>
                                        </p:tav>
                                        <p:tav tm="100000">
                                          <p:val>
                                            <p:strVal val="ppt_x"/>
                                          </p:val>
                                        </p:tav>
                                      </p:tavLst>
                                    </p:anim>
                                    <p:anim calcmode="lin" valueType="num">
                                      <p:cBhvr additive="base">
                                        <p:cTn id="37" dur="500"/>
                                        <p:tgtEl>
                                          <p:spTgt spid="22"/>
                                        </p:tgtEl>
                                        <p:attrNameLst>
                                          <p:attrName>ppt_y</p:attrName>
                                        </p:attrNameLst>
                                      </p:cBhvr>
                                      <p:tavLst>
                                        <p:tav tm="0">
                                          <p:val>
                                            <p:strVal val="ppt_y"/>
                                          </p:val>
                                        </p:tav>
                                        <p:tav tm="100000">
                                          <p:val>
                                            <p:strVal val="1+ppt_h/2"/>
                                          </p:val>
                                        </p:tav>
                                      </p:tavLst>
                                    </p:anim>
                                    <p:set>
                                      <p:cBhvr>
                                        <p:cTn id="38" dur="1" fill="hold">
                                          <p:stCondLst>
                                            <p:cond delay="499"/>
                                          </p:stCondLst>
                                        </p:cTn>
                                        <p:tgtEl>
                                          <p:spTgt spid="22"/>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 presetClass="exit" presetSubtype="4" fill="hold" nodeType="clickEffect">
                                  <p:stCondLst>
                                    <p:cond delay="0"/>
                                  </p:stCondLst>
                                  <p:childTnLst>
                                    <p:anim calcmode="lin" valueType="num">
                                      <p:cBhvr additive="base">
                                        <p:cTn id="42" dur="500"/>
                                        <p:tgtEl>
                                          <p:spTgt spid="23"/>
                                        </p:tgtEl>
                                        <p:attrNameLst>
                                          <p:attrName>ppt_x</p:attrName>
                                        </p:attrNameLst>
                                      </p:cBhvr>
                                      <p:tavLst>
                                        <p:tav tm="0">
                                          <p:val>
                                            <p:strVal val="ppt_x"/>
                                          </p:val>
                                        </p:tav>
                                        <p:tav tm="100000">
                                          <p:val>
                                            <p:strVal val="ppt_x"/>
                                          </p:val>
                                        </p:tav>
                                      </p:tavLst>
                                    </p:anim>
                                    <p:anim calcmode="lin" valueType="num">
                                      <p:cBhvr additive="base">
                                        <p:cTn id="43" dur="500"/>
                                        <p:tgtEl>
                                          <p:spTgt spid="23"/>
                                        </p:tgtEl>
                                        <p:attrNameLst>
                                          <p:attrName>ppt_y</p:attrName>
                                        </p:attrNameLst>
                                      </p:cBhvr>
                                      <p:tavLst>
                                        <p:tav tm="0">
                                          <p:val>
                                            <p:strVal val="ppt_y"/>
                                          </p:val>
                                        </p:tav>
                                        <p:tav tm="100000">
                                          <p:val>
                                            <p:strVal val="1+ppt_h/2"/>
                                          </p:val>
                                        </p:tav>
                                      </p:tavLst>
                                    </p:anim>
                                    <p:set>
                                      <p:cBhvr>
                                        <p:cTn id="44" dur="1" fill="hold">
                                          <p:stCondLst>
                                            <p:cond delay="499"/>
                                          </p:stCondLst>
                                        </p:cTn>
                                        <p:tgtEl>
                                          <p:spTgt spid="23"/>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2" presetClass="exit" presetSubtype="4" fill="hold" nodeType="clickEffect">
                                  <p:stCondLst>
                                    <p:cond delay="0"/>
                                  </p:stCondLst>
                                  <p:childTnLst>
                                    <p:anim calcmode="lin" valueType="num">
                                      <p:cBhvr additive="base">
                                        <p:cTn id="48" dur="500"/>
                                        <p:tgtEl>
                                          <p:spTgt spid="24"/>
                                        </p:tgtEl>
                                        <p:attrNameLst>
                                          <p:attrName>ppt_x</p:attrName>
                                        </p:attrNameLst>
                                      </p:cBhvr>
                                      <p:tavLst>
                                        <p:tav tm="0">
                                          <p:val>
                                            <p:strVal val="ppt_x"/>
                                          </p:val>
                                        </p:tav>
                                        <p:tav tm="100000">
                                          <p:val>
                                            <p:strVal val="ppt_x"/>
                                          </p:val>
                                        </p:tav>
                                      </p:tavLst>
                                    </p:anim>
                                    <p:anim calcmode="lin" valueType="num">
                                      <p:cBhvr additive="base">
                                        <p:cTn id="49" dur="500"/>
                                        <p:tgtEl>
                                          <p:spTgt spid="24"/>
                                        </p:tgtEl>
                                        <p:attrNameLst>
                                          <p:attrName>ppt_y</p:attrName>
                                        </p:attrNameLst>
                                      </p:cBhvr>
                                      <p:tavLst>
                                        <p:tav tm="0">
                                          <p:val>
                                            <p:strVal val="ppt_y"/>
                                          </p:val>
                                        </p:tav>
                                        <p:tav tm="100000">
                                          <p:val>
                                            <p:strVal val="1+ppt_h/2"/>
                                          </p:val>
                                        </p:tav>
                                      </p:tavLst>
                                    </p:anim>
                                    <p:set>
                                      <p:cBhvr>
                                        <p:cTn id="50" dur="1" fill="hold">
                                          <p:stCondLst>
                                            <p:cond delay="499"/>
                                          </p:stCondLst>
                                        </p:cTn>
                                        <p:tgtEl>
                                          <p:spTgt spid="24"/>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2" presetClass="exit" presetSubtype="4" fill="hold" nodeType="clickEffect">
                                  <p:stCondLst>
                                    <p:cond delay="0"/>
                                  </p:stCondLst>
                                  <p:childTnLst>
                                    <p:anim calcmode="lin" valueType="num">
                                      <p:cBhvr additive="base">
                                        <p:cTn id="54" dur="500"/>
                                        <p:tgtEl>
                                          <p:spTgt spid="25"/>
                                        </p:tgtEl>
                                        <p:attrNameLst>
                                          <p:attrName>ppt_x</p:attrName>
                                        </p:attrNameLst>
                                      </p:cBhvr>
                                      <p:tavLst>
                                        <p:tav tm="0">
                                          <p:val>
                                            <p:strVal val="ppt_x"/>
                                          </p:val>
                                        </p:tav>
                                        <p:tav tm="100000">
                                          <p:val>
                                            <p:strVal val="ppt_x"/>
                                          </p:val>
                                        </p:tav>
                                      </p:tavLst>
                                    </p:anim>
                                    <p:anim calcmode="lin" valueType="num">
                                      <p:cBhvr additive="base">
                                        <p:cTn id="55" dur="500"/>
                                        <p:tgtEl>
                                          <p:spTgt spid="25"/>
                                        </p:tgtEl>
                                        <p:attrNameLst>
                                          <p:attrName>ppt_y</p:attrName>
                                        </p:attrNameLst>
                                      </p:cBhvr>
                                      <p:tavLst>
                                        <p:tav tm="0">
                                          <p:val>
                                            <p:strVal val="ppt_y"/>
                                          </p:val>
                                        </p:tav>
                                        <p:tav tm="100000">
                                          <p:val>
                                            <p:strVal val="1+ppt_h/2"/>
                                          </p:val>
                                        </p:tav>
                                      </p:tavLst>
                                    </p:anim>
                                    <p:set>
                                      <p:cBhvr>
                                        <p:cTn id="56" dur="1" fill="hold">
                                          <p:stCondLst>
                                            <p:cond delay="499"/>
                                          </p:stCondLst>
                                        </p:cTn>
                                        <p:tgtEl>
                                          <p:spTgt spid="25"/>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2" presetClass="exit" presetSubtype="4" fill="hold" nodeType="clickEffect">
                                  <p:stCondLst>
                                    <p:cond delay="0"/>
                                  </p:stCondLst>
                                  <p:childTnLst>
                                    <p:anim calcmode="lin" valueType="num">
                                      <p:cBhvr additive="base">
                                        <p:cTn id="60" dur="500"/>
                                        <p:tgtEl>
                                          <p:spTgt spid="27"/>
                                        </p:tgtEl>
                                        <p:attrNameLst>
                                          <p:attrName>ppt_x</p:attrName>
                                        </p:attrNameLst>
                                      </p:cBhvr>
                                      <p:tavLst>
                                        <p:tav tm="0">
                                          <p:val>
                                            <p:strVal val="ppt_x"/>
                                          </p:val>
                                        </p:tav>
                                        <p:tav tm="100000">
                                          <p:val>
                                            <p:strVal val="ppt_x"/>
                                          </p:val>
                                        </p:tav>
                                      </p:tavLst>
                                    </p:anim>
                                    <p:anim calcmode="lin" valueType="num">
                                      <p:cBhvr additive="base">
                                        <p:cTn id="61" dur="500"/>
                                        <p:tgtEl>
                                          <p:spTgt spid="27"/>
                                        </p:tgtEl>
                                        <p:attrNameLst>
                                          <p:attrName>ppt_y</p:attrName>
                                        </p:attrNameLst>
                                      </p:cBhvr>
                                      <p:tavLst>
                                        <p:tav tm="0">
                                          <p:val>
                                            <p:strVal val="ppt_y"/>
                                          </p:val>
                                        </p:tav>
                                        <p:tav tm="100000">
                                          <p:val>
                                            <p:strVal val="1+ppt_h/2"/>
                                          </p:val>
                                        </p:tav>
                                      </p:tavLst>
                                    </p:anim>
                                    <p:set>
                                      <p:cBhvr>
                                        <p:cTn id="62" dur="1" fill="hold">
                                          <p:stCondLst>
                                            <p:cond delay="499"/>
                                          </p:stCondLst>
                                        </p:cTn>
                                        <p:tgtEl>
                                          <p:spTgt spid="2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B7BCF07-8074-F531-2A4F-08254D3AADE1}"/>
              </a:ext>
            </a:extLst>
          </p:cNvPr>
          <p:cNvSpPr txBox="1"/>
          <p:nvPr/>
        </p:nvSpPr>
        <p:spPr>
          <a:xfrm>
            <a:off x="1638300" y="400050"/>
            <a:ext cx="9191625" cy="584775"/>
          </a:xfrm>
          <a:prstGeom prst="rect">
            <a:avLst/>
          </a:prstGeom>
          <a:noFill/>
        </p:spPr>
        <p:txBody>
          <a:bodyPr wrap="square" rtlCol="0">
            <a:spAutoFit/>
          </a:bodyPr>
          <a:lstStyle/>
          <a:p>
            <a:pPr algn="ctr"/>
            <a:r>
              <a:rPr lang="en-US" sz="3200" b="1" dirty="0">
                <a:solidFill>
                  <a:srgbClr val="002060"/>
                </a:solidFill>
                <a:latin typeface="Calibri" panose="020F0502020204030204" pitchFamily="34" charset="0"/>
                <a:ea typeface="微软雅黑" panose="020B0503020204020204" pitchFamily="34" charset="-122"/>
                <a:cs typeface="Calibri" panose="020F0502020204030204" pitchFamily="34" charset="0"/>
              </a:rPr>
              <a:t>3. </a:t>
            </a:r>
            <a:r>
              <a:rPr lang="en-US" sz="3200" b="1" dirty="0" err="1">
                <a:solidFill>
                  <a:srgbClr val="002060"/>
                </a:solidFill>
                <a:latin typeface="Calibri" panose="020F0502020204030204" pitchFamily="34" charset="0"/>
                <a:ea typeface="微软雅黑" panose="020B0503020204020204" pitchFamily="34" charset="-122"/>
                <a:cs typeface="Calibri" panose="020F0502020204030204" pitchFamily="34" charset="0"/>
              </a:rPr>
              <a:t>Làm</a:t>
            </a:r>
            <a:r>
              <a:rPr lang="en-US" sz="3200" b="1" dirty="0">
                <a:solidFill>
                  <a:srgbClr val="002060"/>
                </a:solidFill>
                <a:latin typeface="Calibri" panose="020F0502020204030204" pitchFamily="34" charset="0"/>
                <a:ea typeface="微软雅黑" panose="020B0503020204020204" pitchFamily="34" charset="-122"/>
                <a:cs typeface="Calibri" panose="020F0502020204030204" pitchFamily="34" charset="0"/>
              </a:rPr>
              <a:t> </a:t>
            </a:r>
            <a:r>
              <a:rPr lang="en-US" sz="3200" b="1" dirty="0" err="1">
                <a:solidFill>
                  <a:srgbClr val="002060"/>
                </a:solidFill>
                <a:latin typeface="Calibri" panose="020F0502020204030204" pitchFamily="34" charset="0"/>
                <a:ea typeface="微软雅黑" panose="020B0503020204020204" pitchFamily="34" charset="-122"/>
                <a:cs typeface="Calibri" panose="020F0502020204030204" pitchFamily="34" charset="0"/>
              </a:rPr>
              <a:t>bài</a:t>
            </a:r>
            <a:r>
              <a:rPr lang="en-US" sz="3200" b="1" dirty="0">
                <a:solidFill>
                  <a:srgbClr val="002060"/>
                </a:solidFill>
                <a:latin typeface="Calibri" panose="020F0502020204030204" pitchFamily="34" charset="0"/>
                <a:ea typeface="微软雅黑" panose="020B0503020204020204" pitchFamily="34" charset="-122"/>
                <a:cs typeface="Calibri" panose="020F0502020204030204" pitchFamily="34" charset="0"/>
              </a:rPr>
              <a:t> </a:t>
            </a:r>
            <a:r>
              <a:rPr lang="en-US" sz="3200" b="1" dirty="0" err="1">
                <a:solidFill>
                  <a:srgbClr val="002060"/>
                </a:solidFill>
                <a:latin typeface="Calibri" panose="020F0502020204030204" pitchFamily="34" charset="0"/>
                <a:ea typeface="微软雅黑" panose="020B0503020204020204" pitchFamily="34" charset="-122"/>
                <a:cs typeface="Calibri" panose="020F0502020204030204" pitchFamily="34" charset="0"/>
              </a:rPr>
              <a:t>tập</a:t>
            </a:r>
            <a:r>
              <a:rPr lang="en-US" sz="3200" b="1" dirty="0">
                <a:solidFill>
                  <a:srgbClr val="002060"/>
                </a:solidFill>
                <a:latin typeface="Calibri" panose="020F0502020204030204" pitchFamily="34" charset="0"/>
                <a:ea typeface="微软雅黑" panose="020B0503020204020204" pitchFamily="34" charset="-122"/>
                <a:cs typeface="Calibri" panose="020F0502020204030204" pitchFamily="34" charset="0"/>
              </a:rPr>
              <a:t> a </a:t>
            </a:r>
            <a:r>
              <a:rPr lang="en-US" sz="3200" b="1" dirty="0" err="1">
                <a:solidFill>
                  <a:srgbClr val="002060"/>
                </a:solidFill>
                <a:latin typeface="Calibri" panose="020F0502020204030204" pitchFamily="34" charset="0"/>
                <a:ea typeface="微软雅黑" panose="020B0503020204020204" pitchFamily="34" charset="-122"/>
                <a:cs typeface="Calibri" panose="020F0502020204030204" pitchFamily="34" charset="0"/>
              </a:rPr>
              <a:t>hoặc</a:t>
            </a:r>
            <a:r>
              <a:rPr lang="en-US" sz="3200" b="1" dirty="0">
                <a:solidFill>
                  <a:srgbClr val="002060"/>
                </a:solidFill>
                <a:latin typeface="Calibri" panose="020F0502020204030204" pitchFamily="34" charset="0"/>
                <a:ea typeface="微软雅黑" panose="020B0503020204020204" pitchFamily="34" charset="-122"/>
                <a:cs typeface="Calibri" panose="020F0502020204030204" pitchFamily="34" charset="0"/>
              </a:rPr>
              <a:t> b</a:t>
            </a:r>
          </a:p>
        </p:txBody>
      </p:sp>
      <p:sp>
        <p:nvSpPr>
          <p:cNvPr id="5" name="Rectangle 4">
            <a:extLst>
              <a:ext uri="{FF2B5EF4-FFF2-40B4-BE49-F238E27FC236}">
                <a16:creationId xmlns:a16="http://schemas.microsoft.com/office/drawing/2014/main" id="{0E429B21-4F8B-4020-90B2-63E55A61D7AF}"/>
              </a:ext>
            </a:extLst>
          </p:cNvPr>
          <p:cNvSpPr/>
          <p:nvPr/>
        </p:nvSpPr>
        <p:spPr>
          <a:xfrm>
            <a:off x="1152525" y="1086098"/>
            <a:ext cx="7277100" cy="676027"/>
          </a:xfrm>
          <a:custGeom>
            <a:avLst/>
            <a:gdLst>
              <a:gd name="connsiteX0" fmla="*/ 0 w 7277100"/>
              <a:gd name="connsiteY0" fmla="*/ 0 h 676027"/>
              <a:gd name="connsiteX1" fmla="*/ 443242 w 7277100"/>
              <a:gd name="connsiteY1" fmla="*/ 0 h 676027"/>
              <a:gd name="connsiteX2" fmla="*/ 1250338 w 7277100"/>
              <a:gd name="connsiteY2" fmla="*/ 0 h 676027"/>
              <a:gd name="connsiteX3" fmla="*/ 1693580 w 7277100"/>
              <a:gd name="connsiteY3" fmla="*/ 0 h 676027"/>
              <a:gd name="connsiteX4" fmla="*/ 2427905 w 7277100"/>
              <a:gd name="connsiteY4" fmla="*/ 0 h 676027"/>
              <a:gd name="connsiteX5" fmla="*/ 3016689 w 7277100"/>
              <a:gd name="connsiteY5" fmla="*/ 0 h 676027"/>
              <a:gd name="connsiteX6" fmla="*/ 3751014 w 7277100"/>
              <a:gd name="connsiteY6" fmla="*/ 0 h 676027"/>
              <a:gd name="connsiteX7" fmla="*/ 4412569 w 7277100"/>
              <a:gd name="connsiteY7" fmla="*/ 0 h 676027"/>
              <a:gd name="connsiteX8" fmla="*/ 5074123 w 7277100"/>
              <a:gd name="connsiteY8" fmla="*/ 0 h 676027"/>
              <a:gd name="connsiteX9" fmla="*/ 5735678 w 7277100"/>
              <a:gd name="connsiteY9" fmla="*/ 0 h 676027"/>
              <a:gd name="connsiteX10" fmla="*/ 6397232 w 7277100"/>
              <a:gd name="connsiteY10" fmla="*/ 0 h 676027"/>
              <a:gd name="connsiteX11" fmla="*/ 7277100 w 7277100"/>
              <a:gd name="connsiteY11" fmla="*/ 0 h 676027"/>
              <a:gd name="connsiteX12" fmla="*/ 7277100 w 7277100"/>
              <a:gd name="connsiteY12" fmla="*/ 676027 h 676027"/>
              <a:gd name="connsiteX13" fmla="*/ 6470003 w 7277100"/>
              <a:gd name="connsiteY13" fmla="*/ 676027 h 676027"/>
              <a:gd name="connsiteX14" fmla="*/ 5662907 w 7277100"/>
              <a:gd name="connsiteY14" fmla="*/ 676027 h 676027"/>
              <a:gd name="connsiteX15" fmla="*/ 5146894 w 7277100"/>
              <a:gd name="connsiteY15" fmla="*/ 676027 h 676027"/>
              <a:gd name="connsiteX16" fmla="*/ 4485340 w 7277100"/>
              <a:gd name="connsiteY16" fmla="*/ 676027 h 676027"/>
              <a:gd name="connsiteX17" fmla="*/ 3969327 w 7277100"/>
              <a:gd name="connsiteY17" fmla="*/ 676027 h 676027"/>
              <a:gd name="connsiteX18" fmla="*/ 3453315 w 7277100"/>
              <a:gd name="connsiteY18" fmla="*/ 676027 h 676027"/>
              <a:gd name="connsiteX19" fmla="*/ 2646218 w 7277100"/>
              <a:gd name="connsiteY19" fmla="*/ 676027 h 676027"/>
              <a:gd name="connsiteX20" fmla="*/ 1984664 w 7277100"/>
              <a:gd name="connsiteY20" fmla="*/ 676027 h 676027"/>
              <a:gd name="connsiteX21" fmla="*/ 1468651 w 7277100"/>
              <a:gd name="connsiteY21" fmla="*/ 676027 h 676027"/>
              <a:gd name="connsiteX22" fmla="*/ 879868 w 7277100"/>
              <a:gd name="connsiteY22" fmla="*/ 676027 h 676027"/>
              <a:gd name="connsiteX23" fmla="*/ 0 w 7277100"/>
              <a:gd name="connsiteY23" fmla="*/ 676027 h 676027"/>
              <a:gd name="connsiteX24" fmla="*/ 0 w 7277100"/>
              <a:gd name="connsiteY24" fmla="*/ 0 h 676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277100" h="676027" fill="none" extrusionOk="0">
                <a:moveTo>
                  <a:pt x="0" y="0"/>
                </a:moveTo>
                <a:cubicBezTo>
                  <a:pt x="213837" y="6793"/>
                  <a:pt x="272187" y="7289"/>
                  <a:pt x="443242" y="0"/>
                </a:cubicBezTo>
                <a:cubicBezTo>
                  <a:pt x="614297" y="-7289"/>
                  <a:pt x="860461" y="37580"/>
                  <a:pt x="1250338" y="0"/>
                </a:cubicBezTo>
                <a:cubicBezTo>
                  <a:pt x="1640215" y="-37580"/>
                  <a:pt x="1531385" y="-19038"/>
                  <a:pt x="1693580" y="0"/>
                </a:cubicBezTo>
                <a:cubicBezTo>
                  <a:pt x="1855775" y="19038"/>
                  <a:pt x="2225576" y="27035"/>
                  <a:pt x="2427905" y="0"/>
                </a:cubicBezTo>
                <a:cubicBezTo>
                  <a:pt x="2630234" y="-27035"/>
                  <a:pt x="2886316" y="-7194"/>
                  <a:pt x="3016689" y="0"/>
                </a:cubicBezTo>
                <a:cubicBezTo>
                  <a:pt x="3147062" y="7194"/>
                  <a:pt x="3436377" y="-2352"/>
                  <a:pt x="3751014" y="0"/>
                </a:cubicBezTo>
                <a:cubicBezTo>
                  <a:pt x="4065652" y="2352"/>
                  <a:pt x="4185670" y="-21470"/>
                  <a:pt x="4412569" y="0"/>
                </a:cubicBezTo>
                <a:cubicBezTo>
                  <a:pt x="4639468" y="21470"/>
                  <a:pt x="4803487" y="-14819"/>
                  <a:pt x="5074123" y="0"/>
                </a:cubicBezTo>
                <a:cubicBezTo>
                  <a:pt x="5344759" y="14819"/>
                  <a:pt x="5471599" y="29070"/>
                  <a:pt x="5735678" y="0"/>
                </a:cubicBezTo>
                <a:cubicBezTo>
                  <a:pt x="5999758" y="-29070"/>
                  <a:pt x="6186853" y="-13912"/>
                  <a:pt x="6397232" y="0"/>
                </a:cubicBezTo>
                <a:cubicBezTo>
                  <a:pt x="6607611" y="13912"/>
                  <a:pt x="6951290" y="-13663"/>
                  <a:pt x="7277100" y="0"/>
                </a:cubicBezTo>
                <a:cubicBezTo>
                  <a:pt x="7279883" y="155010"/>
                  <a:pt x="7276184" y="410871"/>
                  <a:pt x="7277100" y="676027"/>
                </a:cubicBezTo>
                <a:cubicBezTo>
                  <a:pt x="7107666" y="663291"/>
                  <a:pt x="6840075" y="667007"/>
                  <a:pt x="6470003" y="676027"/>
                </a:cubicBezTo>
                <a:cubicBezTo>
                  <a:pt x="6099931" y="685047"/>
                  <a:pt x="5949303" y="661341"/>
                  <a:pt x="5662907" y="676027"/>
                </a:cubicBezTo>
                <a:cubicBezTo>
                  <a:pt x="5376511" y="690713"/>
                  <a:pt x="5277966" y="675690"/>
                  <a:pt x="5146894" y="676027"/>
                </a:cubicBezTo>
                <a:cubicBezTo>
                  <a:pt x="5015822" y="676364"/>
                  <a:pt x="4729501" y="661124"/>
                  <a:pt x="4485340" y="676027"/>
                </a:cubicBezTo>
                <a:cubicBezTo>
                  <a:pt x="4241179" y="690930"/>
                  <a:pt x="4108112" y="683877"/>
                  <a:pt x="3969327" y="676027"/>
                </a:cubicBezTo>
                <a:cubicBezTo>
                  <a:pt x="3830542" y="668177"/>
                  <a:pt x="3687774" y="658215"/>
                  <a:pt x="3453315" y="676027"/>
                </a:cubicBezTo>
                <a:cubicBezTo>
                  <a:pt x="3218856" y="693839"/>
                  <a:pt x="2882622" y="713418"/>
                  <a:pt x="2646218" y="676027"/>
                </a:cubicBezTo>
                <a:cubicBezTo>
                  <a:pt x="2409814" y="638636"/>
                  <a:pt x="2218146" y="695905"/>
                  <a:pt x="1984664" y="676027"/>
                </a:cubicBezTo>
                <a:cubicBezTo>
                  <a:pt x="1751182" y="656149"/>
                  <a:pt x="1721663" y="660544"/>
                  <a:pt x="1468651" y="676027"/>
                </a:cubicBezTo>
                <a:cubicBezTo>
                  <a:pt x="1215639" y="691510"/>
                  <a:pt x="1024494" y="694795"/>
                  <a:pt x="879868" y="676027"/>
                </a:cubicBezTo>
                <a:cubicBezTo>
                  <a:pt x="735242" y="657259"/>
                  <a:pt x="287389" y="708440"/>
                  <a:pt x="0" y="676027"/>
                </a:cubicBezTo>
                <a:cubicBezTo>
                  <a:pt x="32127" y="370388"/>
                  <a:pt x="14710" y="157106"/>
                  <a:pt x="0" y="0"/>
                </a:cubicBezTo>
                <a:close/>
              </a:path>
              <a:path w="7277100" h="676027" stroke="0" extrusionOk="0">
                <a:moveTo>
                  <a:pt x="0" y="0"/>
                </a:moveTo>
                <a:cubicBezTo>
                  <a:pt x="295383" y="-14070"/>
                  <a:pt x="479480" y="-10036"/>
                  <a:pt x="807097" y="0"/>
                </a:cubicBezTo>
                <a:cubicBezTo>
                  <a:pt x="1134714" y="10036"/>
                  <a:pt x="1225209" y="-4773"/>
                  <a:pt x="1395880" y="0"/>
                </a:cubicBezTo>
                <a:cubicBezTo>
                  <a:pt x="1566551" y="4773"/>
                  <a:pt x="1810760" y="-30156"/>
                  <a:pt x="2202977" y="0"/>
                </a:cubicBezTo>
                <a:cubicBezTo>
                  <a:pt x="2595194" y="30156"/>
                  <a:pt x="2562845" y="-523"/>
                  <a:pt x="2718989" y="0"/>
                </a:cubicBezTo>
                <a:cubicBezTo>
                  <a:pt x="2875133" y="523"/>
                  <a:pt x="3037435" y="13463"/>
                  <a:pt x="3235002" y="0"/>
                </a:cubicBezTo>
                <a:cubicBezTo>
                  <a:pt x="3432569" y="-13463"/>
                  <a:pt x="3625083" y="23173"/>
                  <a:pt x="3896556" y="0"/>
                </a:cubicBezTo>
                <a:cubicBezTo>
                  <a:pt x="4168029" y="-23173"/>
                  <a:pt x="4119981" y="-21750"/>
                  <a:pt x="4339798" y="0"/>
                </a:cubicBezTo>
                <a:cubicBezTo>
                  <a:pt x="4559615" y="21750"/>
                  <a:pt x="4677426" y="-7929"/>
                  <a:pt x="5001352" y="0"/>
                </a:cubicBezTo>
                <a:cubicBezTo>
                  <a:pt x="5325278" y="7929"/>
                  <a:pt x="5513109" y="-32816"/>
                  <a:pt x="5662907" y="0"/>
                </a:cubicBezTo>
                <a:cubicBezTo>
                  <a:pt x="5812706" y="32816"/>
                  <a:pt x="6115830" y="-20866"/>
                  <a:pt x="6251690" y="0"/>
                </a:cubicBezTo>
                <a:cubicBezTo>
                  <a:pt x="6387550" y="20866"/>
                  <a:pt x="6934787" y="-34424"/>
                  <a:pt x="7277100" y="0"/>
                </a:cubicBezTo>
                <a:cubicBezTo>
                  <a:pt x="7256356" y="314738"/>
                  <a:pt x="7258230" y="338366"/>
                  <a:pt x="7277100" y="676027"/>
                </a:cubicBezTo>
                <a:cubicBezTo>
                  <a:pt x="7096899" y="659901"/>
                  <a:pt x="6957592" y="683624"/>
                  <a:pt x="6761087" y="676027"/>
                </a:cubicBezTo>
                <a:cubicBezTo>
                  <a:pt x="6564582" y="668430"/>
                  <a:pt x="6333149" y="676434"/>
                  <a:pt x="6172304" y="676027"/>
                </a:cubicBezTo>
                <a:cubicBezTo>
                  <a:pt x="6011459" y="675620"/>
                  <a:pt x="5794162" y="678751"/>
                  <a:pt x="5583520" y="676027"/>
                </a:cubicBezTo>
                <a:cubicBezTo>
                  <a:pt x="5372878" y="673303"/>
                  <a:pt x="5015418" y="677350"/>
                  <a:pt x="4776424" y="676027"/>
                </a:cubicBezTo>
                <a:cubicBezTo>
                  <a:pt x="4537430" y="674704"/>
                  <a:pt x="4181515" y="695582"/>
                  <a:pt x="3969327" y="676027"/>
                </a:cubicBezTo>
                <a:cubicBezTo>
                  <a:pt x="3757139" y="656472"/>
                  <a:pt x="3406480" y="681768"/>
                  <a:pt x="3162231" y="676027"/>
                </a:cubicBezTo>
                <a:cubicBezTo>
                  <a:pt x="2917982" y="670286"/>
                  <a:pt x="2769710" y="669686"/>
                  <a:pt x="2646218" y="676027"/>
                </a:cubicBezTo>
                <a:cubicBezTo>
                  <a:pt x="2522726" y="682368"/>
                  <a:pt x="2342917" y="698159"/>
                  <a:pt x="2202977" y="676027"/>
                </a:cubicBezTo>
                <a:cubicBezTo>
                  <a:pt x="2063037" y="653895"/>
                  <a:pt x="1880587" y="675462"/>
                  <a:pt x="1614193" y="676027"/>
                </a:cubicBezTo>
                <a:cubicBezTo>
                  <a:pt x="1347799" y="676592"/>
                  <a:pt x="1271852" y="662471"/>
                  <a:pt x="1098181" y="676027"/>
                </a:cubicBezTo>
                <a:cubicBezTo>
                  <a:pt x="924510" y="689583"/>
                  <a:pt x="355738" y="669423"/>
                  <a:pt x="0" y="676027"/>
                </a:cubicBezTo>
                <a:cubicBezTo>
                  <a:pt x="-17150" y="519016"/>
                  <a:pt x="19852" y="267973"/>
                  <a:pt x="0" y="0"/>
                </a:cubicBezTo>
                <a:close/>
              </a:path>
            </a:pathLst>
          </a:custGeom>
          <a:solidFill>
            <a:srgbClr val="FFFB57">
              <a:alpha val="94902"/>
            </a:srgbClr>
          </a:solidFill>
          <a:ln w="28575">
            <a:solidFill>
              <a:srgbClr val="4AC6AE"/>
            </a:solidFill>
            <a:extLst>
              <a:ext uri="{C807C97D-BFC1-408E-A445-0C87EB9F89A2}">
                <ask:lineSketchStyleProps xmlns:ask="http://schemas.microsoft.com/office/drawing/2018/sketchyshapes" xmlns="" sd="330632433">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a:t>
            </a:r>
            <a:r>
              <a:rPr lang="en-US" sz="4000" b="1" dirty="0">
                <a:solidFill>
                  <a:prstClr val="black"/>
                </a:solidFill>
                <a:latin typeface="Calibri" panose="020F0502020204030204" pitchFamily="34" charset="0"/>
                <a:cs typeface="Calibri" panose="020F0502020204030204" pitchFamily="34" charset="0"/>
              </a:rPr>
              <a:t>,</a:t>
            </a:r>
            <a:r>
              <a:rPr kumimoji="0" lang="en-US" sz="4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0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Chọn</a:t>
            </a:r>
            <a:r>
              <a:rPr kumimoji="0" lang="en-US" sz="4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r, d </a:t>
            </a:r>
            <a:r>
              <a:rPr kumimoji="0" lang="en-US" sz="40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hoặc</a:t>
            </a:r>
            <a:r>
              <a:rPr kumimoji="0" lang="en-US" sz="4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0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gi</a:t>
            </a:r>
            <a:r>
              <a:rPr kumimoji="0" lang="en-US" sz="4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0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thay</a:t>
            </a:r>
            <a:r>
              <a:rPr kumimoji="0" lang="en-US" sz="4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0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cho</a:t>
            </a:r>
            <a:endParaRPr kumimoji="0" lang="en-US" sz="4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6" name="Picture 2" descr="Thiết Kế Website Thủy Hải Sản Đẹp】™ - Hút Khách Hiệu Quả">
            <a:extLst>
              <a:ext uri="{FF2B5EF4-FFF2-40B4-BE49-F238E27FC236}">
                <a16:creationId xmlns:a16="http://schemas.microsoft.com/office/drawing/2014/main" id="{41EC805A-76FD-9E0C-DF48-D81A256D699B}"/>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3704" b="98611" l="2146" r="97425">
                        <a14:foregroundMark x1="48498" y1="7407" x2="48498" y2="15278"/>
                        <a14:foregroundMark x1="50644" y1="3704" x2="50644" y2="13889"/>
                        <a14:foregroundMark x1="6009" y1="39815" x2="10730" y2="44444"/>
                        <a14:foregroundMark x1="23176" y1="95833" x2="34335" y2="85185"/>
                        <a14:foregroundMark x1="75107" y1="97222" x2="75536" y2="93056"/>
                        <a14:foregroundMark x1="91845" y1="42130" x2="79828" y2="44907"/>
                        <a14:foregroundMark x1="95279" y1="39815" x2="88412" y2="43056"/>
                        <a14:foregroundMark x1="98283" y1="39352" x2="98283" y2="39352"/>
                        <a14:foregroundMark x1="2146" y1="37963" x2="2146" y2="37963"/>
                        <a14:foregroundMark x1="77682" y1="98611" x2="77682" y2="98611"/>
                        <a14:foregroundMark x1="21459" y1="98611" x2="21459" y2="98611"/>
                      </a14:backgroundRemoval>
                    </a14:imgEffect>
                  </a14:imgLayer>
                </a14:imgProps>
              </a:ext>
              <a:ext uri="{28A0092B-C50C-407E-A947-70E740481C1C}">
                <a14:useLocalDpi xmlns:a14="http://schemas.microsoft.com/office/drawing/2010/main" val="0"/>
              </a:ext>
            </a:extLst>
          </a:blip>
          <a:srcRect/>
          <a:stretch>
            <a:fillRect/>
          </a:stretch>
        </p:blipFill>
        <p:spPr bwMode="auto">
          <a:xfrm>
            <a:off x="7238707" y="1070200"/>
            <a:ext cx="713477" cy="66142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79ECE7A4-72A6-B0F1-E500-66095AAE1142}"/>
              </a:ext>
            </a:extLst>
          </p:cNvPr>
          <p:cNvSpPr txBox="1"/>
          <p:nvPr/>
        </p:nvSpPr>
        <p:spPr>
          <a:xfrm>
            <a:off x="3209925" y="1771650"/>
            <a:ext cx="4219575" cy="4708981"/>
          </a:xfrm>
          <a:prstGeom prst="rect">
            <a:avLst/>
          </a:prstGeom>
          <a:noFill/>
        </p:spPr>
        <p:txBody>
          <a:bodyPr wrap="square" rtlCol="0">
            <a:spAutoFit/>
          </a:bodyPr>
          <a:lstStyle/>
          <a:p>
            <a:r>
              <a:rPr lang="vi-VN" sz="3000" dirty="0">
                <a:solidFill>
                  <a:srgbClr val="002060"/>
                </a:solidFill>
                <a:latin typeface="Calibri" panose="020F0502020204030204" pitchFamily="34" charset="0"/>
                <a:ea typeface="微软雅黑" panose="020B0503020204020204" pitchFamily="34" charset="-122"/>
                <a:cs typeface="Calibri" panose="020F0502020204030204" pitchFamily="34" charset="0"/>
              </a:rPr>
              <a:t>Có </a:t>
            </a:r>
            <a:r>
              <a:rPr lang="en-US" sz="3000" dirty="0" err="1">
                <a:solidFill>
                  <a:srgbClr val="002060"/>
                </a:solidFill>
                <a:latin typeface="Calibri" panose="020F0502020204030204" pitchFamily="34" charset="0"/>
                <a:ea typeface="微软雅黑" panose="020B0503020204020204" pitchFamily="34" charset="-122"/>
                <a:cs typeface="Calibri" panose="020F0502020204030204" pitchFamily="34" charset="0"/>
              </a:rPr>
              <a:t>ch</a:t>
            </a:r>
            <a:r>
              <a:rPr lang="vi-VN" sz="3000" dirty="0">
                <a:solidFill>
                  <a:srgbClr val="002060"/>
                </a:solidFill>
                <a:latin typeface="Calibri" panose="020F0502020204030204" pitchFamily="34" charset="0"/>
                <a:ea typeface="微软雅黑" panose="020B0503020204020204" pitchFamily="34" charset="-122"/>
                <a:cs typeface="Calibri" panose="020F0502020204030204" pitchFamily="34" charset="0"/>
              </a:rPr>
              <a:t>ú bé ba tuổi,</a:t>
            </a:r>
          </a:p>
          <a:p>
            <a:r>
              <a:rPr lang="vi-VN" sz="3000" dirty="0">
                <a:solidFill>
                  <a:srgbClr val="002060"/>
                </a:solidFill>
                <a:latin typeface="Calibri" panose="020F0502020204030204" pitchFamily="34" charset="0"/>
                <a:ea typeface="微软雅黑" panose="020B0503020204020204" pitchFamily="34" charset="-122"/>
                <a:cs typeface="Calibri" panose="020F0502020204030204" pitchFamily="34" charset="0"/>
              </a:rPr>
              <a:t>Vẫn chẳng</a:t>
            </a:r>
            <a:r>
              <a:rPr lang="en-US" sz="3000" dirty="0">
                <a:solidFill>
                  <a:srgbClr val="002060"/>
                </a:solidFill>
                <a:latin typeface="Calibri" panose="020F0502020204030204" pitchFamily="34" charset="0"/>
                <a:ea typeface="微软雅黑" panose="020B0503020204020204" pitchFamily="34" charset="-122"/>
                <a:cs typeface="Calibri" panose="020F0502020204030204" pitchFamily="34" charset="0"/>
              </a:rPr>
              <a:t> </a:t>
            </a:r>
            <a:r>
              <a:rPr lang="en-US" sz="3000" dirty="0" err="1">
                <a:solidFill>
                  <a:srgbClr val="002060"/>
                </a:solidFill>
                <a:latin typeface="Calibri" panose="020F0502020204030204" pitchFamily="34" charset="0"/>
                <a:ea typeface="微软雅黑" panose="020B0503020204020204" pitchFamily="34" charset="-122"/>
                <a:cs typeface="Calibri" panose="020F0502020204030204" pitchFamily="34" charset="0"/>
              </a:rPr>
              <a:t>ch</a:t>
            </a:r>
            <a:r>
              <a:rPr lang="vi-VN" sz="3000" dirty="0">
                <a:solidFill>
                  <a:srgbClr val="002060"/>
                </a:solidFill>
                <a:latin typeface="Calibri" panose="020F0502020204030204" pitchFamily="34" charset="0"/>
                <a:ea typeface="微软雅黑" panose="020B0503020204020204" pitchFamily="34" charset="-122"/>
                <a:cs typeface="Calibri" panose="020F0502020204030204" pitchFamily="34" charset="0"/>
              </a:rPr>
              <a:t>ịu nói, cười</a:t>
            </a:r>
          </a:p>
          <a:p>
            <a:r>
              <a:rPr lang="vi-VN" sz="3000" dirty="0">
                <a:solidFill>
                  <a:srgbClr val="002060"/>
                </a:solidFill>
                <a:latin typeface="Calibri" panose="020F0502020204030204" pitchFamily="34" charset="0"/>
                <a:ea typeface="微软雅黑" panose="020B0503020204020204" pitchFamily="34" charset="-122"/>
                <a:cs typeface="Calibri" panose="020F0502020204030204" pitchFamily="34" charset="0"/>
              </a:rPr>
              <a:t>Thấy giặc Ân xâm lược</a:t>
            </a:r>
          </a:p>
          <a:p>
            <a:r>
              <a:rPr lang="en-US" sz="3000" dirty="0">
                <a:solidFill>
                  <a:srgbClr val="002060"/>
                </a:solidFill>
                <a:latin typeface="Calibri" panose="020F0502020204030204" pitchFamily="34" charset="0"/>
                <a:ea typeface="微软雅黑" panose="020B0503020204020204" pitchFamily="34" charset="-122"/>
                <a:cs typeface="Calibri" panose="020F0502020204030204" pitchFamily="34" charset="0"/>
              </a:rPr>
              <a:t>Ch</a:t>
            </a:r>
            <a:r>
              <a:rPr lang="vi-VN" sz="3000" dirty="0">
                <a:solidFill>
                  <a:srgbClr val="002060"/>
                </a:solidFill>
                <a:latin typeface="Calibri" panose="020F0502020204030204" pitchFamily="34" charset="0"/>
                <a:ea typeface="微软雅黑" panose="020B0503020204020204" pitchFamily="34" charset="-122"/>
                <a:cs typeface="Calibri" panose="020F0502020204030204" pitchFamily="34" charset="0"/>
              </a:rPr>
              <a:t>ợt vụt cao gấp mười.</a:t>
            </a:r>
          </a:p>
          <a:p>
            <a:endParaRPr lang="vi-VN" sz="3000" dirty="0">
              <a:solidFill>
                <a:srgbClr val="002060"/>
              </a:solidFill>
              <a:latin typeface="Calibri" panose="020F0502020204030204" pitchFamily="34" charset="0"/>
              <a:ea typeface="微软雅黑" panose="020B0503020204020204" pitchFamily="34" charset="-122"/>
              <a:cs typeface="Calibri" panose="020F0502020204030204" pitchFamily="34" charset="0"/>
            </a:endParaRPr>
          </a:p>
          <a:p>
            <a:r>
              <a:rPr lang="vi-VN" sz="3000" dirty="0">
                <a:solidFill>
                  <a:srgbClr val="002060"/>
                </a:solidFill>
                <a:latin typeface="Calibri" panose="020F0502020204030204" pitchFamily="34" charset="0"/>
                <a:ea typeface="微软雅黑" panose="020B0503020204020204" pitchFamily="34" charset="-122"/>
                <a:cs typeface="Calibri" panose="020F0502020204030204" pitchFamily="34" charset="0"/>
              </a:rPr>
              <a:t>Cưỡi ngựa, vung roi sắt</a:t>
            </a:r>
          </a:p>
          <a:p>
            <a:r>
              <a:rPr lang="vi-VN" sz="3000" dirty="0">
                <a:solidFill>
                  <a:srgbClr val="002060"/>
                </a:solidFill>
                <a:latin typeface="Calibri" panose="020F0502020204030204" pitchFamily="34" charset="0"/>
                <a:ea typeface="微软雅黑" panose="020B0503020204020204" pitchFamily="34" charset="-122"/>
                <a:cs typeface="Calibri" panose="020F0502020204030204" pitchFamily="34" charset="0"/>
              </a:rPr>
              <a:t>Ra </a:t>
            </a:r>
            <a:r>
              <a:rPr lang="en-US" sz="3000" dirty="0">
                <a:solidFill>
                  <a:srgbClr val="002060"/>
                </a:solidFill>
                <a:latin typeface="Calibri" panose="020F0502020204030204" pitchFamily="34" charset="0"/>
                <a:ea typeface="微软雅黑" panose="020B0503020204020204" pitchFamily="34" charset="-122"/>
                <a:cs typeface="Calibri" panose="020F0502020204030204" pitchFamily="34" charset="0"/>
              </a:rPr>
              <a:t>tr</a:t>
            </a:r>
            <a:r>
              <a:rPr lang="vi-VN" sz="3000" dirty="0">
                <a:solidFill>
                  <a:srgbClr val="002060"/>
                </a:solidFill>
                <a:latin typeface="Calibri" panose="020F0502020204030204" pitchFamily="34" charset="0"/>
                <a:ea typeface="微软雅黑" panose="020B0503020204020204" pitchFamily="34" charset="-122"/>
                <a:cs typeface="Calibri" panose="020F0502020204030204" pitchFamily="34" charset="0"/>
              </a:rPr>
              <a:t>ận, chú hiên ngang</a:t>
            </a:r>
          </a:p>
          <a:p>
            <a:r>
              <a:rPr lang="vi-VN" sz="3000" dirty="0">
                <a:solidFill>
                  <a:srgbClr val="002060"/>
                </a:solidFill>
                <a:latin typeface="Calibri" panose="020F0502020204030204" pitchFamily="34" charset="0"/>
                <a:ea typeface="微软雅黑" panose="020B0503020204020204" pitchFamily="34" charset="-122"/>
                <a:cs typeface="Calibri" panose="020F0502020204030204" pitchFamily="34" charset="0"/>
              </a:rPr>
              <a:t>Roi gãy, nhổ </a:t>
            </a:r>
            <a:r>
              <a:rPr lang="en-US" sz="3000" dirty="0">
                <a:solidFill>
                  <a:srgbClr val="002060"/>
                </a:solidFill>
                <a:latin typeface="Calibri" panose="020F0502020204030204" pitchFamily="34" charset="0"/>
                <a:ea typeface="微软雅黑" panose="020B0503020204020204" pitchFamily="34" charset="-122"/>
                <a:cs typeface="Calibri" panose="020F0502020204030204" pitchFamily="34" charset="0"/>
              </a:rPr>
              <a:t>tr</a:t>
            </a:r>
            <a:r>
              <a:rPr lang="vi-VN" sz="3000" dirty="0">
                <a:solidFill>
                  <a:srgbClr val="002060"/>
                </a:solidFill>
                <a:latin typeface="Calibri" panose="020F0502020204030204" pitchFamily="34" charset="0"/>
                <a:ea typeface="微软雅黑" panose="020B0503020204020204" pitchFamily="34" charset="-122"/>
                <a:cs typeface="Calibri" panose="020F0502020204030204" pitchFamily="34" charset="0"/>
              </a:rPr>
              <a:t>e làng</a:t>
            </a:r>
          </a:p>
          <a:p>
            <a:r>
              <a:rPr lang="vi-VN" sz="3000" dirty="0">
                <a:solidFill>
                  <a:srgbClr val="002060"/>
                </a:solidFill>
                <a:latin typeface="Calibri" panose="020F0502020204030204" pitchFamily="34" charset="0"/>
                <a:ea typeface="微软雅黑" panose="020B0503020204020204" pitchFamily="34" charset="-122"/>
                <a:cs typeface="Calibri" panose="020F0502020204030204" pitchFamily="34" charset="0"/>
              </a:rPr>
              <a:t>Quật tới tấp, giặc tan.</a:t>
            </a:r>
            <a:endParaRPr lang="en-US" sz="3000" dirty="0">
              <a:solidFill>
                <a:srgbClr val="002060"/>
              </a:solidFill>
              <a:latin typeface="Calibri" panose="020F0502020204030204" pitchFamily="34" charset="0"/>
              <a:ea typeface="微软雅黑" panose="020B0503020204020204" pitchFamily="34" charset="-122"/>
              <a:cs typeface="Calibri" panose="020F0502020204030204" pitchFamily="34" charset="0"/>
            </a:endParaRPr>
          </a:p>
          <a:p>
            <a:pPr algn="r"/>
            <a:r>
              <a:rPr lang="en-US" sz="3000" dirty="0">
                <a:solidFill>
                  <a:srgbClr val="002060"/>
                </a:solidFill>
                <a:latin typeface="Calibri" panose="020F0502020204030204" pitchFamily="34" charset="0"/>
                <a:ea typeface="微软雅黑" panose="020B0503020204020204" pitchFamily="34" charset="-122"/>
                <a:cs typeface="Calibri" panose="020F0502020204030204" pitchFamily="34" charset="0"/>
              </a:rPr>
              <a:t>(Theo Phan </a:t>
            </a:r>
            <a:r>
              <a:rPr lang="en-US" sz="3000" dirty="0" err="1">
                <a:solidFill>
                  <a:srgbClr val="002060"/>
                </a:solidFill>
                <a:latin typeface="Calibri" panose="020F0502020204030204" pitchFamily="34" charset="0"/>
                <a:ea typeface="微软雅黑" panose="020B0503020204020204" pitchFamily="34" charset="-122"/>
                <a:cs typeface="Calibri" panose="020F0502020204030204" pitchFamily="34" charset="0"/>
              </a:rPr>
              <a:t>Thế</a:t>
            </a:r>
            <a:r>
              <a:rPr lang="en-US" sz="3000" dirty="0">
                <a:solidFill>
                  <a:srgbClr val="002060"/>
                </a:solidFill>
                <a:latin typeface="Calibri" panose="020F0502020204030204" pitchFamily="34" charset="0"/>
                <a:ea typeface="微软雅黑" panose="020B0503020204020204" pitchFamily="34" charset="-122"/>
                <a:cs typeface="Calibri" panose="020F0502020204030204" pitchFamily="34" charset="0"/>
              </a:rPr>
              <a:t> Anh)</a:t>
            </a:r>
            <a:endParaRPr lang="vi-VN" sz="3000" dirty="0">
              <a:solidFill>
                <a:srgbClr val="002060"/>
              </a:solidFill>
              <a:latin typeface="Calibri" panose="020F0502020204030204" pitchFamily="34" charset="0"/>
              <a:ea typeface="微软雅黑" panose="020B0503020204020204" pitchFamily="34" charset="-122"/>
              <a:cs typeface="Calibri" panose="020F0502020204030204" pitchFamily="34" charset="0"/>
            </a:endParaRPr>
          </a:p>
        </p:txBody>
      </p:sp>
      <p:pic>
        <p:nvPicPr>
          <p:cNvPr id="26" name="Picture 25">
            <a:extLst>
              <a:ext uri="{FF2B5EF4-FFF2-40B4-BE49-F238E27FC236}">
                <a16:creationId xmlns:a16="http://schemas.microsoft.com/office/drawing/2014/main" id="{BE56CACC-A5A4-B967-5B0F-3842D653CEE8}"/>
              </a:ext>
            </a:extLst>
          </p:cNvPr>
          <p:cNvPicPr>
            <a:picLocks noChangeAspect="1"/>
          </p:cNvPicPr>
          <p:nvPr/>
        </p:nvPicPr>
        <p:blipFill>
          <a:blip r:embed="rId5"/>
          <a:stretch>
            <a:fillRect/>
          </a:stretch>
        </p:blipFill>
        <p:spPr>
          <a:xfrm>
            <a:off x="7315200" y="2003760"/>
            <a:ext cx="3024187" cy="3501690"/>
          </a:xfrm>
          <a:prstGeom prst="rect">
            <a:avLst/>
          </a:prstGeom>
        </p:spPr>
      </p:pic>
      <p:pic>
        <p:nvPicPr>
          <p:cNvPr id="28" name="Picture 2" descr="Thiết Kế Website Thủy Hải Sản Đẹp】™ - Hút Khách Hiệu Quả">
            <a:extLst>
              <a:ext uri="{FF2B5EF4-FFF2-40B4-BE49-F238E27FC236}">
                <a16:creationId xmlns:a16="http://schemas.microsoft.com/office/drawing/2014/main" id="{7432EA47-EB98-A684-1450-14FD77B2B41B}"/>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3704" b="98611" l="2146" r="97425">
                        <a14:foregroundMark x1="48498" y1="7407" x2="48498" y2="15278"/>
                        <a14:foregroundMark x1="50644" y1="3704" x2="50644" y2="13889"/>
                        <a14:foregroundMark x1="6009" y1="39815" x2="10730" y2="44444"/>
                        <a14:foregroundMark x1="23176" y1="95833" x2="34335" y2="85185"/>
                        <a14:foregroundMark x1="75107" y1="97222" x2="75536" y2="93056"/>
                        <a14:foregroundMark x1="91845" y1="42130" x2="79828" y2="44907"/>
                        <a14:foregroundMark x1="95279" y1="39815" x2="88412" y2="43056"/>
                        <a14:foregroundMark x1="98283" y1="39352" x2="98283" y2="39352"/>
                        <a14:foregroundMark x1="2146" y1="37963" x2="2146" y2="37963"/>
                        <a14:foregroundMark x1="77682" y1="98611" x2="77682" y2="98611"/>
                        <a14:foregroundMark x1="21459" y1="98611" x2="21459" y2="98611"/>
                      </a14:backgroundRemoval>
                    </a14:imgEffect>
                  </a14:imgLayer>
                </a14:imgProps>
              </a:ext>
              <a:ext uri="{28A0092B-C50C-407E-A947-70E740481C1C}">
                <a14:useLocalDpi xmlns:a14="http://schemas.microsoft.com/office/drawing/2010/main" val="0"/>
              </a:ext>
            </a:extLst>
          </a:blip>
          <a:srcRect/>
          <a:stretch>
            <a:fillRect/>
          </a:stretch>
        </p:blipFill>
        <p:spPr bwMode="auto">
          <a:xfrm>
            <a:off x="3729368" y="1813978"/>
            <a:ext cx="404482" cy="496042"/>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Thiết Kế Website Thủy Hải Sản Đẹp】™ - Hút Khách Hiệu Quả">
            <a:extLst>
              <a:ext uri="{FF2B5EF4-FFF2-40B4-BE49-F238E27FC236}">
                <a16:creationId xmlns:a16="http://schemas.microsoft.com/office/drawing/2014/main" id="{C69546F5-B9B4-D20D-55B7-E9C8AEF26E70}"/>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3704" b="98611" l="2146" r="97425">
                        <a14:foregroundMark x1="48498" y1="7407" x2="48498" y2="15278"/>
                        <a14:foregroundMark x1="50644" y1="3704" x2="50644" y2="13889"/>
                        <a14:foregroundMark x1="6009" y1="39815" x2="10730" y2="44444"/>
                        <a14:foregroundMark x1="23176" y1="95833" x2="34335" y2="85185"/>
                        <a14:foregroundMark x1="75107" y1="97222" x2="75536" y2="93056"/>
                        <a14:foregroundMark x1="91845" y1="42130" x2="79828" y2="44907"/>
                        <a14:foregroundMark x1="95279" y1="39815" x2="88412" y2="43056"/>
                        <a14:foregroundMark x1="98283" y1="39352" x2="98283" y2="39352"/>
                        <a14:foregroundMark x1="2146" y1="37963" x2="2146" y2="37963"/>
                        <a14:foregroundMark x1="77682" y1="98611" x2="77682" y2="98611"/>
                        <a14:foregroundMark x1="21459" y1="98611" x2="21459" y2="98611"/>
                      </a14:backgroundRemoval>
                    </a14:imgEffect>
                  </a14:imgLayer>
                </a14:imgProps>
              </a:ext>
              <a:ext uri="{28A0092B-C50C-407E-A947-70E740481C1C}">
                <a14:useLocalDpi xmlns:a14="http://schemas.microsoft.com/office/drawing/2010/main" val="0"/>
              </a:ext>
            </a:extLst>
          </a:blip>
          <a:srcRect/>
          <a:stretch>
            <a:fillRect/>
          </a:stretch>
        </p:blipFill>
        <p:spPr bwMode="auto">
          <a:xfrm>
            <a:off x="4914900" y="2271178"/>
            <a:ext cx="428625" cy="496042"/>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 descr="Thiết Kế Website Thủy Hải Sản Đẹp】™ - Hút Khách Hiệu Quả">
            <a:extLst>
              <a:ext uri="{FF2B5EF4-FFF2-40B4-BE49-F238E27FC236}">
                <a16:creationId xmlns:a16="http://schemas.microsoft.com/office/drawing/2014/main" id="{3DB11F2A-4DEF-A483-4887-0D39779047B8}"/>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3704" b="98611" l="2146" r="97425">
                        <a14:foregroundMark x1="48498" y1="7407" x2="48498" y2="15278"/>
                        <a14:foregroundMark x1="50644" y1="3704" x2="50644" y2="13889"/>
                        <a14:foregroundMark x1="6009" y1="39815" x2="10730" y2="44444"/>
                        <a14:foregroundMark x1="23176" y1="95833" x2="34335" y2="85185"/>
                        <a14:foregroundMark x1="75107" y1="97222" x2="75536" y2="93056"/>
                        <a14:foregroundMark x1="91845" y1="42130" x2="79828" y2="44907"/>
                        <a14:foregroundMark x1="95279" y1="39815" x2="88412" y2="43056"/>
                        <a14:foregroundMark x1="98283" y1="39352" x2="98283" y2="39352"/>
                        <a14:foregroundMark x1="2146" y1="37963" x2="2146" y2="37963"/>
                        <a14:foregroundMark x1="77682" y1="98611" x2="77682" y2="98611"/>
                        <a14:foregroundMark x1="21459" y1="98611" x2="21459" y2="98611"/>
                      </a14:backgroundRemoval>
                    </a14:imgEffect>
                  </a14:imgLayer>
                </a14:imgProps>
              </a:ext>
              <a:ext uri="{28A0092B-C50C-407E-A947-70E740481C1C}">
                <a14:useLocalDpi xmlns:a14="http://schemas.microsoft.com/office/drawing/2010/main" val="0"/>
              </a:ext>
            </a:extLst>
          </a:blip>
          <a:srcRect/>
          <a:stretch>
            <a:fillRect/>
          </a:stretch>
        </p:blipFill>
        <p:spPr bwMode="auto">
          <a:xfrm>
            <a:off x="3248025" y="3166528"/>
            <a:ext cx="476250" cy="496042"/>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 descr="Thiết Kế Website Thủy Hải Sản Đẹp】™ - Hút Khách Hiệu Quả">
            <a:extLst>
              <a:ext uri="{FF2B5EF4-FFF2-40B4-BE49-F238E27FC236}">
                <a16:creationId xmlns:a16="http://schemas.microsoft.com/office/drawing/2014/main" id="{A1049936-719E-0057-7A63-B1A03EC76C01}"/>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3704" b="98611" l="2146" r="97425">
                        <a14:foregroundMark x1="48498" y1="7407" x2="48498" y2="15278"/>
                        <a14:foregroundMark x1="50644" y1="3704" x2="50644" y2="13889"/>
                        <a14:foregroundMark x1="6009" y1="39815" x2="10730" y2="44444"/>
                        <a14:foregroundMark x1="23176" y1="95833" x2="34335" y2="85185"/>
                        <a14:foregroundMark x1="75107" y1="97222" x2="75536" y2="93056"/>
                        <a14:foregroundMark x1="91845" y1="42130" x2="79828" y2="44907"/>
                        <a14:foregroundMark x1="95279" y1="39815" x2="88412" y2="43056"/>
                        <a14:foregroundMark x1="98283" y1="39352" x2="98283" y2="39352"/>
                        <a14:foregroundMark x1="2146" y1="37963" x2="2146" y2="37963"/>
                        <a14:foregroundMark x1="77682" y1="98611" x2="77682" y2="98611"/>
                        <a14:foregroundMark x1="21459" y1="98611" x2="21459" y2="98611"/>
                      </a14:backgroundRemoval>
                    </a14:imgEffect>
                  </a14:imgLayer>
                </a14:imgProps>
              </a:ext>
              <a:ext uri="{28A0092B-C50C-407E-A947-70E740481C1C}">
                <a14:useLocalDpi xmlns:a14="http://schemas.microsoft.com/office/drawing/2010/main" val="0"/>
              </a:ext>
            </a:extLst>
          </a:blip>
          <a:srcRect/>
          <a:stretch>
            <a:fillRect/>
          </a:stretch>
        </p:blipFill>
        <p:spPr bwMode="auto">
          <a:xfrm>
            <a:off x="3638550" y="4509553"/>
            <a:ext cx="476250" cy="496042"/>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2" descr="Thiết Kế Website Thủy Hải Sản Đẹp】™ - Hút Khách Hiệu Quả">
            <a:extLst>
              <a:ext uri="{FF2B5EF4-FFF2-40B4-BE49-F238E27FC236}">
                <a16:creationId xmlns:a16="http://schemas.microsoft.com/office/drawing/2014/main" id="{CC0F859A-E3E4-CCAF-F83E-77059E237102}"/>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3704" b="98611" l="2146" r="97425">
                        <a14:foregroundMark x1="48498" y1="7407" x2="48498" y2="15278"/>
                        <a14:foregroundMark x1="50644" y1="3704" x2="50644" y2="13889"/>
                        <a14:foregroundMark x1="6009" y1="39815" x2="10730" y2="44444"/>
                        <a14:foregroundMark x1="23176" y1="95833" x2="34335" y2="85185"/>
                        <a14:foregroundMark x1="75107" y1="97222" x2="75536" y2="93056"/>
                        <a14:foregroundMark x1="91845" y1="42130" x2="79828" y2="44907"/>
                        <a14:foregroundMark x1="95279" y1="39815" x2="88412" y2="43056"/>
                        <a14:foregroundMark x1="98283" y1="39352" x2="98283" y2="39352"/>
                        <a14:foregroundMark x1="2146" y1="37963" x2="2146" y2="37963"/>
                        <a14:foregroundMark x1="77682" y1="98611" x2="77682" y2="98611"/>
                        <a14:foregroundMark x1="21459" y1="98611" x2="21459" y2="98611"/>
                      </a14:backgroundRemoval>
                    </a14:imgEffect>
                  </a14:imgLayer>
                </a14:imgProps>
              </a:ext>
              <a:ext uri="{28A0092B-C50C-407E-A947-70E740481C1C}">
                <a14:useLocalDpi xmlns:a14="http://schemas.microsoft.com/office/drawing/2010/main" val="0"/>
              </a:ext>
            </a:extLst>
          </a:blip>
          <a:srcRect/>
          <a:stretch>
            <a:fillRect/>
          </a:stretch>
        </p:blipFill>
        <p:spPr bwMode="auto">
          <a:xfrm>
            <a:off x="5114925" y="4938178"/>
            <a:ext cx="476250" cy="4960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728834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28"/>
                                        </p:tgtEl>
                                        <p:attrNameLst>
                                          <p:attrName>ppt_x</p:attrName>
                                        </p:attrNameLst>
                                      </p:cBhvr>
                                      <p:tavLst>
                                        <p:tav tm="0">
                                          <p:val>
                                            <p:strVal val="ppt_x"/>
                                          </p:val>
                                        </p:tav>
                                        <p:tav tm="100000">
                                          <p:val>
                                            <p:strVal val="ppt_x"/>
                                          </p:val>
                                        </p:tav>
                                      </p:tavLst>
                                    </p:anim>
                                    <p:anim calcmode="lin" valueType="num">
                                      <p:cBhvr additive="base">
                                        <p:cTn id="7" dur="500"/>
                                        <p:tgtEl>
                                          <p:spTgt spid="28"/>
                                        </p:tgtEl>
                                        <p:attrNameLst>
                                          <p:attrName>ppt_y</p:attrName>
                                        </p:attrNameLst>
                                      </p:cBhvr>
                                      <p:tavLst>
                                        <p:tav tm="0">
                                          <p:val>
                                            <p:strVal val="ppt_y"/>
                                          </p:val>
                                        </p:tav>
                                        <p:tav tm="100000">
                                          <p:val>
                                            <p:strVal val="1+ppt_h/2"/>
                                          </p:val>
                                        </p:tav>
                                      </p:tavLst>
                                    </p:anim>
                                    <p:set>
                                      <p:cBhvr>
                                        <p:cTn id="8" dur="1" fill="hold">
                                          <p:stCondLst>
                                            <p:cond delay="499"/>
                                          </p:stCondLst>
                                        </p:cTn>
                                        <p:tgtEl>
                                          <p:spTgt spid="28"/>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29"/>
                                        </p:tgtEl>
                                        <p:attrNameLst>
                                          <p:attrName>ppt_x</p:attrName>
                                        </p:attrNameLst>
                                      </p:cBhvr>
                                      <p:tavLst>
                                        <p:tav tm="0">
                                          <p:val>
                                            <p:strVal val="ppt_x"/>
                                          </p:val>
                                        </p:tav>
                                        <p:tav tm="100000">
                                          <p:val>
                                            <p:strVal val="ppt_x"/>
                                          </p:val>
                                        </p:tav>
                                      </p:tavLst>
                                    </p:anim>
                                    <p:anim calcmode="lin" valueType="num">
                                      <p:cBhvr additive="base">
                                        <p:cTn id="13" dur="500"/>
                                        <p:tgtEl>
                                          <p:spTgt spid="29"/>
                                        </p:tgtEl>
                                        <p:attrNameLst>
                                          <p:attrName>ppt_y</p:attrName>
                                        </p:attrNameLst>
                                      </p:cBhvr>
                                      <p:tavLst>
                                        <p:tav tm="0">
                                          <p:val>
                                            <p:strVal val="ppt_y"/>
                                          </p:val>
                                        </p:tav>
                                        <p:tav tm="100000">
                                          <p:val>
                                            <p:strVal val="1+ppt_h/2"/>
                                          </p:val>
                                        </p:tav>
                                      </p:tavLst>
                                    </p:anim>
                                    <p:set>
                                      <p:cBhvr>
                                        <p:cTn id="14" dur="1" fill="hold">
                                          <p:stCondLst>
                                            <p:cond delay="499"/>
                                          </p:stCondLst>
                                        </p:cTn>
                                        <p:tgtEl>
                                          <p:spTgt spid="29"/>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nodeType="clickEffect">
                                  <p:stCondLst>
                                    <p:cond delay="0"/>
                                  </p:stCondLst>
                                  <p:childTnLst>
                                    <p:anim calcmode="lin" valueType="num">
                                      <p:cBhvr additive="base">
                                        <p:cTn id="18" dur="500"/>
                                        <p:tgtEl>
                                          <p:spTgt spid="34"/>
                                        </p:tgtEl>
                                        <p:attrNameLst>
                                          <p:attrName>ppt_x</p:attrName>
                                        </p:attrNameLst>
                                      </p:cBhvr>
                                      <p:tavLst>
                                        <p:tav tm="0">
                                          <p:val>
                                            <p:strVal val="ppt_x"/>
                                          </p:val>
                                        </p:tav>
                                        <p:tav tm="100000">
                                          <p:val>
                                            <p:strVal val="ppt_x"/>
                                          </p:val>
                                        </p:tav>
                                      </p:tavLst>
                                    </p:anim>
                                    <p:anim calcmode="lin" valueType="num">
                                      <p:cBhvr additive="base">
                                        <p:cTn id="19" dur="500"/>
                                        <p:tgtEl>
                                          <p:spTgt spid="34"/>
                                        </p:tgtEl>
                                        <p:attrNameLst>
                                          <p:attrName>ppt_y</p:attrName>
                                        </p:attrNameLst>
                                      </p:cBhvr>
                                      <p:tavLst>
                                        <p:tav tm="0">
                                          <p:val>
                                            <p:strVal val="ppt_y"/>
                                          </p:val>
                                        </p:tav>
                                        <p:tav tm="100000">
                                          <p:val>
                                            <p:strVal val="1+ppt_h/2"/>
                                          </p:val>
                                        </p:tav>
                                      </p:tavLst>
                                    </p:anim>
                                    <p:set>
                                      <p:cBhvr>
                                        <p:cTn id="20" dur="1" fill="hold">
                                          <p:stCondLst>
                                            <p:cond delay="499"/>
                                          </p:stCondLst>
                                        </p:cTn>
                                        <p:tgtEl>
                                          <p:spTgt spid="34"/>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500"/>
                                        <p:tgtEl>
                                          <p:spTgt spid="35"/>
                                        </p:tgtEl>
                                        <p:attrNameLst>
                                          <p:attrName>ppt_x</p:attrName>
                                        </p:attrNameLst>
                                      </p:cBhvr>
                                      <p:tavLst>
                                        <p:tav tm="0">
                                          <p:val>
                                            <p:strVal val="ppt_x"/>
                                          </p:val>
                                        </p:tav>
                                        <p:tav tm="100000">
                                          <p:val>
                                            <p:strVal val="ppt_x"/>
                                          </p:val>
                                        </p:tav>
                                      </p:tavLst>
                                    </p:anim>
                                    <p:anim calcmode="lin" valueType="num">
                                      <p:cBhvr additive="base">
                                        <p:cTn id="25" dur="500"/>
                                        <p:tgtEl>
                                          <p:spTgt spid="35"/>
                                        </p:tgtEl>
                                        <p:attrNameLst>
                                          <p:attrName>ppt_y</p:attrName>
                                        </p:attrNameLst>
                                      </p:cBhvr>
                                      <p:tavLst>
                                        <p:tav tm="0">
                                          <p:val>
                                            <p:strVal val="ppt_y"/>
                                          </p:val>
                                        </p:tav>
                                        <p:tav tm="100000">
                                          <p:val>
                                            <p:strVal val="1+ppt_h/2"/>
                                          </p:val>
                                        </p:tav>
                                      </p:tavLst>
                                    </p:anim>
                                    <p:set>
                                      <p:cBhvr>
                                        <p:cTn id="26" dur="1" fill="hold">
                                          <p:stCondLst>
                                            <p:cond delay="499"/>
                                          </p:stCondLst>
                                        </p:cTn>
                                        <p:tgtEl>
                                          <p:spTgt spid="35"/>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xit" presetSubtype="4" fill="hold" nodeType="clickEffect">
                                  <p:stCondLst>
                                    <p:cond delay="0"/>
                                  </p:stCondLst>
                                  <p:childTnLst>
                                    <p:anim calcmode="lin" valueType="num">
                                      <p:cBhvr additive="base">
                                        <p:cTn id="30" dur="500"/>
                                        <p:tgtEl>
                                          <p:spTgt spid="36"/>
                                        </p:tgtEl>
                                        <p:attrNameLst>
                                          <p:attrName>ppt_x</p:attrName>
                                        </p:attrNameLst>
                                      </p:cBhvr>
                                      <p:tavLst>
                                        <p:tav tm="0">
                                          <p:val>
                                            <p:strVal val="ppt_x"/>
                                          </p:val>
                                        </p:tav>
                                        <p:tav tm="100000">
                                          <p:val>
                                            <p:strVal val="ppt_x"/>
                                          </p:val>
                                        </p:tav>
                                      </p:tavLst>
                                    </p:anim>
                                    <p:anim calcmode="lin" valueType="num">
                                      <p:cBhvr additive="base">
                                        <p:cTn id="31" dur="500"/>
                                        <p:tgtEl>
                                          <p:spTgt spid="36"/>
                                        </p:tgtEl>
                                        <p:attrNameLst>
                                          <p:attrName>ppt_y</p:attrName>
                                        </p:attrNameLst>
                                      </p:cBhvr>
                                      <p:tavLst>
                                        <p:tav tm="0">
                                          <p:val>
                                            <p:strVal val="ppt_y"/>
                                          </p:val>
                                        </p:tav>
                                        <p:tav tm="100000">
                                          <p:val>
                                            <p:strVal val="1+ppt_h/2"/>
                                          </p:val>
                                        </p:tav>
                                      </p:tavLst>
                                    </p:anim>
                                    <p:set>
                                      <p:cBhvr>
                                        <p:cTn id="32" dur="1" fill="hold">
                                          <p:stCondLst>
                                            <p:cond delay="499"/>
                                          </p:stCondLst>
                                        </p:cTn>
                                        <p:tgtEl>
                                          <p:spTgt spid="3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B7BCF07-8074-F531-2A4F-08254D3AADE1}"/>
              </a:ext>
            </a:extLst>
          </p:cNvPr>
          <p:cNvSpPr txBox="1"/>
          <p:nvPr/>
        </p:nvSpPr>
        <p:spPr>
          <a:xfrm>
            <a:off x="1638300" y="400050"/>
            <a:ext cx="919162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Calibri" panose="020F0502020204030204" pitchFamily="34" charset="0"/>
                <a:ea typeface="微软雅黑" panose="020B0503020204020204" pitchFamily="34" charset="-122"/>
                <a:cs typeface="Calibri" panose="020F0502020204030204" pitchFamily="34" charset="0"/>
              </a:rPr>
              <a:t>3. </a:t>
            </a:r>
            <a:r>
              <a:rPr kumimoji="0" lang="en-US" sz="3200" b="1" i="0" u="none" strike="noStrike" kern="1200" cap="none" spc="0" normalizeH="0" baseline="0" noProof="0" dirty="0" err="1">
                <a:ln>
                  <a:noFill/>
                </a:ln>
                <a:solidFill>
                  <a:srgbClr val="002060"/>
                </a:solidFill>
                <a:effectLst/>
                <a:uLnTx/>
                <a:uFillTx/>
                <a:latin typeface="Calibri" panose="020F0502020204030204" pitchFamily="34" charset="0"/>
                <a:ea typeface="微软雅黑" panose="020B0503020204020204" pitchFamily="34" charset="-122"/>
                <a:cs typeface="Calibri" panose="020F0502020204030204" pitchFamily="34" charset="0"/>
              </a:rPr>
              <a:t>Làm</a:t>
            </a:r>
            <a:r>
              <a:rPr kumimoji="0" lang="en-US" sz="3200" b="1" i="0" u="none" strike="noStrike" kern="1200" cap="none" spc="0" normalizeH="0" baseline="0" noProof="0" dirty="0">
                <a:ln>
                  <a:noFill/>
                </a:ln>
                <a:solidFill>
                  <a:srgbClr val="002060"/>
                </a:solidFill>
                <a:effectLst/>
                <a:uLnTx/>
                <a:uFillTx/>
                <a:latin typeface="Calibri" panose="020F0502020204030204" pitchFamily="34" charset="0"/>
                <a:ea typeface="微软雅黑" panose="020B0503020204020204" pitchFamily="34" charset="-122"/>
                <a:cs typeface="Calibri" panose="020F0502020204030204" pitchFamily="34" charset="0"/>
              </a:rPr>
              <a:t> </a:t>
            </a:r>
            <a:r>
              <a:rPr kumimoji="0" lang="en-US" sz="3200" b="1" i="0" u="none" strike="noStrike" kern="1200" cap="none" spc="0" normalizeH="0" baseline="0" noProof="0" dirty="0" err="1">
                <a:ln>
                  <a:noFill/>
                </a:ln>
                <a:solidFill>
                  <a:srgbClr val="002060"/>
                </a:solidFill>
                <a:effectLst/>
                <a:uLnTx/>
                <a:uFillTx/>
                <a:latin typeface="Calibri" panose="020F0502020204030204" pitchFamily="34" charset="0"/>
                <a:ea typeface="微软雅黑" panose="020B0503020204020204" pitchFamily="34" charset="-122"/>
                <a:cs typeface="Calibri" panose="020F0502020204030204" pitchFamily="34" charset="0"/>
              </a:rPr>
              <a:t>bài</a:t>
            </a:r>
            <a:r>
              <a:rPr kumimoji="0" lang="en-US" sz="3200" b="1" i="0" u="none" strike="noStrike" kern="1200" cap="none" spc="0" normalizeH="0" baseline="0" noProof="0" dirty="0">
                <a:ln>
                  <a:noFill/>
                </a:ln>
                <a:solidFill>
                  <a:srgbClr val="002060"/>
                </a:solidFill>
                <a:effectLst/>
                <a:uLnTx/>
                <a:uFillTx/>
                <a:latin typeface="Calibri" panose="020F0502020204030204" pitchFamily="34" charset="0"/>
                <a:ea typeface="微软雅黑" panose="020B0503020204020204" pitchFamily="34" charset="-122"/>
                <a:cs typeface="Calibri" panose="020F0502020204030204" pitchFamily="34" charset="0"/>
              </a:rPr>
              <a:t> </a:t>
            </a:r>
            <a:r>
              <a:rPr kumimoji="0" lang="en-US" sz="3200" b="1" i="0" u="none" strike="noStrike" kern="1200" cap="none" spc="0" normalizeH="0" baseline="0" noProof="0" dirty="0" err="1">
                <a:ln>
                  <a:noFill/>
                </a:ln>
                <a:solidFill>
                  <a:srgbClr val="002060"/>
                </a:solidFill>
                <a:effectLst/>
                <a:uLnTx/>
                <a:uFillTx/>
                <a:latin typeface="Calibri" panose="020F0502020204030204" pitchFamily="34" charset="0"/>
                <a:ea typeface="微软雅黑" panose="020B0503020204020204" pitchFamily="34" charset="-122"/>
                <a:cs typeface="Calibri" panose="020F0502020204030204" pitchFamily="34" charset="0"/>
              </a:rPr>
              <a:t>tập</a:t>
            </a:r>
            <a:r>
              <a:rPr kumimoji="0" lang="en-US" sz="3200" b="1" i="0" u="none" strike="noStrike" kern="1200" cap="none" spc="0" normalizeH="0" baseline="0" noProof="0" dirty="0">
                <a:ln>
                  <a:noFill/>
                </a:ln>
                <a:solidFill>
                  <a:srgbClr val="002060"/>
                </a:solidFill>
                <a:effectLst/>
                <a:uLnTx/>
                <a:uFillTx/>
                <a:latin typeface="Calibri" panose="020F0502020204030204" pitchFamily="34" charset="0"/>
                <a:ea typeface="微软雅黑" panose="020B0503020204020204" pitchFamily="34" charset="-122"/>
                <a:cs typeface="Calibri" panose="020F0502020204030204" pitchFamily="34" charset="0"/>
              </a:rPr>
              <a:t> a </a:t>
            </a:r>
            <a:r>
              <a:rPr kumimoji="0" lang="en-US" sz="3200" b="1" i="0" u="none" strike="noStrike" kern="1200" cap="none" spc="0" normalizeH="0" baseline="0" noProof="0" dirty="0" err="1">
                <a:ln>
                  <a:noFill/>
                </a:ln>
                <a:solidFill>
                  <a:srgbClr val="002060"/>
                </a:solidFill>
                <a:effectLst/>
                <a:uLnTx/>
                <a:uFillTx/>
                <a:latin typeface="Calibri" panose="020F0502020204030204" pitchFamily="34" charset="0"/>
                <a:ea typeface="微软雅黑" panose="020B0503020204020204" pitchFamily="34" charset="-122"/>
                <a:cs typeface="Calibri" panose="020F0502020204030204" pitchFamily="34" charset="0"/>
              </a:rPr>
              <a:t>hoặc</a:t>
            </a:r>
            <a:r>
              <a:rPr kumimoji="0" lang="en-US" sz="3200" b="1" i="0" u="none" strike="noStrike" kern="1200" cap="none" spc="0" normalizeH="0" baseline="0" noProof="0" dirty="0">
                <a:ln>
                  <a:noFill/>
                </a:ln>
                <a:solidFill>
                  <a:srgbClr val="002060"/>
                </a:solidFill>
                <a:effectLst/>
                <a:uLnTx/>
                <a:uFillTx/>
                <a:latin typeface="Calibri" panose="020F0502020204030204" pitchFamily="34" charset="0"/>
                <a:ea typeface="微软雅黑" panose="020B0503020204020204" pitchFamily="34" charset="-122"/>
                <a:cs typeface="Calibri" panose="020F0502020204030204" pitchFamily="34" charset="0"/>
              </a:rPr>
              <a:t> b</a:t>
            </a:r>
          </a:p>
        </p:txBody>
      </p:sp>
      <p:sp>
        <p:nvSpPr>
          <p:cNvPr id="5" name="Rectangle 4">
            <a:extLst>
              <a:ext uri="{FF2B5EF4-FFF2-40B4-BE49-F238E27FC236}">
                <a16:creationId xmlns:a16="http://schemas.microsoft.com/office/drawing/2014/main" id="{0E429B21-4F8B-4020-90B2-63E55A61D7AF}"/>
              </a:ext>
            </a:extLst>
          </p:cNvPr>
          <p:cNvSpPr/>
          <p:nvPr/>
        </p:nvSpPr>
        <p:spPr>
          <a:xfrm>
            <a:off x="1152525" y="1086098"/>
            <a:ext cx="9544050" cy="676027"/>
          </a:xfrm>
          <a:custGeom>
            <a:avLst/>
            <a:gdLst>
              <a:gd name="connsiteX0" fmla="*/ 0 w 9544050"/>
              <a:gd name="connsiteY0" fmla="*/ 0 h 676027"/>
              <a:gd name="connsiteX1" fmla="*/ 395396 w 9544050"/>
              <a:gd name="connsiteY1" fmla="*/ 0 h 676027"/>
              <a:gd name="connsiteX2" fmla="*/ 1077114 w 9544050"/>
              <a:gd name="connsiteY2" fmla="*/ 0 h 676027"/>
              <a:gd name="connsiteX3" fmla="*/ 1758832 w 9544050"/>
              <a:gd name="connsiteY3" fmla="*/ 0 h 676027"/>
              <a:gd name="connsiteX4" fmla="*/ 2154228 w 9544050"/>
              <a:gd name="connsiteY4" fmla="*/ 0 h 676027"/>
              <a:gd name="connsiteX5" fmla="*/ 3026827 w 9544050"/>
              <a:gd name="connsiteY5" fmla="*/ 0 h 676027"/>
              <a:gd name="connsiteX6" fmla="*/ 3422224 w 9544050"/>
              <a:gd name="connsiteY6" fmla="*/ 0 h 676027"/>
              <a:gd name="connsiteX7" fmla="*/ 4294823 w 9544050"/>
              <a:gd name="connsiteY7" fmla="*/ 0 h 676027"/>
              <a:gd name="connsiteX8" fmla="*/ 5167421 w 9544050"/>
              <a:gd name="connsiteY8" fmla="*/ 0 h 676027"/>
              <a:gd name="connsiteX9" fmla="*/ 5849139 w 9544050"/>
              <a:gd name="connsiteY9" fmla="*/ 0 h 676027"/>
              <a:gd name="connsiteX10" fmla="*/ 6244536 w 9544050"/>
              <a:gd name="connsiteY10" fmla="*/ 0 h 676027"/>
              <a:gd name="connsiteX11" fmla="*/ 7021694 w 9544050"/>
              <a:gd name="connsiteY11" fmla="*/ 0 h 676027"/>
              <a:gd name="connsiteX12" fmla="*/ 7798852 w 9544050"/>
              <a:gd name="connsiteY12" fmla="*/ 0 h 676027"/>
              <a:gd name="connsiteX13" fmla="*/ 8194249 w 9544050"/>
              <a:gd name="connsiteY13" fmla="*/ 0 h 676027"/>
              <a:gd name="connsiteX14" fmla="*/ 8589645 w 9544050"/>
              <a:gd name="connsiteY14" fmla="*/ 0 h 676027"/>
              <a:gd name="connsiteX15" fmla="*/ 9544050 w 9544050"/>
              <a:gd name="connsiteY15" fmla="*/ 0 h 676027"/>
              <a:gd name="connsiteX16" fmla="*/ 9544050 w 9544050"/>
              <a:gd name="connsiteY16" fmla="*/ 676027 h 676027"/>
              <a:gd name="connsiteX17" fmla="*/ 8862332 w 9544050"/>
              <a:gd name="connsiteY17" fmla="*/ 676027 h 676027"/>
              <a:gd name="connsiteX18" fmla="*/ 8085174 w 9544050"/>
              <a:gd name="connsiteY18" fmla="*/ 676027 h 676027"/>
              <a:gd name="connsiteX19" fmla="*/ 7498896 w 9544050"/>
              <a:gd name="connsiteY19" fmla="*/ 676027 h 676027"/>
              <a:gd name="connsiteX20" fmla="*/ 6817179 w 9544050"/>
              <a:gd name="connsiteY20" fmla="*/ 676027 h 676027"/>
              <a:gd name="connsiteX21" fmla="*/ 6326342 w 9544050"/>
              <a:gd name="connsiteY21" fmla="*/ 676027 h 676027"/>
              <a:gd name="connsiteX22" fmla="*/ 5644624 w 9544050"/>
              <a:gd name="connsiteY22" fmla="*/ 676027 h 676027"/>
              <a:gd name="connsiteX23" fmla="*/ 4772025 w 9544050"/>
              <a:gd name="connsiteY23" fmla="*/ 676027 h 676027"/>
              <a:gd name="connsiteX24" fmla="*/ 3899426 w 9544050"/>
              <a:gd name="connsiteY24" fmla="*/ 676027 h 676027"/>
              <a:gd name="connsiteX25" fmla="*/ 3408589 w 9544050"/>
              <a:gd name="connsiteY25" fmla="*/ 676027 h 676027"/>
              <a:gd name="connsiteX26" fmla="*/ 3013193 w 9544050"/>
              <a:gd name="connsiteY26" fmla="*/ 676027 h 676027"/>
              <a:gd name="connsiteX27" fmla="*/ 2617797 w 9544050"/>
              <a:gd name="connsiteY27" fmla="*/ 676027 h 676027"/>
              <a:gd name="connsiteX28" fmla="*/ 2126960 w 9544050"/>
              <a:gd name="connsiteY28" fmla="*/ 676027 h 676027"/>
              <a:gd name="connsiteX29" fmla="*/ 1540682 w 9544050"/>
              <a:gd name="connsiteY29" fmla="*/ 676027 h 676027"/>
              <a:gd name="connsiteX30" fmla="*/ 858965 w 9544050"/>
              <a:gd name="connsiteY30" fmla="*/ 676027 h 676027"/>
              <a:gd name="connsiteX31" fmla="*/ 0 w 9544050"/>
              <a:gd name="connsiteY31" fmla="*/ 676027 h 676027"/>
              <a:gd name="connsiteX32" fmla="*/ 0 w 9544050"/>
              <a:gd name="connsiteY32" fmla="*/ 0 h 676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544050" h="676027" fill="none" extrusionOk="0">
                <a:moveTo>
                  <a:pt x="0" y="0"/>
                </a:moveTo>
                <a:cubicBezTo>
                  <a:pt x="156073" y="-8727"/>
                  <a:pt x="310093" y="-9020"/>
                  <a:pt x="395396" y="0"/>
                </a:cubicBezTo>
                <a:cubicBezTo>
                  <a:pt x="480699" y="9020"/>
                  <a:pt x="829549" y="-12609"/>
                  <a:pt x="1077114" y="0"/>
                </a:cubicBezTo>
                <a:cubicBezTo>
                  <a:pt x="1324679" y="12609"/>
                  <a:pt x="1557508" y="19498"/>
                  <a:pt x="1758832" y="0"/>
                </a:cubicBezTo>
                <a:cubicBezTo>
                  <a:pt x="1960156" y="-19498"/>
                  <a:pt x="1965249" y="-1916"/>
                  <a:pt x="2154228" y="0"/>
                </a:cubicBezTo>
                <a:cubicBezTo>
                  <a:pt x="2343207" y="1916"/>
                  <a:pt x="2664518" y="-4594"/>
                  <a:pt x="3026827" y="0"/>
                </a:cubicBezTo>
                <a:cubicBezTo>
                  <a:pt x="3389136" y="4594"/>
                  <a:pt x="3247605" y="-17629"/>
                  <a:pt x="3422224" y="0"/>
                </a:cubicBezTo>
                <a:cubicBezTo>
                  <a:pt x="3596843" y="17629"/>
                  <a:pt x="4077266" y="-9434"/>
                  <a:pt x="4294823" y="0"/>
                </a:cubicBezTo>
                <a:cubicBezTo>
                  <a:pt x="4512380" y="9434"/>
                  <a:pt x="4921763" y="20254"/>
                  <a:pt x="5167421" y="0"/>
                </a:cubicBezTo>
                <a:cubicBezTo>
                  <a:pt x="5413079" y="-20254"/>
                  <a:pt x="5710512" y="-26834"/>
                  <a:pt x="5849139" y="0"/>
                </a:cubicBezTo>
                <a:cubicBezTo>
                  <a:pt x="5987766" y="26834"/>
                  <a:pt x="6059629" y="-1418"/>
                  <a:pt x="6244536" y="0"/>
                </a:cubicBezTo>
                <a:cubicBezTo>
                  <a:pt x="6429443" y="1418"/>
                  <a:pt x="6679945" y="10353"/>
                  <a:pt x="7021694" y="0"/>
                </a:cubicBezTo>
                <a:cubicBezTo>
                  <a:pt x="7363443" y="-10353"/>
                  <a:pt x="7629481" y="-16116"/>
                  <a:pt x="7798852" y="0"/>
                </a:cubicBezTo>
                <a:cubicBezTo>
                  <a:pt x="7968223" y="16116"/>
                  <a:pt x="8078762" y="15899"/>
                  <a:pt x="8194249" y="0"/>
                </a:cubicBezTo>
                <a:cubicBezTo>
                  <a:pt x="8309736" y="-15899"/>
                  <a:pt x="8464066" y="9518"/>
                  <a:pt x="8589645" y="0"/>
                </a:cubicBezTo>
                <a:cubicBezTo>
                  <a:pt x="8715224" y="-9518"/>
                  <a:pt x="9257828" y="-4289"/>
                  <a:pt x="9544050" y="0"/>
                </a:cubicBezTo>
                <a:cubicBezTo>
                  <a:pt x="9571458" y="330265"/>
                  <a:pt x="9511588" y="454014"/>
                  <a:pt x="9544050" y="676027"/>
                </a:cubicBezTo>
                <a:cubicBezTo>
                  <a:pt x="9246311" y="670579"/>
                  <a:pt x="9137084" y="697764"/>
                  <a:pt x="8862332" y="676027"/>
                </a:cubicBezTo>
                <a:cubicBezTo>
                  <a:pt x="8587580" y="654290"/>
                  <a:pt x="8332207" y="645961"/>
                  <a:pt x="8085174" y="676027"/>
                </a:cubicBezTo>
                <a:cubicBezTo>
                  <a:pt x="7838141" y="706093"/>
                  <a:pt x="7792016" y="697375"/>
                  <a:pt x="7498896" y="676027"/>
                </a:cubicBezTo>
                <a:cubicBezTo>
                  <a:pt x="7205776" y="654679"/>
                  <a:pt x="7023696" y="680322"/>
                  <a:pt x="6817179" y="676027"/>
                </a:cubicBezTo>
                <a:cubicBezTo>
                  <a:pt x="6610662" y="671732"/>
                  <a:pt x="6468206" y="656762"/>
                  <a:pt x="6326342" y="676027"/>
                </a:cubicBezTo>
                <a:cubicBezTo>
                  <a:pt x="6184478" y="695292"/>
                  <a:pt x="5825194" y="649477"/>
                  <a:pt x="5644624" y="676027"/>
                </a:cubicBezTo>
                <a:cubicBezTo>
                  <a:pt x="5464054" y="702577"/>
                  <a:pt x="5072095" y="694044"/>
                  <a:pt x="4772025" y="676027"/>
                </a:cubicBezTo>
                <a:cubicBezTo>
                  <a:pt x="4471955" y="658010"/>
                  <a:pt x="4136405" y="691431"/>
                  <a:pt x="3899426" y="676027"/>
                </a:cubicBezTo>
                <a:cubicBezTo>
                  <a:pt x="3662447" y="660623"/>
                  <a:pt x="3620134" y="696630"/>
                  <a:pt x="3408589" y="676027"/>
                </a:cubicBezTo>
                <a:cubicBezTo>
                  <a:pt x="3197044" y="655424"/>
                  <a:pt x="3150493" y="681144"/>
                  <a:pt x="3013193" y="676027"/>
                </a:cubicBezTo>
                <a:cubicBezTo>
                  <a:pt x="2875893" y="670910"/>
                  <a:pt x="2728357" y="669918"/>
                  <a:pt x="2617797" y="676027"/>
                </a:cubicBezTo>
                <a:cubicBezTo>
                  <a:pt x="2507237" y="682136"/>
                  <a:pt x="2280762" y="653175"/>
                  <a:pt x="2126960" y="676027"/>
                </a:cubicBezTo>
                <a:cubicBezTo>
                  <a:pt x="1973158" y="698879"/>
                  <a:pt x="1691699" y="701007"/>
                  <a:pt x="1540682" y="676027"/>
                </a:cubicBezTo>
                <a:cubicBezTo>
                  <a:pt x="1389665" y="651047"/>
                  <a:pt x="1193594" y="666299"/>
                  <a:pt x="858965" y="676027"/>
                </a:cubicBezTo>
                <a:cubicBezTo>
                  <a:pt x="524336" y="685755"/>
                  <a:pt x="276201" y="705104"/>
                  <a:pt x="0" y="676027"/>
                </a:cubicBezTo>
                <a:cubicBezTo>
                  <a:pt x="848" y="428080"/>
                  <a:pt x="5851" y="278167"/>
                  <a:pt x="0" y="0"/>
                </a:cubicBezTo>
                <a:close/>
              </a:path>
              <a:path w="9544050" h="676027" stroke="0" extrusionOk="0">
                <a:moveTo>
                  <a:pt x="0" y="0"/>
                </a:moveTo>
                <a:cubicBezTo>
                  <a:pt x="356395" y="41444"/>
                  <a:pt x="543405" y="29037"/>
                  <a:pt x="872599" y="0"/>
                </a:cubicBezTo>
                <a:cubicBezTo>
                  <a:pt x="1201793" y="-29037"/>
                  <a:pt x="1172815" y="12590"/>
                  <a:pt x="1458876" y="0"/>
                </a:cubicBezTo>
                <a:cubicBezTo>
                  <a:pt x="1744937" y="-12590"/>
                  <a:pt x="1940725" y="12943"/>
                  <a:pt x="2331475" y="0"/>
                </a:cubicBezTo>
                <a:cubicBezTo>
                  <a:pt x="2722225" y="-12943"/>
                  <a:pt x="2695444" y="13692"/>
                  <a:pt x="2822312" y="0"/>
                </a:cubicBezTo>
                <a:cubicBezTo>
                  <a:pt x="2949180" y="-13692"/>
                  <a:pt x="3169465" y="-11819"/>
                  <a:pt x="3313149" y="0"/>
                </a:cubicBezTo>
                <a:cubicBezTo>
                  <a:pt x="3456833" y="11819"/>
                  <a:pt x="3667949" y="-3967"/>
                  <a:pt x="3994867" y="0"/>
                </a:cubicBezTo>
                <a:cubicBezTo>
                  <a:pt x="4321785" y="3967"/>
                  <a:pt x="4211023" y="11512"/>
                  <a:pt x="4390263" y="0"/>
                </a:cubicBezTo>
                <a:cubicBezTo>
                  <a:pt x="4569503" y="-11512"/>
                  <a:pt x="4756843" y="8930"/>
                  <a:pt x="5071981" y="0"/>
                </a:cubicBezTo>
                <a:cubicBezTo>
                  <a:pt x="5387119" y="-8930"/>
                  <a:pt x="5577979" y="-27043"/>
                  <a:pt x="5753699" y="0"/>
                </a:cubicBezTo>
                <a:cubicBezTo>
                  <a:pt x="5929419" y="27043"/>
                  <a:pt x="6180030" y="25112"/>
                  <a:pt x="6339976" y="0"/>
                </a:cubicBezTo>
                <a:cubicBezTo>
                  <a:pt x="6499922" y="-25112"/>
                  <a:pt x="6770304" y="17029"/>
                  <a:pt x="7021694" y="0"/>
                </a:cubicBezTo>
                <a:cubicBezTo>
                  <a:pt x="7273084" y="-17029"/>
                  <a:pt x="7382634" y="5313"/>
                  <a:pt x="7607971" y="0"/>
                </a:cubicBezTo>
                <a:cubicBezTo>
                  <a:pt x="7833308" y="-5313"/>
                  <a:pt x="7905871" y="5319"/>
                  <a:pt x="8098808" y="0"/>
                </a:cubicBezTo>
                <a:cubicBezTo>
                  <a:pt x="8291745" y="-5319"/>
                  <a:pt x="8691851" y="11114"/>
                  <a:pt x="8875966" y="0"/>
                </a:cubicBezTo>
                <a:cubicBezTo>
                  <a:pt x="9060081" y="-11114"/>
                  <a:pt x="9337282" y="-25659"/>
                  <a:pt x="9544050" y="0"/>
                </a:cubicBezTo>
                <a:cubicBezTo>
                  <a:pt x="9536366" y="241149"/>
                  <a:pt x="9525371" y="527607"/>
                  <a:pt x="9544050" y="676027"/>
                </a:cubicBezTo>
                <a:cubicBezTo>
                  <a:pt x="9399150" y="667531"/>
                  <a:pt x="9167726" y="667600"/>
                  <a:pt x="8862332" y="676027"/>
                </a:cubicBezTo>
                <a:cubicBezTo>
                  <a:pt x="8556938" y="684454"/>
                  <a:pt x="8289525" y="671492"/>
                  <a:pt x="7989733" y="676027"/>
                </a:cubicBezTo>
                <a:cubicBezTo>
                  <a:pt x="7689941" y="680562"/>
                  <a:pt x="7669094" y="692080"/>
                  <a:pt x="7498896" y="676027"/>
                </a:cubicBezTo>
                <a:cubicBezTo>
                  <a:pt x="7328698" y="659974"/>
                  <a:pt x="7262158" y="693291"/>
                  <a:pt x="7103500" y="676027"/>
                </a:cubicBezTo>
                <a:cubicBezTo>
                  <a:pt x="6944842" y="658763"/>
                  <a:pt x="6703504" y="652076"/>
                  <a:pt x="6517223" y="676027"/>
                </a:cubicBezTo>
                <a:cubicBezTo>
                  <a:pt x="6330942" y="699978"/>
                  <a:pt x="6145500" y="656831"/>
                  <a:pt x="6026386" y="676027"/>
                </a:cubicBezTo>
                <a:cubicBezTo>
                  <a:pt x="5907272" y="695223"/>
                  <a:pt x="5679187" y="692574"/>
                  <a:pt x="5440108" y="676027"/>
                </a:cubicBezTo>
                <a:cubicBezTo>
                  <a:pt x="5201029" y="659480"/>
                  <a:pt x="5062676" y="668962"/>
                  <a:pt x="4758391" y="676027"/>
                </a:cubicBezTo>
                <a:cubicBezTo>
                  <a:pt x="4454106" y="683092"/>
                  <a:pt x="4291458" y="633260"/>
                  <a:pt x="3885792" y="676027"/>
                </a:cubicBezTo>
                <a:cubicBezTo>
                  <a:pt x="3480126" y="718794"/>
                  <a:pt x="3424340" y="686578"/>
                  <a:pt x="3299514" y="676027"/>
                </a:cubicBezTo>
                <a:cubicBezTo>
                  <a:pt x="3174688" y="665476"/>
                  <a:pt x="2923579" y="696454"/>
                  <a:pt x="2808678" y="676027"/>
                </a:cubicBezTo>
                <a:cubicBezTo>
                  <a:pt x="2693777" y="655600"/>
                  <a:pt x="2341794" y="714503"/>
                  <a:pt x="2031519" y="676027"/>
                </a:cubicBezTo>
                <a:cubicBezTo>
                  <a:pt x="1721244" y="637551"/>
                  <a:pt x="1499520" y="704273"/>
                  <a:pt x="1254361" y="676027"/>
                </a:cubicBezTo>
                <a:cubicBezTo>
                  <a:pt x="1009202" y="647781"/>
                  <a:pt x="443941" y="613398"/>
                  <a:pt x="0" y="676027"/>
                </a:cubicBezTo>
                <a:cubicBezTo>
                  <a:pt x="-13324" y="412403"/>
                  <a:pt x="-28459" y="205613"/>
                  <a:pt x="0" y="0"/>
                </a:cubicBezTo>
                <a:close/>
              </a:path>
            </a:pathLst>
          </a:custGeom>
          <a:solidFill>
            <a:srgbClr val="FFFB57">
              <a:alpha val="94902"/>
            </a:srgbClr>
          </a:solidFill>
          <a:ln w="28575">
            <a:solidFill>
              <a:srgbClr val="4AC6AE"/>
            </a:solidFill>
            <a:extLst>
              <a:ext uri="{C807C97D-BFC1-408E-A445-0C87EB9F89A2}">
                <ask:lineSketchStyleProps xmlns:ask="http://schemas.microsoft.com/office/drawing/2018/sketchyshapes" xmlns="" sd="330632433">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Calibri" panose="020F0502020204030204" pitchFamily="34" charset="0"/>
                <a:ea typeface="Microsoft YaHei"/>
                <a:cs typeface="Calibri" panose="020F0502020204030204" pitchFamily="34" charset="0"/>
              </a:rPr>
              <a:t>b. Chọn tiếng trong ngoặc đơn thay</a:t>
            </a:r>
            <a:r>
              <a:rPr kumimoji="0" lang="en-US" sz="4000" b="1" i="0" u="none" strike="noStrike" kern="1200" cap="none" spc="0" normalizeH="0" baseline="0" noProof="0" dirty="0">
                <a:ln>
                  <a:noFill/>
                </a:ln>
                <a:solidFill>
                  <a:prstClr val="black"/>
                </a:solidFill>
                <a:effectLst/>
                <a:uLnTx/>
                <a:uFillTx/>
                <a:latin typeface="Calibri" panose="020F0502020204030204" pitchFamily="34" charset="0"/>
                <a:ea typeface="Microsoft YaHei"/>
                <a:cs typeface="Calibri" panose="020F0502020204030204" pitchFamily="34" charset="0"/>
              </a:rPr>
              <a:t> </a:t>
            </a:r>
            <a:r>
              <a:rPr kumimoji="0" lang="en-US" sz="4000" b="1" i="0" u="none" strike="noStrike" kern="1200" cap="none" spc="0" normalizeH="0" baseline="0" noProof="0" dirty="0" err="1">
                <a:ln>
                  <a:noFill/>
                </a:ln>
                <a:solidFill>
                  <a:prstClr val="black"/>
                </a:solidFill>
                <a:effectLst/>
                <a:uLnTx/>
                <a:uFillTx/>
                <a:latin typeface="Calibri" panose="020F0502020204030204" pitchFamily="34" charset="0"/>
                <a:ea typeface="Microsoft YaHei"/>
                <a:cs typeface="Calibri" panose="020F0502020204030204" pitchFamily="34" charset="0"/>
              </a:rPr>
              <a:t>cho</a:t>
            </a:r>
            <a:endParaRPr kumimoji="0" lang="vi-VN" sz="4000" b="1" i="0" u="none" strike="noStrike" kern="1200" cap="none" spc="0" normalizeH="0" baseline="0" noProof="0" dirty="0">
              <a:ln>
                <a:noFill/>
              </a:ln>
              <a:solidFill>
                <a:prstClr val="black"/>
              </a:solidFill>
              <a:effectLst/>
              <a:uLnTx/>
              <a:uFillTx/>
              <a:latin typeface="Calibri" panose="020F0502020204030204" pitchFamily="34" charset="0"/>
              <a:ea typeface="Microsoft YaHei"/>
              <a:cs typeface="Calibri" panose="020F0502020204030204" pitchFamily="34" charset="0"/>
            </a:endParaRPr>
          </a:p>
        </p:txBody>
      </p:sp>
      <p:pic>
        <p:nvPicPr>
          <p:cNvPr id="6" name="Picture 2" descr="Thiết Kế Website Thủy Hải Sản Đẹp】™ - Hút Khách Hiệu Quả">
            <a:extLst>
              <a:ext uri="{FF2B5EF4-FFF2-40B4-BE49-F238E27FC236}">
                <a16:creationId xmlns:a16="http://schemas.microsoft.com/office/drawing/2014/main" id="{41EC805A-76FD-9E0C-DF48-D81A256D699B}"/>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3704" b="98611" l="2146" r="97425">
                        <a14:foregroundMark x1="48498" y1="7407" x2="48498" y2="15278"/>
                        <a14:foregroundMark x1="50644" y1="3704" x2="50644" y2="13889"/>
                        <a14:foregroundMark x1="6009" y1="39815" x2="10730" y2="44444"/>
                        <a14:foregroundMark x1="23176" y1="95833" x2="34335" y2="85185"/>
                        <a14:foregroundMark x1="75107" y1="97222" x2="75536" y2="93056"/>
                        <a14:foregroundMark x1="91845" y1="42130" x2="79828" y2="44907"/>
                        <a14:foregroundMark x1="95279" y1="39815" x2="88412" y2="43056"/>
                        <a14:foregroundMark x1="98283" y1="39352" x2="98283" y2="39352"/>
                        <a14:foregroundMark x1="2146" y1="37963" x2="2146" y2="37963"/>
                        <a14:foregroundMark x1="77682" y1="98611" x2="77682" y2="98611"/>
                        <a14:foregroundMark x1="21459" y1="98611" x2="21459" y2="98611"/>
                      </a14:backgroundRemoval>
                    </a14:imgEffect>
                  </a14:imgLayer>
                </a14:imgProps>
              </a:ext>
              <a:ext uri="{28A0092B-C50C-407E-A947-70E740481C1C}">
                <a14:useLocalDpi xmlns:a14="http://schemas.microsoft.com/office/drawing/2010/main" val="0"/>
              </a:ext>
            </a:extLst>
          </a:blip>
          <a:srcRect/>
          <a:stretch>
            <a:fillRect/>
          </a:stretch>
        </p:blipFill>
        <p:spPr bwMode="auto">
          <a:xfrm>
            <a:off x="9581857" y="1079725"/>
            <a:ext cx="713477" cy="66142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79ECE7A4-72A6-B0F1-E500-66095AAE1142}"/>
              </a:ext>
            </a:extLst>
          </p:cNvPr>
          <p:cNvSpPr txBox="1"/>
          <p:nvPr/>
        </p:nvSpPr>
        <p:spPr>
          <a:xfrm>
            <a:off x="3267075" y="1866900"/>
            <a:ext cx="6096000" cy="4985980"/>
          </a:xfrm>
          <a:prstGeom prst="rect">
            <a:avLst/>
          </a:prstGeom>
          <a:noFill/>
        </p:spPr>
        <p:txBody>
          <a:bodyPr wrap="square" rtlCol="0">
            <a:spAutoFit/>
          </a:bodyPr>
          <a:lstStyle/>
          <a:p>
            <a:pPr algn="just"/>
            <a:r>
              <a:rPr lang="vi-VN" sz="3200" b="0" i="0" dirty="0">
                <a:solidFill>
                  <a:srgbClr val="000000"/>
                </a:solidFill>
                <a:effectLst/>
                <a:latin typeface="Calibri" panose="020F0502020204030204" pitchFamily="34" charset="0"/>
                <a:cs typeface="Calibri" panose="020F0502020204030204" pitchFamily="34" charset="0"/>
              </a:rPr>
              <a:t>b. Vung đảo ấy bấy giờ</a:t>
            </a:r>
          </a:p>
          <a:p>
            <a:pPr algn="just"/>
            <a:r>
              <a:rPr lang="vi-VN" sz="3200" b="0" i="0" dirty="0">
                <a:solidFill>
                  <a:srgbClr val="000000"/>
                </a:solidFill>
                <a:effectLst/>
                <a:latin typeface="Calibri" panose="020F0502020204030204" pitchFamily="34" charset="0"/>
                <a:cs typeface="Calibri" panose="020F0502020204030204" pitchFamily="34" charset="0"/>
              </a:rPr>
              <a:t>Không thuyền bè qua </a:t>
            </a:r>
            <a:r>
              <a:rPr lang="vi-VN" sz="3200" b="1" i="1" dirty="0">
                <a:solidFill>
                  <a:srgbClr val="000000"/>
                </a:solidFill>
                <a:effectLst/>
                <a:latin typeface="Calibri" panose="020F0502020204030204" pitchFamily="34" charset="0"/>
                <a:cs typeface="Calibri" panose="020F0502020204030204" pitchFamily="34" charset="0"/>
              </a:rPr>
              <a:t>lại</a:t>
            </a:r>
            <a:r>
              <a:rPr lang="vi-VN" sz="3200" b="0" i="1" dirty="0">
                <a:solidFill>
                  <a:srgbClr val="000000"/>
                </a:solidFill>
                <a:effectLst/>
                <a:latin typeface="Calibri" panose="020F0502020204030204" pitchFamily="34" charset="0"/>
                <a:cs typeface="Calibri" panose="020F0502020204030204" pitchFamily="34" charset="0"/>
              </a:rPr>
              <a:t>.</a:t>
            </a:r>
            <a:endParaRPr lang="vi-VN" sz="3200" b="0" i="0" dirty="0">
              <a:solidFill>
                <a:srgbClr val="000000"/>
              </a:solidFill>
              <a:effectLst/>
              <a:latin typeface="Calibri" panose="020F0502020204030204" pitchFamily="34" charset="0"/>
              <a:cs typeface="Calibri" panose="020F0502020204030204" pitchFamily="34" charset="0"/>
            </a:endParaRPr>
          </a:p>
          <a:p>
            <a:pPr algn="just"/>
            <a:r>
              <a:rPr lang="vi-VN" sz="3200" b="0" i="0" dirty="0">
                <a:solidFill>
                  <a:srgbClr val="000000"/>
                </a:solidFill>
                <a:effectLst/>
                <a:latin typeface="Calibri" panose="020F0502020204030204" pitchFamily="34" charset="0"/>
                <a:cs typeface="Calibri" panose="020F0502020204030204" pitchFamily="34" charset="0"/>
              </a:rPr>
              <a:t>Sóng mù mịt bốn bề</a:t>
            </a:r>
          </a:p>
          <a:p>
            <a:pPr algn="just"/>
            <a:r>
              <a:rPr lang="vi-VN" sz="3200" b="1" i="1" dirty="0">
                <a:solidFill>
                  <a:srgbClr val="000000"/>
                </a:solidFill>
                <a:effectLst/>
                <a:latin typeface="Calibri" panose="020F0502020204030204" pitchFamily="34" charset="0"/>
                <a:cs typeface="Calibri" panose="020F0502020204030204" pitchFamily="34" charset="0"/>
              </a:rPr>
              <a:t>Ai </a:t>
            </a:r>
            <a:r>
              <a:rPr lang="vi-VN" sz="3200" b="0" i="0" dirty="0">
                <a:solidFill>
                  <a:srgbClr val="000000"/>
                </a:solidFill>
                <a:effectLst/>
                <a:latin typeface="Calibri" panose="020F0502020204030204" pitchFamily="34" charset="0"/>
                <a:cs typeface="Calibri" panose="020F0502020204030204" pitchFamily="34" charset="0"/>
              </a:rPr>
              <a:t>mà không sợ </a:t>
            </a:r>
            <a:r>
              <a:rPr lang="vi-VN" sz="3200" b="1" i="1" dirty="0">
                <a:solidFill>
                  <a:srgbClr val="000000"/>
                </a:solidFill>
                <a:effectLst/>
                <a:latin typeface="Calibri" panose="020F0502020204030204" pitchFamily="34" charset="0"/>
                <a:cs typeface="Calibri" panose="020F0502020204030204" pitchFamily="34" charset="0"/>
              </a:rPr>
              <a:t>hãi</a:t>
            </a:r>
            <a:r>
              <a:rPr lang="vi-VN" sz="3200" b="0" i="0" dirty="0">
                <a:solidFill>
                  <a:srgbClr val="000000"/>
                </a:solidFill>
                <a:effectLst/>
                <a:latin typeface="Calibri" panose="020F0502020204030204" pitchFamily="34" charset="0"/>
                <a:cs typeface="Calibri" panose="020F0502020204030204" pitchFamily="34" charset="0"/>
              </a:rPr>
              <a:t>?</a:t>
            </a:r>
          </a:p>
          <a:p>
            <a:pPr algn="just"/>
            <a:r>
              <a:rPr lang="vi-VN" sz="3200" b="1" i="1" dirty="0">
                <a:solidFill>
                  <a:srgbClr val="000000"/>
                </a:solidFill>
                <a:effectLst/>
                <a:latin typeface="Calibri" panose="020F0502020204030204" pitchFamily="34" charset="0"/>
                <a:cs typeface="Calibri" panose="020F0502020204030204" pitchFamily="34" charset="0"/>
              </a:rPr>
              <a:t>Mai </a:t>
            </a:r>
            <a:r>
              <a:rPr lang="vi-VN" sz="3200" b="0" i="0" dirty="0">
                <a:solidFill>
                  <a:srgbClr val="000000"/>
                </a:solidFill>
                <a:effectLst/>
                <a:latin typeface="Calibri" panose="020F0502020204030204" pitchFamily="34" charset="0"/>
                <a:cs typeface="Calibri" panose="020F0502020204030204" pitchFamily="34" charset="0"/>
              </a:rPr>
              <a:t>An Tiêm không </a:t>
            </a:r>
            <a:r>
              <a:rPr lang="vi-VN" sz="3200" b="1" i="1" dirty="0">
                <a:solidFill>
                  <a:srgbClr val="000000"/>
                </a:solidFill>
                <a:effectLst/>
                <a:latin typeface="Calibri" panose="020F0502020204030204" pitchFamily="34" charset="0"/>
                <a:cs typeface="Calibri" panose="020F0502020204030204" pitchFamily="34" charset="0"/>
              </a:rPr>
              <a:t>ngại</a:t>
            </a:r>
            <a:endParaRPr lang="vi-VN" sz="3200" b="0" i="0" dirty="0">
              <a:solidFill>
                <a:srgbClr val="000000"/>
              </a:solidFill>
              <a:effectLst/>
              <a:latin typeface="Calibri" panose="020F0502020204030204" pitchFamily="34" charset="0"/>
              <a:cs typeface="Calibri" panose="020F0502020204030204" pitchFamily="34" charset="0"/>
            </a:endParaRPr>
          </a:p>
          <a:p>
            <a:pPr algn="just"/>
            <a:r>
              <a:rPr lang="vi-VN" sz="3200" b="0" i="0" dirty="0">
                <a:solidFill>
                  <a:srgbClr val="000000"/>
                </a:solidFill>
                <a:effectLst/>
                <a:latin typeface="Calibri" panose="020F0502020204030204" pitchFamily="34" charset="0"/>
                <a:cs typeface="Calibri" panose="020F0502020204030204" pitchFamily="34" charset="0"/>
              </a:rPr>
              <a:t>Có trí, có đôi </a:t>
            </a:r>
            <a:r>
              <a:rPr lang="vi-VN" sz="3200" b="1" i="1" dirty="0">
                <a:solidFill>
                  <a:srgbClr val="000000"/>
                </a:solidFill>
                <a:effectLst/>
                <a:latin typeface="Calibri" panose="020F0502020204030204" pitchFamily="34" charset="0"/>
                <a:cs typeface="Calibri" panose="020F0502020204030204" pitchFamily="34" charset="0"/>
              </a:rPr>
              <a:t>tay</a:t>
            </a:r>
            <a:endParaRPr lang="vi-VN" sz="3200" b="0" i="0" dirty="0">
              <a:solidFill>
                <a:srgbClr val="000000"/>
              </a:solidFill>
              <a:effectLst/>
              <a:latin typeface="Calibri" panose="020F0502020204030204" pitchFamily="34" charset="0"/>
              <a:cs typeface="Calibri" panose="020F0502020204030204" pitchFamily="34" charset="0"/>
            </a:endParaRPr>
          </a:p>
          <a:p>
            <a:pPr algn="just"/>
            <a:r>
              <a:rPr lang="vi-VN" sz="3200" b="0" i="0" dirty="0">
                <a:solidFill>
                  <a:srgbClr val="000000"/>
                </a:solidFill>
                <a:effectLst/>
                <a:latin typeface="Calibri" panose="020F0502020204030204" pitchFamily="34" charset="0"/>
                <a:cs typeface="Calibri" panose="020F0502020204030204" pitchFamily="34" charset="0"/>
              </a:rPr>
              <a:t>Có nước, có đất trời</a:t>
            </a:r>
          </a:p>
          <a:p>
            <a:pPr algn="just"/>
            <a:r>
              <a:rPr lang="vi-VN" sz="3200" b="0" i="0" dirty="0">
                <a:solidFill>
                  <a:srgbClr val="000000"/>
                </a:solidFill>
                <a:effectLst/>
                <a:latin typeface="Calibri" panose="020F0502020204030204" pitchFamily="34" charset="0"/>
                <a:cs typeface="Calibri" panose="020F0502020204030204" pitchFamily="34" charset="0"/>
              </a:rPr>
              <a:t>Lo gì không sống nổi!</a:t>
            </a:r>
          </a:p>
          <a:p>
            <a:pPr algn="r"/>
            <a:r>
              <a:rPr lang="vi-VN" sz="3200" b="0" i="0" dirty="0">
                <a:solidFill>
                  <a:srgbClr val="000000"/>
                </a:solidFill>
                <a:effectLst/>
                <a:latin typeface="Calibri" panose="020F0502020204030204" pitchFamily="34" charset="0"/>
                <a:cs typeface="Calibri" panose="020F0502020204030204" pitchFamily="34" charset="0"/>
              </a:rPr>
              <a:t>(Theo Nguyễn Sĩ Đại)</a:t>
            </a:r>
          </a:p>
          <a:p>
            <a:endParaRPr kumimoji="0" lang="vi-VN" sz="3000" b="0" i="0" u="none" strike="noStrike" kern="1200" cap="none" spc="0" normalizeH="0" baseline="0" noProof="0" dirty="0">
              <a:ln>
                <a:noFill/>
              </a:ln>
              <a:solidFill>
                <a:srgbClr val="002060"/>
              </a:solidFill>
              <a:effectLst/>
              <a:uLnTx/>
              <a:uFillTx/>
              <a:latin typeface="Calibri" panose="020F0502020204030204" pitchFamily="34" charset="0"/>
              <a:ea typeface="微软雅黑" panose="020B0503020204020204" pitchFamily="34" charset="-122"/>
              <a:cs typeface="Calibri" panose="020F0502020204030204" pitchFamily="34" charset="0"/>
            </a:endParaRPr>
          </a:p>
        </p:txBody>
      </p:sp>
      <p:pic>
        <p:nvPicPr>
          <p:cNvPr id="28" name="Picture 2" descr="Thiết Kế Website Thủy Hải Sản Đẹp】™ - Hút Khách Hiệu Quả">
            <a:extLst>
              <a:ext uri="{FF2B5EF4-FFF2-40B4-BE49-F238E27FC236}">
                <a16:creationId xmlns:a16="http://schemas.microsoft.com/office/drawing/2014/main" id="{7432EA47-EB98-A684-1450-14FD77B2B41B}"/>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3704" b="98611" l="2146" r="97425">
                        <a14:foregroundMark x1="48498" y1="7407" x2="48498" y2="15278"/>
                        <a14:foregroundMark x1="50644" y1="3704" x2="50644" y2="13889"/>
                        <a14:foregroundMark x1="6009" y1="39815" x2="10730" y2="44444"/>
                        <a14:foregroundMark x1="23176" y1="95833" x2="34335" y2="85185"/>
                        <a14:foregroundMark x1="75107" y1="97222" x2="75536" y2="93056"/>
                        <a14:foregroundMark x1="91845" y1="42130" x2="79828" y2="44907"/>
                        <a14:foregroundMark x1="95279" y1="39815" x2="88412" y2="43056"/>
                        <a14:foregroundMark x1="98283" y1="39352" x2="98283" y2="39352"/>
                        <a14:foregroundMark x1="2146" y1="37963" x2="2146" y2="37963"/>
                        <a14:foregroundMark x1="77682" y1="98611" x2="77682" y2="98611"/>
                        <a14:foregroundMark x1="21459" y1="98611" x2="21459" y2="98611"/>
                      </a14:backgroundRemoval>
                    </a14:imgEffect>
                  </a14:imgLayer>
                </a14:imgProps>
              </a:ext>
              <a:ext uri="{28A0092B-C50C-407E-A947-70E740481C1C}">
                <a14:useLocalDpi xmlns:a14="http://schemas.microsoft.com/office/drawing/2010/main" val="0"/>
              </a:ext>
            </a:extLst>
          </a:blip>
          <a:srcRect/>
          <a:stretch>
            <a:fillRect/>
          </a:stretch>
        </p:blipFill>
        <p:spPr bwMode="auto">
          <a:xfrm>
            <a:off x="6877960" y="2366428"/>
            <a:ext cx="675365" cy="52917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E5541DA6-1ACF-9FC3-2FD2-07C55F71588E}"/>
              </a:ext>
            </a:extLst>
          </p:cNvPr>
          <p:cNvSpPr txBox="1"/>
          <p:nvPr/>
        </p:nvSpPr>
        <p:spPr>
          <a:xfrm>
            <a:off x="7467600" y="2324100"/>
            <a:ext cx="2047875" cy="584775"/>
          </a:xfrm>
          <a:prstGeom prst="rect">
            <a:avLst/>
          </a:prstGeom>
          <a:noFill/>
        </p:spPr>
        <p:txBody>
          <a:bodyPr wrap="square" rtlCol="0">
            <a:spAutoFit/>
          </a:bodyPr>
          <a:lstStyle/>
          <a:p>
            <a:pPr algn="just"/>
            <a:r>
              <a:rPr lang="en-US" sz="3200" b="0" i="1" dirty="0">
                <a:solidFill>
                  <a:srgbClr val="000000"/>
                </a:solidFill>
                <a:effectLst/>
                <a:latin typeface="Calibri" panose="020F0502020204030204" pitchFamily="34" charset="0"/>
                <a:cs typeface="Calibri" panose="020F0502020204030204" pitchFamily="34" charset="0"/>
              </a:rPr>
              <a:t>(</a:t>
            </a:r>
            <a:r>
              <a:rPr lang="en-US" sz="3200" b="0" i="1" dirty="0" err="1">
                <a:solidFill>
                  <a:srgbClr val="000000"/>
                </a:solidFill>
                <a:effectLst/>
                <a:latin typeface="Calibri" panose="020F0502020204030204" pitchFamily="34" charset="0"/>
                <a:cs typeface="Calibri" panose="020F0502020204030204" pitchFamily="34" charset="0"/>
              </a:rPr>
              <a:t>lại</a:t>
            </a:r>
            <a:r>
              <a:rPr lang="en-US" sz="3200" b="0" i="1" dirty="0">
                <a:solidFill>
                  <a:srgbClr val="000000"/>
                </a:solidFill>
                <a:effectLst/>
                <a:latin typeface="Calibri" panose="020F0502020204030204" pitchFamily="34" charset="0"/>
                <a:cs typeface="Calibri" panose="020F0502020204030204" pitchFamily="34" charset="0"/>
              </a:rPr>
              <a:t>/</a:t>
            </a:r>
            <a:r>
              <a:rPr lang="en-US" sz="3200" b="0" i="1" dirty="0" err="1">
                <a:solidFill>
                  <a:srgbClr val="000000"/>
                </a:solidFill>
                <a:effectLst/>
                <a:latin typeface="Calibri" panose="020F0502020204030204" pitchFamily="34" charset="0"/>
                <a:cs typeface="Calibri" panose="020F0502020204030204" pitchFamily="34" charset="0"/>
              </a:rPr>
              <a:t>lạy</a:t>
            </a:r>
            <a:r>
              <a:rPr lang="en-US" sz="3200" b="0" i="1" dirty="0">
                <a:solidFill>
                  <a:srgbClr val="000000"/>
                </a:solidFill>
                <a:effectLst/>
                <a:latin typeface="Calibri" panose="020F0502020204030204" pitchFamily="34" charset="0"/>
                <a:cs typeface="Calibri" panose="020F0502020204030204" pitchFamily="34" charset="0"/>
              </a:rPr>
              <a:t>)</a:t>
            </a:r>
            <a:endParaRPr kumimoji="0" lang="vi-VN" sz="3000" b="0" i="1" u="none" strike="noStrike" kern="1200" cap="none" spc="0" normalizeH="0" baseline="0" noProof="0" dirty="0">
              <a:ln>
                <a:noFill/>
              </a:ln>
              <a:solidFill>
                <a:srgbClr val="002060"/>
              </a:solidFill>
              <a:effectLst/>
              <a:uLnTx/>
              <a:uFillTx/>
              <a:latin typeface="Calibri" panose="020F0502020204030204" pitchFamily="34" charset="0"/>
              <a:ea typeface="微软雅黑" panose="020B0503020204020204" pitchFamily="34" charset="-122"/>
              <a:cs typeface="Calibri" panose="020F0502020204030204" pitchFamily="34" charset="0"/>
            </a:endParaRPr>
          </a:p>
        </p:txBody>
      </p:sp>
      <p:sp>
        <p:nvSpPr>
          <p:cNvPr id="3" name="TextBox 2">
            <a:extLst>
              <a:ext uri="{FF2B5EF4-FFF2-40B4-BE49-F238E27FC236}">
                <a16:creationId xmlns:a16="http://schemas.microsoft.com/office/drawing/2014/main" id="{7D002BB9-4F83-F11A-5140-C831462F72BD}"/>
              </a:ext>
            </a:extLst>
          </p:cNvPr>
          <p:cNvSpPr txBox="1"/>
          <p:nvPr/>
        </p:nvSpPr>
        <p:spPr>
          <a:xfrm>
            <a:off x="2076450" y="3324225"/>
            <a:ext cx="1343025" cy="584775"/>
          </a:xfrm>
          <a:prstGeom prst="rect">
            <a:avLst/>
          </a:prstGeom>
          <a:noFill/>
        </p:spPr>
        <p:txBody>
          <a:bodyPr wrap="square" rtlCol="0">
            <a:spAutoFit/>
          </a:bodyPr>
          <a:lstStyle/>
          <a:p>
            <a:pPr algn="just"/>
            <a:r>
              <a:rPr lang="en-US" sz="3200" b="0" i="1" dirty="0">
                <a:solidFill>
                  <a:srgbClr val="000000"/>
                </a:solidFill>
                <a:effectLst/>
                <a:latin typeface="Calibri" panose="020F0502020204030204" pitchFamily="34" charset="0"/>
                <a:cs typeface="Calibri" panose="020F0502020204030204" pitchFamily="34" charset="0"/>
              </a:rPr>
              <a:t>(Ai/Ay)</a:t>
            </a:r>
            <a:endParaRPr kumimoji="0" lang="vi-VN" sz="3000" b="0" i="1" u="none" strike="noStrike" kern="1200" cap="none" spc="0" normalizeH="0" baseline="0" noProof="0" dirty="0">
              <a:ln>
                <a:noFill/>
              </a:ln>
              <a:solidFill>
                <a:srgbClr val="002060"/>
              </a:solidFill>
              <a:effectLst/>
              <a:uLnTx/>
              <a:uFillTx/>
              <a:latin typeface="Calibri" panose="020F0502020204030204" pitchFamily="34" charset="0"/>
              <a:ea typeface="微软雅黑" panose="020B0503020204020204" pitchFamily="34" charset="-122"/>
              <a:cs typeface="Calibri" panose="020F0502020204030204" pitchFamily="34" charset="0"/>
            </a:endParaRPr>
          </a:p>
        </p:txBody>
      </p:sp>
      <p:pic>
        <p:nvPicPr>
          <p:cNvPr id="8" name="Picture 2" descr="Thiết Kế Website Thủy Hải Sản Đẹp】™ - Hút Khách Hiệu Quả">
            <a:extLst>
              <a:ext uri="{FF2B5EF4-FFF2-40B4-BE49-F238E27FC236}">
                <a16:creationId xmlns:a16="http://schemas.microsoft.com/office/drawing/2014/main" id="{E3EF0E5C-5B87-7CA6-EFA5-FB92DC8D1C7F}"/>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3704" b="98611" l="2146" r="97425">
                        <a14:foregroundMark x1="48498" y1="7407" x2="48498" y2="15278"/>
                        <a14:foregroundMark x1="50644" y1="3704" x2="50644" y2="13889"/>
                        <a14:foregroundMark x1="6009" y1="39815" x2="10730" y2="44444"/>
                        <a14:foregroundMark x1="23176" y1="95833" x2="34335" y2="85185"/>
                        <a14:foregroundMark x1="75107" y1="97222" x2="75536" y2="93056"/>
                        <a14:foregroundMark x1="91845" y1="42130" x2="79828" y2="44907"/>
                        <a14:foregroundMark x1="95279" y1="39815" x2="88412" y2="43056"/>
                        <a14:foregroundMark x1="98283" y1="39352" x2="98283" y2="39352"/>
                        <a14:foregroundMark x1="2146" y1="37963" x2="2146" y2="37963"/>
                        <a14:foregroundMark x1="77682" y1="98611" x2="77682" y2="98611"/>
                        <a14:foregroundMark x1="21459" y1="98611" x2="21459" y2="98611"/>
                      </a14:backgroundRemoval>
                    </a14:imgEffect>
                  </a14:imgLayer>
                </a14:imgProps>
              </a:ext>
              <a:ext uri="{28A0092B-C50C-407E-A947-70E740481C1C}">
                <a14:useLocalDpi xmlns:a14="http://schemas.microsoft.com/office/drawing/2010/main" val="0"/>
              </a:ext>
            </a:extLst>
          </a:blip>
          <a:srcRect/>
          <a:stretch>
            <a:fillRect/>
          </a:stretch>
        </p:blipFill>
        <p:spPr bwMode="auto">
          <a:xfrm>
            <a:off x="3267075" y="3318928"/>
            <a:ext cx="533400" cy="52917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65434BCF-FCB5-E4ED-D541-A748DCBE45A5}"/>
              </a:ext>
            </a:extLst>
          </p:cNvPr>
          <p:cNvSpPr txBox="1"/>
          <p:nvPr/>
        </p:nvSpPr>
        <p:spPr>
          <a:xfrm>
            <a:off x="6677025" y="3286125"/>
            <a:ext cx="2286000" cy="584775"/>
          </a:xfrm>
          <a:prstGeom prst="rect">
            <a:avLst/>
          </a:prstGeom>
          <a:noFill/>
        </p:spPr>
        <p:txBody>
          <a:bodyPr wrap="square" rtlCol="0">
            <a:spAutoFit/>
          </a:bodyPr>
          <a:lstStyle/>
          <a:p>
            <a:pPr algn="just"/>
            <a:r>
              <a:rPr lang="en-US" sz="3200" b="0" i="1" dirty="0">
                <a:solidFill>
                  <a:srgbClr val="000000"/>
                </a:solidFill>
                <a:effectLst/>
                <a:latin typeface="Calibri" panose="020F0502020204030204" pitchFamily="34" charset="0"/>
                <a:cs typeface="Calibri" panose="020F0502020204030204" pitchFamily="34" charset="0"/>
              </a:rPr>
              <a:t>(</a:t>
            </a:r>
            <a:r>
              <a:rPr lang="en-US" sz="3200" b="0" i="1" dirty="0" err="1">
                <a:solidFill>
                  <a:srgbClr val="000000"/>
                </a:solidFill>
                <a:effectLst/>
                <a:latin typeface="Calibri" panose="020F0502020204030204" pitchFamily="34" charset="0"/>
                <a:cs typeface="Calibri" panose="020F0502020204030204" pitchFamily="34" charset="0"/>
              </a:rPr>
              <a:t>hãi</a:t>
            </a:r>
            <a:r>
              <a:rPr lang="en-US" sz="3200" b="0" i="1" dirty="0">
                <a:solidFill>
                  <a:srgbClr val="000000"/>
                </a:solidFill>
                <a:effectLst/>
                <a:latin typeface="Calibri" panose="020F0502020204030204" pitchFamily="34" charset="0"/>
                <a:cs typeface="Calibri" panose="020F0502020204030204" pitchFamily="34" charset="0"/>
              </a:rPr>
              <a:t>/</a:t>
            </a:r>
            <a:r>
              <a:rPr lang="en-US" sz="3200" b="0" i="1" dirty="0" err="1">
                <a:solidFill>
                  <a:srgbClr val="000000"/>
                </a:solidFill>
                <a:effectLst/>
                <a:latin typeface="Calibri" panose="020F0502020204030204" pitchFamily="34" charset="0"/>
                <a:cs typeface="Calibri" panose="020F0502020204030204" pitchFamily="34" charset="0"/>
              </a:rPr>
              <a:t>hãy</a:t>
            </a:r>
            <a:r>
              <a:rPr lang="en-US" sz="3200" b="0" i="1" dirty="0">
                <a:solidFill>
                  <a:srgbClr val="000000"/>
                </a:solidFill>
                <a:effectLst/>
                <a:latin typeface="Calibri" panose="020F0502020204030204" pitchFamily="34" charset="0"/>
                <a:cs typeface="Calibri" panose="020F0502020204030204" pitchFamily="34" charset="0"/>
              </a:rPr>
              <a:t>)</a:t>
            </a:r>
            <a:endParaRPr kumimoji="0" lang="vi-VN" sz="3000" b="0" i="1" u="none" strike="noStrike" kern="1200" cap="none" spc="0" normalizeH="0" baseline="0" noProof="0" dirty="0">
              <a:ln>
                <a:noFill/>
              </a:ln>
              <a:solidFill>
                <a:srgbClr val="002060"/>
              </a:solidFill>
              <a:effectLst/>
              <a:uLnTx/>
              <a:uFillTx/>
              <a:latin typeface="Calibri" panose="020F0502020204030204" pitchFamily="34" charset="0"/>
              <a:ea typeface="微软雅黑" panose="020B0503020204020204" pitchFamily="34" charset="-122"/>
              <a:cs typeface="Calibri" panose="020F0502020204030204" pitchFamily="34" charset="0"/>
            </a:endParaRPr>
          </a:p>
        </p:txBody>
      </p:sp>
      <p:pic>
        <p:nvPicPr>
          <p:cNvPr id="10" name="Picture 2" descr="Thiết Kế Website Thủy Hải Sản Đẹp】™ - Hút Khách Hiệu Quả">
            <a:extLst>
              <a:ext uri="{FF2B5EF4-FFF2-40B4-BE49-F238E27FC236}">
                <a16:creationId xmlns:a16="http://schemas.microsoft.com/office/drawing/2014/main" id="{AC9918C0-EE44-1AA6-07E2-A328896F46DE}"/>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3704" b="98611" l="2146" r="97425">
                        <a14:foregroundMark x1="48498" y1="7407" x2="48498" y2="15278"/>
                        <a14:foregroundMark x1="50644" y1="3704" x2="50644" y2="13889"/>
                        <a14:foregroundMark x1="6009" y1="39815" x2="10730" y2="44444"/>
                        <a14:foregroundMark x1="23176" y1="95833" x2="34335" y2="85185"/>
                        <a14:foregroundMark x1="75107" y1="97222" x2="75536" y2="93056"/>
                        <a14:foregroundMark x1="91845" y1="42130" x2="79828" y2="44907"/>
                        <a14:foregroundMark x1="95279" y1="39815" x2="88412" y2="43056"/>
                        <a14:foregroundMark x1="98283" y1="39352" x2="98283" y2="39352"/>
                        <a14:foregroundMark x1="2146" y1="37963" x2="2146" y2="37963"/>
                        <a14:foregroundMark x1="77682" y1="98611" x2="77682" y2="98611"/>
                        <a14:foregroundMark x1="21459" y1="98611" x2="21459" y2="98611"/>
                      </a14:backgroundRemoval>
                    </a14:imgEffect>
                  </a14:imgLayer>
                </a14:imgProps>
              </a:ext>
              <a:ext uri="{28A0092B-C50C-407E-A947-70E740481C1C}">
                <a14:useLocalDpi xmlns:a14="http://schemas.microsoft.com/office/drawing/2010/main" val="0"/>
              </a:ext>
            </a:extLst>
          </a:blip>
          <a:srcRect/>
          <a:stretch>
            <a:fillRect/>
          </a:stretch>
        </p:blipFill>
        <p:spPr bwMode="auto">
          <a:xfrm>
            <a:off x="5943600" y="3328453"/>
            <a:ext cx="657225" cy="529172"/>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CF719F1A-AE58-CED2-D287-03884A230818}"/>
              </a:ext>
            </a:extLst>
          </p:cNvPr>
          <p:cNvSpPr txBox="1"/>
          <p:nvPr/>
        </p:nvSpPr>
        <p:spPr>
          <a:xfrm>
            <a:off x="1600200" y="3838575"/>
            <a:ext cx="1781175" cy="584775"/>
          </a:xfrm>
          <a:prstGeom prst="rect">
            <a:avLst/>
          </a:prstGeom>
          <a:noFill/>
        </p:spPr>
        <p:txBody>
          <a:bodyPr wrap="square" rtlCol="0">
            <a:spAutoFit/>
          </a:bodyPr>
          <a:lstStyle/>
          <a:p>
            <a:pPr algn="just"/>
            <a:r>
              <a:rPr lang="en-US" sz="3200" b="0" i="1" dirty="0">
                <a:solidFill>
                  <a:srgbClr val="000000"/>
                </a:solidFill>
                <a:effectLst/>
                <a:latin typeface="Calibri" panose="020F0502020204030204" pitchFamily="34" charset="0"/>
                <a:cs typeface="Calibri" panose="020F0502020204030204" pitchFamily="34" charset="0"/>
              </a:rPr>
              <a:t>Mai/May</a:t>
            </a:r>
            <a:endParaRPr kumimoji="0" lang="vi-VN" sz="3000" b="0" i="1" u="none" strike="noStrike" kern="1200" cap="none" spc="0" normalizeH="0" baseline="0" noProof="0" dirty="0">
              <a:ln>
                <a:noFill/>
              </a:ln>
              <a:solidFill>
                <a:srgbClr val="002060"/>
              </a:solidFill>
              <a:effectLst/>
              <a:uLnTx/>
              <a:uFillTx/>
              <a:latin typeface="Calibri" panose="020F0502020204030204" pitchFamily="34" charset="0"/>
              <a:ea typeface="微软雅黑" panose="020B0503020204020204" pitchFamily="34" charset="-122"/>
              <a:cs typeface="Calibri" panose="020F0502020204030204" pitchFamily="34" charset="0"/>
            </a:endParaRPr>
          </a:p>
        </p:txBody>
      </p:sp>
      <p:pic>
        <p:nvPicPr>
          <p:cNvPr id="12" name="Picture 2" descr="Thiết Kế Website Thủy Hải Sản Đẹp】™ - Hút Khách Hiệu Quả">
            <a:extLst>
              <a:ext uri="{FF2B5EF4-FFF2-40B4-BE49-F238E27FC236}">
                <a16:creationId xmlns:a16="http://schemas.microsoft.com/office/drawing/2014/main" id="{0A80F916-EACD-716B-ABBE-145120CE8990}"/>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3704" b="98611" l="2146" r="97425">
                        <a14:foregroundMark x1="48498" y1="7407" x2="48498" y2="15278"/>
                        <a14:foregroundMark x1="50644" y1="3704" x2="50644" y2="13889"/>
                        <a14:foregroundMark x1="6009" y1="39815" x2="10730" y2="44444"/>
                        <a14:foregroundMark x1="23176" y1="95833" x2="34335" y2="85185"/>
                        <a14:foregroundMark x1="75107" y1="97222" x2="75536" y2="93056"/>
                        <a14:foregroundMark x1="91845" y1="42130" x2="79828" y2="44907"/>
                        <a14:foregroundMark x1="95279" y1="39815" x2="88412" y2="43056"/>
                        <a14:foregroundMark x1="98283" y1="39352" x2="98283" y2="39352"/>
                        <a14:foregroundMark x1="2146" y1="37963" x2="2146" y2="37963"/>
                        <a14:foregroundMark x1="77682" y1="98611" x2="77682" y2="98611"/>
                        <a14:foregroundMark x1="21459" y1="98611" x2="21459" y2="98611"/>
                      </a14:backgroundRemoval>
                    </a14:imgEffect>
                  </a14:imgLayer>
                </a14:imgProps>
              </a:ext>
              <a:ext uri="{28A0092B-C50C-407E-A947-70E740481C1C}">
                <a14:useLocalDpi xmlns:a14="http://schemas.microsoft.com/office/drawing/2010/main" val="0"/>
              </a:ext>
            </a:extLst>
          </a:blip>
          <a:srcRect/>
          <a:stretch>
            <a:fillRect/>
          </a:stretch>
        </p:blipFill>
        <p:spPr bwMode="auto">
          <a:xfrm>
            <a:off x="3267076" y="3757078"/>
            <a:ext cx="866774" cy="662522"/>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FE909136-DE16-645D-ADE8-8F26006BA07B}"/>
              </a:ext>
            </a:extLst>
          </p:cNvPr>
          <p:cNvSpPr txBox="1"/>
          <p:nvPr/>
        </p:nvSpPr>
        <p:spPr>
          <a:xfrm>
            <a:off x="7486650" y="3838575"/>
            <a:ext cx="2228850" cy="584775"/>
          </a:xfrm>
          <a:prstGeom prst="rect">
            <a:avLst/>
          </a:prstGeom>
          <a:noFill/>
        </p:spPr>
        <p:txBody>
          <a:bodyPr wrap="square" rtlCol="0">
            <a:spAutoFit/>
          </a:bodyPr>
          <a:lstStyle/>
          <a:p>
            <a:pPr algn="just"/>
            <a:r>
              <a:rPr lang="en-US" sz="3200" b="0" i="1" dirty="0" err="1">
                <a:solidFill>
                  <a:srgbClr val="000000"/>
                </a:solidFill>
                <a:effectLst/>
                <a:latin typeface="Calibri" panose="020F0502020204030204" pitchFamily="34" charset="0"/>
                <a:cs typeface="Calibri" panose="020F0502020204030204" pitchFamily="34" charset="0"/>
              </a:rPr>
              <a:t>ngại</a:t>
            </a:r>
            <a:r>
              <a:rPr lang="en-US" sz="3200" i="1" dirty="0">
                <a:solidFill>
                  <a:srgbClr val="000000"/>
                </a:solidFill>
                <a:latin typeface="Calibri" panose="020F0502020204030204" pitchFamily="34" charset="0"/>
                <a:cs typeface="Calibri" panose="020F0502020204030204" pitchFamily="34" charset="0"/>
              </a:rPr>
              <a:t>/</a:t>
            </a:r>
            <a:r>
              <a:rPr lang="en-US" sz="3200" i="1" dirty="0" err="1">
                <a:solidFill>
                  <a:srgbClr val="000000"/>
                </a:solidFill>
                <a:latin typeface="Calibri" panose="020F0502020204030204" pitchFamily="34" charset="0"/>
                <a:cs typeface="Calibri" panose="020F0502020204030204" pitchFamily="34" charset="0"/>
              </a:rPr>
              <a:t>ngạy</a:t>
            </a:r>
            <a:endParaRPr kumimoji="0" lang="vi-VN" sz="3000" b="0" i="1" u="none" strike="noStrike" kern="1200" cap="none" spc="0" normalizeH="0" baseline="0" noProof="0" dirty="0">
              <a:ln>
                <a:noFill/>
              </a:ln>
              <a:solidFill>
                <a:srgbClr val="002060"/>
              </a:solidFill>
              <a:effectLst/>
              <a:uLnTx/>
              <a:uFillTx/>
              <a:latin typeface="Calibri" panose="020F0502020204030204" pitchFamily="34" charset="0"/>
              <a:ea typeface="微软雅黑" panose="020B0503020204020204" pitchFamily="34" charset="-122"/>
              <a:cs typeface="Calibri" panose="020F0502020204030204" pitchFamily="34" charset="0"/>
            </a:endParaRPr>
          </a:p>
        </p:txBody>
      </p:sp>
      <p:pic>
        <p:nvPicPr>
          <p:cNvPr id="14" name="Picture 2" descr="Thiết Kế Website Thủy Hải Sản Đẹp】™ - Hút Khách Hiệu Quả">
            <a:extLst>
              <a:ext uri="{FF2B5EF4-FFF2-40B4-BE49-F238E27FC236}">
                <a16:creationId xmlns:a16="http://schemas.microsoft.com/office/drawing/2014/main" id="{C962CF6E-0892-65FD-6BDD-BE45D382A44D}"/>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3704" b="98611" l="2146" r="97425">
                        <a14:foregroundMark x1="48498" y1="7407" x2="48498" y2="15278"/>
                        <a14:foregroundMark x1="50644" y1="3704" x2="50644" y2="13889"/>
                        <a14:foregroundMark x1="6009" y1="39815" x2="10730" y2="44444"/>
                        <a14:foregroundMark x1="23176" y1="95833" x2="34335" y2="85185"/>
                        <a14:foregroundMark x1="75107" y1="97222" x2="75536" y2="93056"/>
                        <a14:foregroundMark x1="91845" y1="42130" x2="79828" y2="44907"/>
                        <a14:foregroundMark x1="95279" y1="39815" x2="88412" y2="43056"/>
                        <a14:foregroundMark x1="98283" y1="39352" x2="98283" y2="39352"/>
                        <a14:foregroundMark x1="2146" y1="37963" x2="2146" y2="37963"/>
                        <a14:foregroundMark x1="77682" y1="98611" x2="77682" y2="98611"/>
                        <a14:foregroundMark x1="21459" y1="98611" x2="21459" y2="98611"/>
                      </a14:backgroundRemoval>
                    </a14:imgEffect>
                  </a14:imgLayer>
                </a14:imgProps>
              </a:ext>
              <a:ext uri="{28A0092B-C50C-407E-A947-70E740481C1C}">
                <a14:useLocalDpi xmlns:a14="http://schemas.microsoft.com/office/drawing/2010/main" val="0"/>
              </a:ext>
            </a:extLst>
          </a:blip>
          <a:srcRect/>
          <a:stretch>
            <a:fillRect/>
          </a:stretch>
        </p:blipFill>
        <p:spPr bwMode="auto">
          <a:xfrm>
            <a:off x="6600824" y="3785653"/>
            <a:ext cx="962026" cy="624422"/>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80BCE011-3224-E922-9A85-476EB0F44555}"/>
              </a:ext>
            </a:extLst>
          </p:cNvPr>
          <p:cNvSpPr txBox="1"/>
          <p:nvPr/>
        </p:nvSpPr>
        <p:spPr>
          <a:xfrm>
            <a:off x="6115050" y="4333875"/>
            <a:ext cx="2047875" cy="584775"/>
          </a:xfrm>
          <a:prstGeom prst="rect">
            <a:avLst/>
          </a:prstGeom>
          <a:noFill/>
        </p:spPr>
        <p:txBody>
          <a:bodyPr wrap="square" rtlCol="0">
            <a:spAutoFit/>
          </a:bodyPr>
          <a:lstStyle/>
          <a:p>
            <a:pPr algn="just"/>
            <a:r>
              <a:rPr kumimoji="0" lang="en-US" sz="3200" i="1" u="none" strike="noStrike" kern="1200" cap="none" spc="0" normalizeH="0" baseline="0" noProof="0" dirty="0">
                <a:ln>
                  <a:noFill/>
                </a:ln>
                <a:solidFill>
                  <a:srgbClr val="000000"/>
                </a:solidFill>
                <a:uLnTx/>
                <a:uFillTx/>
                <a:latin typeface="Calibri" panose="020F0502020204030204" pitchFamily="34" charset="0"/>
                <a:ea typeface="微软雅黑" panose="020B0503020204020204" pitchFamily="34" charset="-122"/>
                <a:cs typeface="Calibri" panose="020F0502020204030204" pitchFamily="34" charset="0"/>
              </a:rPr>
              <a:t>(tai/</a:t>
            </a:r>
            <a:r>
              <a:rPr kumimoji="0" lang="en-US" sz="3200" i="1" u="none" strike="noStrike" kern="1200" cap="none" spc="0" normalizeH="0" baseline="0" noProof="0" dirty="0" err="1">
                <a:ln>
                  <a:noFill/>
                </a:ln>
                <a:solidFill>
                  <a:srgbClr val="000000"/>
                </a:solidFill>
                <a:uLnTx/>
                <a:uFillTx/>
                <a:latin typeface="Calibri" panose="020F0502020204030204" pitchFamily="34" charset="0"/>
                <a:ea typeface="微软雅黑" panose="020B0503020204020204" pitchFamily="34" charset="-122"/>
                <a:cs typeface="Calibri" panose="020F0502020204030204" pitchFamily="34" charset="0"/>
              </a:rPr>
              <a:t>tay</a:t>
            </a:r>
            <a:r>
              <a:rPr kumimoji="0" lang="en-US" sz="3200" i="1" u="none" strike="noStrike" kern="1200" cap="none" spc="0" normalizeH="0" baseline="0" noProof="0" dirty="0">
                <a:ln>
                  <a:noFill/>
                </a:ln>
                <a:solidFill>
                  <a:srgbClr val="000000"/>
                </a:solidFill>
                <a:uLnTx/>
                <a:uFillTx/>
                <a:latin typeface="Calibri" panose="020F0502020204030204" pitchFamily="34" charset="0"/>
                <a:ea typeface="微软雅黑" panose="020B0503020204020204" pitchFamily="34" charset="-122"/>
                <a:cs typeface="Calibri" panose="020F0502020204030204" pitchFamily="34" charset="0"/>
              </a:rPr>
              <a:t>)</a:t>
            </a:r>
            <a:endParaRPr kumimoji="0" lang="vi-VN" sz="3000" b="0" i="1" u="none" strike="noStrike" kern="1200" cap="none" spc="0" normalizeH="0" baseline="0" noProof="0" dirty="0">
              <a:ln>
                <a:noFill/>
              </a:ln>
              <a:solidFill>
                <a:srgbClr val="002060"/>
              </a:solidFill>
              <a:effectLst/>
              <a:uLnTx/>
              <a:uFillTx/>
              <a:latin typeface="Calibri" panose="020F0502020204030204" pitchFamily="34" charset="0"/>
              <a:ea typeface="微软雅黑" panose="020B0503020204020204" pitchFamily="34" charset="-122"/>
              <a:cs typeface="Calibri" panose="020F0502020204030204" pitchFamily="34" charset="0"/>
            </a:endParaRPr>
          </a:p>
        </p:txBody>
      </p:sp>
      <p:pic>
        <p:nvPicPr>
          <p:cNvPr id="16" name="Picture 2" descr="Thiết Kế Website Thủy Hải Sản Đẹp】™ - Hút Khách Hiệu Quả">
            <a:extLst>
              <a:ext uri="{FF2B5EF4-FFF2-40B4-BE49-F238E27FC236}">
                <a16:creationId xmlns:a16="http://schemas.microsoft.com/office/drawing/2014/main" id="{34499890-58FA-7B20-04EB-4AA49EC3F9B4}"/>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3704" b="98611" l="2146" r="97425">
                        <a14:foregroundMark x1="48498" y1="7407" x2="48498" y2="15278"/>
                        <a14:foregroundMark x1="50644" y1="3704" x2="50644" y2="13889"/>
                        <a14:foregroundMark x1="6009" y1="39815" x2="10730" y2="44444"/>
                        <a14:foregroundMark x1="23176" y1="95833" x2="34335" y2="85185"/>
                        <a14:foregroundMark x1="75107" y1="97222" x2="75536" y2="93056"/>
                        <a14:foregroundMark x1="91845" y1="42130" x2="79828" y2="44907"/>
                        <a14:foregroundMark x1="95279" y1="39815" x2="88412" y2="43056"/>
                        <a14:foregroundMark x1="98283" y1="39352" x2="98283" y2="39352"/>
                        <a14:foregroundMark x1="2146" y1="37963" x2="2146" y2="37963"/>
                        <a14:foregroundMark x1="77682" y1="98611" x2="77682" y2="98611"/>
                        <a14:foregroundMark x1="21459" y1="98611" x2="21459" y2="98611"/>
                      </a14:backgroundRemoval>
                    </a14:imgEffect>
                  </a14:imgLayer>
                </a14:imgProps>
              </a:ext>
              <a:ext uri="{28A0092B-C50C-407E-A947-70E740481C1C}">
                <a14:useLocalDpi xmlns:a14="http://schemas.microsoft.com/office/drawing/2010/main" val="0"/>
              </a:ext>
            </a:extLst>
          </a:blip>
          <a:srcRect/>
          <a:stretch>
            <a:fillRect/>
          </a:stretch>
        </p:blipFill>
        <p:spPr bwMode="auto">
          <a:xfrm>
            <a:off x="5401585" y="4328578"/>
            <a:ext cx="789665" cy="5291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460001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28"/>
                                        </p:tgtEl>
                                        <p:attrNameLst>
                                          <p:attrName>ppt_x</p:attrName>
                                        </p:attrNameLst>
                                      </p:cBhvr>
                                      <p:tavLst>
                                        <p:tav tm="0">
                                          <p:val>
                                            <p:strVal val="ppt_x"/>
                                          </p:val>
                                        </p:tav>
                                        <p:tav tm="100000">
                                          <p:val>
                                            <p:strVal val="ppt_x"/>
                                          </p:val>
                                        </p:tav>
                                      </p:tavLst>
                                    </p:anim>
                                    <p:anim calcmode="lin" valueType="num">
                                      <p:cBhvr additive="base">
                                        <p:cTn id="7" dur="500"/>
                                        <p:tgtEl>
                                          <p:spTgt spid="28"/>
                                        </p:tgtEl>
                                        <p:attrNameLst>
                                          <p:attrName>ppt_y</p:attrName>
                                        </p:attrNameLst>
                                      </p:cBhvr>
                                      <p:tavLst>
                                        <p:tav tm="0">
                                          <p:val>
                                            <p:strVal val="ppt_y"/>
                                          </p:val>
                                        </p:tav>
                                        <p:tav tm="100000">
                                          <p:val>
                                            <p:strVal val="1+ppt_h/2"/>
                                          </p:val>
                                        </p:tav>
                                      </p:tavLst>
                                    </p:anim>
                                    <p:set>
                                      <p:cBhvr>
                                        <p:cTn id="8" dur="1" fill="hold">
                                          <p:stCondLst>
                                            <p:cond delay="499"/>
                                          </p:stCondLst>
                                        </p:cTn>
                                        <p:tgtEl>
                                          <p:spTgt spid="28"/>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8"/>
                                        </p:tgtEl>
                                        <p:attrNameLst>
                                          <p:attrName>ppt_x</p:attrName>
                                        </p:attrNameLst>
                                      </p:cBhvr>
                                      <p:tavLst>
                                        <p:tav tm="0">
                                          <p:val>
                                            <p:strVal val="ppt_x"/>
                                          </p:val>
                                        </p:tav>
                                        <p:tav tm="100000">
                                          <p:val>
                                            <p:strVal val="ppt_x"/>
                                          </p:val>
                                        </p:tav>
                                      </p:tavLst>
                                    </p:anim>
                                    <p:anim calcmode="lin" valueType="num">
                                      <p:cBhvr additive="base">
                                        <p:cTn id="13" dur="500"/>
                                        <p:tgtEl>
                                          <p:spTgt spid="8"/>
                                        </p:tgtEl>
                                        <p:attrNameLst>
                                          <p:attrName>ppt_y</p:attrName>
                                        </p:attrNameLst>
                                      </p:cBhvr>
                                      <p:tavLst>
                                        <p:tav tm="0">
                                          <p:val>
                                            <p:strVal val="ppt_y"/>
                                          </p:val>
                                        </p:tav>
                                        <p:tav tm="100000">
                                          <p:val>
                                            <p:strVal val="1+ppt_h/2"/>
                                          </p:val>
                                        </p:tav>
                                      </p:tavLst>
                                    </p:anim>
                                    <p:set>
                                      <p:cBhvr>
                                        <p:cTn id="14" dur="1" fill="hold">
                                          <p:stCondLst>
                                            <p:cond delay="499"/>
                                          </p:stCondLst>
                                        </p:cTn>
                                        <p:tgtEl>
                                          <p:spTgt spid="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nodeType="clickEffect">
                                  <p:stCondLst>
                                    <p:cond delay="0"/>
                                  </p:stCondLst>
                                  <p:childTnLst>
                                    <p:anim calcmode="lin" valueType="num">
                                      <p:cBhvr additive="base">
                                        <p:cTn id="18" dur="500"/>
                                        <p:tgtEl>
                                          <p:spTgt spid="10"/>
                                        </p:tgtEl>
                                        <p:attrNameLst>
                                          <p:attrName>ppt_x</p:attrName>
                                        </p:attrNameLst>
                                      </p:cBhvr>
                                      <p:tavLst>
                                        <p:tav tm="0">
                                          <p:val>
                                            <p:strVal val="ppt_x"/>
                                          </p:val>
                                        </p:tav>
                                        <p:tav tm="100000">
                                          <p:val>
                                            <p:strVal val="ppt_x"/>
                                          </p:val>
                                        </p:tav>
                                      </p:tavLst>
                                    </p:anim>
                                    <p:anim calcmode="lin" valueType="num">
                                      <p:cBhvr additive="base">
                                        <p:cTn id="19" dur="500"/>
                                        <p:tgtEl>
                                          <p:spTgt spid="10"/>
                                        </p:tgtEl>
                                        <p:attrNameLst>
                                          <p:attrName>ppt_y</p:attrName>
                                        </p:attrNameLst>
                                      </p:cBhvr>
                                      <p:tavLst>
                                        <p:tav tm="0">
                                          <p:val>
                                            <p:strVal val="ppt_y"/>
                                          </p:val>
                                        </p:tav>
                                        <p:tav tm="100000">
                                          <p:val>
                                            <p:strVal val="1+ppt_h/2"/>
                                          </p:val>
                                        </p:tav>
                                      </p:tavLst>
                                    </p:anim>
                                    <p:set>
                                      <p:cBhvr>
                                        <p:cTn id="20" dur="1" fill="hold">
                                          <p:stCondLst>
                                            <p:cond delay="499"/>
                                          </p:stCondLst>
                                        </p:cTn>
                                        <p:tgtEl>
                                          <p:spTgt spid="10"/>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500"/>
                                        <p:tgtEl>
                                          <p:spTgt spid="12"/>
                                        </p:tgtEl>
                                        <p:attrNameLst>
                                          <p:attrName>ppt_x</p:attrName>
                                        </p:attrNameLst>
                                      </p:cBhvr>
                                      <p:tavLst>
                                        <p:tav tm="0">
                                          <p:val>
                                            <p:strVal val="ppt_x"/>
                                          </p:val>
                                        </p:tav>
                                        <p:tav tm="100000">
                                          <p:val>
                                            <p:strVal val="ppt_x"/>
                                          </p:val>
                                        </p:tav>
                                      </p:tavLst>
                                    </p:anim>
                                    <p:anim calcmode="lin" valueType="num">
                                      <p:cBhvr additive="base">
                                        <p:cTn id="25" dur="500"/>
                                        <p:tgtEl>
                                          <p:spTgt spid="12"/>
                                        </p:tgtEl>
                                        <p:attrNameLst>
                                          <p:attrName>ppt_y</p:attrName>
                                        </p:attrNameLst>
                                      </p:cBhvr>
                                      <p:tavLst>
                                        <p:tav tm="0">
                                          <p:val>
                                            <p:strVal val="ppt_y"/>
                                          </p:val>
                                        </p:tav>
                                        <p:tav tm="100000">
                                          <p:val>
                                            <p:strVal val="1+ppt_h/2"/>
                                          </p:val>
                                        </p:tav>
                                      </p:tavLst>
                                    </p:anim>
                                    <p:set>
                                      <p:cBhvr>
                                        <p:cTn id="26" dur="1" fill="hold">
                                          <p:stCondLst>
                                            <p:cond delay="499"/>
                                          </p:stCondLst>
                                        </p:cTn>
                                        <p:tgtEl>
                                          <p:spTgt spid="12"/>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xit" presetSubtype="4" fill="hold" nodeType="clickEffect">
                                  <p:stCondLst>
                                    <p:cond delay="0"/>
                                  </p:stCondLst>
                                  <p:childTnLst>
                                    <p:anim calcmode="lin" valueType="num">
                                      <p:cBhvr additive="base">
                                        <p:cTn id="30" dur="500"/>
                                        <p:tgtEl>
                                          <p:spTgt spid="14"/>
                                        </p:tgtEl>
                                        <p:attrNameLst>
                                          <p:attrName>ppt_x</p:attrName>
                                        </p:attrNameLst>
                                      </p:cBhvr>
                                      <p:tavLst>
                                        <p:tav tm="0">
                                          <p:val>
                                            <p:strVal val="ppt_x"/>
                                          </p:val>
                                        </p:tav>
                                        <p:tav tm="100000">
                                          <p:val>
                                            <p:strVal val="ppt_x"/>
                                          </p:val>
                                        </p:tav>
                                      </p:tavLst>
                                    </p:anim>
                                    <p:anim calcmode="lin" valueType="num">
                                      <p:cBhvr additive="base">
                                        <p:cTn id="31" dur="500"/>
                                        <p:tgtEl>
                                          <p:spTgt spid="14"/>
                                        </p:tgtEl>
                                        <p:attrNameLst>
                                          <p:attrName>ppt_y</p:attrName>
                                        </p:attrNameLst>
                                      </p:cBhvr>
                                      <p:tavLst>
                                        <p:tav tm="0">
                                          <p:val>
                                            <p:strVal val="ppt_y"/>
                                          </p:val>
                                        </p:tav>
                                        <p:tav tm="100000">
                                          <p:val>
                                            <p:strVal val="1+ppt_h/2"/>
                                          </p:val>
                                        </p:tav>
                                      </p:tavLst>
                                    </p:anim>
                                    <p:set>
                                      <p:cBhvr>
                                        <p:cTn id="32" dur="1" fill="hold">
                                          <p:stCondLst>
                                            <p:cond delay="499"/>
                                          </p:stCondLst>
                                        </p:cTn>
                                        <p:tgtEl>
                                          <p:spTgt spid="14"/>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 presetClass="exit" presetSubtype="4" fill="hold" nodeType="clickEffect">
                                  <p:stCondLst>
                                    <p:cond delay="0"/>
                                  </p:stCondLst>
                                  <p:childTnLst>
                                    <p:anim calcmode="lin" valueType="num">
                                      <p:cBhvr additive="base">
                                        <p:cTn id="36" dur="500"/>
                                        <p:tgtEl>
                                          <p:spTgt spid="16"/>
                                        </p:tgtEl>
                                        <p:attrNameLst>
                                          <p:attrName>ppt_x</p:attrName>
                                        </p:attrNameLst>
                                      </p:cBhvr>
                                      <p:tavLst>
                                        <p:tav tm="0">
                                          <p:val>
                                            <p:strVal val="ppt_x"/>
                                          </p:val>
                                        </p:tav>
                                        <p:tav tm="100000">
                                          <p:val>
                                            <p:strVal val="ppt_x"/>
                                          </p:val>
                                        </p:tav>
                                      </p:tavLst>
                                    </p:anim>
                                    <p:anim calcmode="lin" valueType="num">
                                      <p:cBhvr additive="base">
                                        <p:cTn id="37" dur="500"/>
                                        <p:tgtEl>
                                          <p:spTgt spid="16"/>
                                        </p:tgtEl>
                                        <p:attrNameLst>
                                          <p:attrName>ppt_y</p:attrName>
                                        </p:attrNameLst>
                                      </p:cBhvr>
                                      <p:tavLst>
                                        <p:tav tm="0">
                                          <p:val>
                                            <p:strVal val="ppt_y"/>
                                          </p:val>
                                        </p:tav>
                                        <p:tav tm="100000">
                                          <p:val>
                                            <p:strVal val="1+ppt_h/2"/>
                                          </p:val>
                                        </p:tav>
                                      </p:tavLst>
                                    </p:anim>
                                    <p:set>
                                      <p:cBhvr>
                                        <p:cTn id="38"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nvSpPr>
        <p:spPr>
          <a:xfrm>
            <a:off x="2409764" y="1234404"/>
            <a:ext cx="731520" cy="481965"/>
          </a:xfrm>
          <a:custGeom>
            <a:avLst/>
            <a:gdLst>
              <a:gd name="connsiteX0" fmla="*/ 298 w 1800"/>
              <a:gd name="connsiteY0" fmla="*/ 0 h 1421"/>
              <a:gd name="connsiteX1" fmla="*/ 1597 w 1800"/>
              <a:gd name="connsiteY1" fmla="*/ 0 h 1421"/>
              <a:gd name="connsiteX2" fmla="*/ 1800 w 1800"/>
              <a:gd name="connsiteY2" fmla="*/ 203 h 1421"/>
              <a:gd name="connsiteX3" fmla="*/ 1800 w 1800"/>
              <a:gd name="connsiteY3" fmla="*/ 885 h 1421"/>
              <a:gd name="connsiteX4" fmla="*/ 0 w 1800"/>
              <a:gd name="connsiteY4" fmla="*/ 1058 h 1421"/>
              <a:gd name="connsiteX5" fmla="*/ 300 w 1800"/>
              <a:gd name="connsiteY5" fmla="*/ 1421 h 1421"/>
              <a:gd name="connsiteX6" fmla="*/ 95 w 1800"/>
              <a:gd name="connsiteY6" fmla="*/ 1216 h 1421"/>
              <a:gd name="connsiteX7" fmla="*/ 95 w 1800"/>
              <a:gd name="connsiteY7" fmla="*/ 203 h 1421"/>
              <a:gd name="connsiteX8" fmla="*/ 298 w 1800"/>
              <a:gd name="connsiteY8" fmla="*/ 0 h 1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0" h="1421">
                <a:moveTo>
                  <a:pt x="298" y="0"/>
                </a:moveTo>
                <a:lnTo>
                  <a:pt x="1597" y="0"/>
                </a:lnTo>
                <a:lnTo>
                  <a:pt x="1800" y="203"/>
                </a:lnTo>
                <a:lnTo>
                  <a:pt x="1800" y="885"/>
                </a:lnTo>
                <a:lnTo>
                  <a:pt x="0" y="1058"/>
                </a:lnTo>
                <a:lnTo>
                  <a:pt x="300" y="1421"/>
                </a:lnTo>
                <a:lnTo>
                  <a:pt x="95" y="1216"/>
                </a:lnTo>
                <a:lnTo>
                  <a:pt x="95" y="203"/>
                </a:lnTo>
                <a:cubicBezTo>
                  <a:pt x="95" y="91"/>
                  <a:pt x="186" y="0"/>
                  <a:pt x="298" y="0"/>
                </a:cubicBezTo>
                <a:close/>
              </a:path>
            </a:pathLst>
          </a:custGeom>
          <a:solidFill>
            <a:srgbClr val="09722C"/>
          </a:solidFill>
          <a:ln>
            <a:solidFill>
              <a:srgbClr val="0972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altLang="zh-CN" sz="1800" b="0" i="0" u="none" strike="noStrike" kern="1200" cap="none" spc="0" normalizeH="0" baseline="0" noProof="0">
              <a:ln>
                <a:noFill/>
              </a:ln>
              <a:solidFill>
                <a:srgbClr val="FFFFFF"/>
              </a:solidFill>
              <a:effectLst/>
              <a:uLnTx/>
              <a:uFillTx/>
              <a:latin typeface="Arial"/>
              <a:ea typeface="字魂105号-简雅黑"/>
              <a:cs typeface="+mn-cs"/>
            </a:endParaRPr>
          </a:p>
        </p:txBody>
      </p:sp>
      <p:pic>
        <p:nvPicPr>
          <p:cNvPr id="8" name="图片 7" descr="19690631 -1"/>
          <p:cNvPicPr>
            <a:picLocks noChangeAspect="1"/>
          </p:cNvPicPr>
          <p:nvPr/>
        </p:nvPicPr>
        <p:blipFill>
          <a:blip r:embed="rId3"/>
          <a:srcRect/>
          <a:stretch>
            <a:fillRect/>
          </a:stretch>
        </p:blipFill>
        <p:spPr>
          <a:xfrm flipH="1">
            <a:off x="2484301" y="3609569"/>
            <a:ext cx="2404111" cy="1419225"/>
          </a:xfrm>
          <a:prstGeom prst="rect">
            <a:avLst/>
          </a:prstGeom>
        </p:spPr>
      </p:pic>
      <p:pic>
        <p:nvPicPr>
          <p:cNvPr id="7" name="Picture 6" descr="A picture containing shape&#10;&#10;Description automatically generated">
            <a:extLst>
              <a:ext uri="{FF2B5EF4-FFF2-40B4-BE49-F238E27FC236}">
                <a16:creationId xmlns:a16="http://schemas.microsoft.com/office/drawing/2014/main" id="{8EE991A9-2D58-49C6-9223-AF0B244F4A48}"/>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35368" b="70089" l="65198" r="95837">
                        <a14:foregroundMark x1="66896" y1="41067" x2="66896" y2="41067"/>
                        <a14:foregroundMark x1="77971" y1="35408" x2="77971" y2="35408"/>
                        <a14:foregroundMark x1="65198" y1="41310" x2="65198" y2="41310"/>
                        <a14:foregroundMark x1="85489" y1="47009" x2="87955" y2="55538"/>
                        <a14:foregroundMark x1="80598" y1="45150" x2="85489" y2="43694"/>
                        <a14:foregroundMark x1="84559" y1="45150" x2="84559" y2="45150"/>
                        <a14:foregroundMark x1="81124" y1="45150" x2="79022" y2="44341"/>
                        <a14:foregroundMark x1="77324" y1="50687" x2="80194" y2="54365"/>
                        <a14:foregroundMark x1="76516" y1="56467" x2="79426" y2="59499"/>
                        <a14:foregroundMark x1="80073" y1="48828" x2="77041" y2="55821"/>
                        <a14:foregroundMark x1="83226" y1="50808" x2="89046" y2="53314"/>
                        <a14:foregroundMark x1="87712" y1="56750" x2="89167" y2="59378"/>
                        <a14:foregroundMark x1="86015" y1="60307" x2="86015" y2="62935"/>
                        <a14:foregroundMark x1="79143" y1="60428" x2="80719" y2="62935"/>
                        <a14:foregroundMark x1="85610" y1="45150" x2="85610" y2="45150"/>
                        <a14:foregroundMark x1="85610" y1="45271" x2="84964" y2="44867"/>
                        <a14:foregroundMark x1="87429" y1="39086" x2="87429" y2="39086"/>
                        <a14:foregroundMark x1="89046" y1="39491" x2="89046" y2="39491"/>
                      </a14:backgroundRemoval>
                    </a14:imgEffect>
                  </a14:imgLayer>
                </a14:imgProps>
              </a:ext>
              <a:ext uri="{28A0092B-C50C-407E-A947-70E740481C1C}">
                <a14:useLocalDpi xmlns:a14="http://schemas.microsoft.com/office/drawing/2010/main" val="0"/>
              </a:ext>
            </a:extLst>
          </a:blip>
          <a:srcRect l="64398" t="32366" r="603" b="25635"/>
          <a:stretch/>
        </p:blipFill>
        <p:spPr>
          <a:xfrm rot="1752575">
            <a:off x="1009108" y="67269"/>
            <a:ext cx="2808653" cy="3370384"/>
          </a:xfrm>
          <a:prstGeom prst="rect">
            <a:avLst/>
          </a:prstGeom>
        </p:spPr>
      </p:pic>
      <p:pic>
        <p:nvPicPr>
          <p:cNvPr id="5" name="Picture 4">
            <a:extLst>
              <a:ext uri="{FF2B5EF4-FFF2-40B4-BE49-F238E27FC236}">
                <a16:creationId xmlns:a16="http://schemas.microsoft.com/office/drawing/2014/main" id="{6759D147-695B-CD8C-44D6-7FD5D0976F47}"/>
              </a:ext>
            </a:extLst>
          </p:cNvPr>
          <p:cNvPicPr>
            <a:picLocks noChangeAspect="1"/>
          </p:cNvPicPr>
          <p:nvPr/>
        </p:nvPicPr>
        <p:blipFill>
          <a:blip r:embed="rId6"/>
          <a:stretch>
            <a:fillRect/>
          </a:stretch>
        </p:blipFill>
        <p:spPr>
          <a:xfrm>
            <a:off x="3334259" y="2324040"/>
            <a:ext cx="5828281" cy="1371719"/>
          </a:xfrm>
          <a:prstGeom prst="rect">
            <a:avLst/>
          </a:prstGeom>
        </p:spPr>
      </p:pic>
    </p:spTree>
    <p:custDataLst>
      <p:tags r:id="rId1"/>
    </p:custDataLst>
    <p:extLst>
      <p:ext uri="{BB962C8B-B14F-4D97-AF65-F5344CB8AC3E}">
        <p14:creationId xmlns:p14="http://schemas.microsoft.com/office/powerpoint/2010/main" val="63287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CDB91825-CBFA-4EBA-A47F-E471182D8DE3}"/>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955609" y="475126"/>
            <a:ext cx="960107" cy="922903"/>
          </a:xfrm>
          <a:prstGeom prst="rect">
            <a:avLst/>
          </a:prstGeom>
        </p:spPr>
      </p:pic>
      <p:sp>
        <p:nvSpPr>
          <p:cNvPr id="8" name="TextBox 7">
            <a:extLst>
              <a:ext uri="{FF2B5EF4-FFF2-40B4-BE49-F238E27FC236}">
                <a16:creationId xmlns:a16="http://schemas.microsoft.com/office/drawing/2014/main" id="{2C250CFD-EF9F-BC98-4FD3-5A19D67AF1CD}"/>
              </a:ext>
            </a:extLst>
          </p:cNvPr>
          <p:cNvSpPr txBox="1"/>
          <p:nvPr/>
        </p:nvSpPr>
        <p:spPr>
          <a:xfrm>
            <a:off x="2066925" y="466725"/>
            <a:ext cx="8629650" cy="1077218"/>
          </a:xfrm>
          <a:prstGeom prst="rect">
            <a:avLst/>
          </a:prstGeom>
          <a:noFill/>
        </p:spPr>
        <p:txBody>
          <a:bodyPr wrap="square" rtlCol="0">
            <a:spAutoFit/>
          </a:bodyPr>
          <a:lstStyle/>
          <a:p>
            <a:r>
              <a:rPr lang="en-US" sz="3200" b="1" dirty="0">
                <a:solidFill>
                  <a:srgbClr val="002060"/>
                </a:solidFill>
                <a:latin typeface="Calibri" panose="020F0502020204030204" pitchFamily="34" charset="0"/>
                <a:ea typeface="微软雅黑" panose="020B0503020204020204" pitchFamily="34" charset="-122"/>
                <a:cs typeface="Calibri" panose="020F0502020204030204" pitchFamily="34" charset="0"/>
              </a:rPr>
              <a:t>K</a:t>
            </a:r>
            <a:r>
              <a:rPr lang="vi-VN" sz="3200" b="1" dirty="0">
                <a:solidFill>
                  <a:srgbClr val="002060"/>
                </a:solidFill>
                <a:latin typeface="Calibri" panose="020F0502020204030204" pitchFamily="34" charset="0"/>
                <a:ea typeface="微软雅黑" panose="020B0503020204020204" pitchFamily="34" charset="-122"/>
                <a:cs typeface="Calibri" panose="020F0502020204030204" pitchFamily="34" charset="0"/>
              </a:rPr>
              <a:t>ể cho người thân nghe về một nhân vật lịch sử có công với đất nước theo gợi ý sau:</a:t>
            </a:r>
            <a:endParaRPr lang="en-US" sz="3200" b="1" dirty="0">
              <a:solidFill>
                <a:srgbClr val="002060"/>
              </a:solidFill>
              <a:latin typeface="Calibri" panose="020F0502020204030204" pitchFamily="34" charset="0"/>
              <a:ea typeface="微软雅黑" panose="020B0503020204020204" pitchFamily="34" charset="-122"/>
              <a:cs typeface="Calibri" panose="020F0502020204030204" pitchFamily="34" charset="0"/>
            </a:endParaRPr>
          </a:p>
        </p:txBody>
      </p:sp>
      <p:sp>
        <p:nvSpPr>
          <p:cNvPr id="9" name="Rectangle 8">
            <a:extLst>
              <a:ext uri="{FF2B5EF4-FFF2-40B4-BE49-F238E27FC236}">
                <a16:creationId xmlns:a16="http://schemas.microsoft.com/office/drawing/2014/main" id="{8BB1AD87-6089-C847-8461-6C4FFB4096DE}"/>
              </a:ext>
            </a:extLst>
          </p:cNvPr>
          <p:cNvSpPr/>
          <p:nvPr/>
        </p:nvSpPr>
        <p:spPr>
          <a:xfrm>
            <a:off x="1962149" y="1752848"/>
            <a:ext cx="7724775" cy="790327"/>
          </a:xfrm>
          <a:custGeom>
            <a:avLst/>
            <a:gdLst>
              <a:gd name="connsiteX0" fmla="*/ 0 w 7724775"/>
              <a:gd name="connsiteY0" fmla="*/ 0 h 790327"/>
              <a:gd name="connsiteX1" fmla="*/ 798227 w 7724775"/>
              <a:gd name="connsiteY1" fmla="*/ 0 h 790327"/>
              <a:gd name="connsiteX2" fmla="*/ 1519206 w 7724775"/>
              <a:gd name="connsiteY2" fmla="*/ 0 h 790327"/>
              <a:gd name="connsiteX3" fmla="*/ 2162937 w 7724775"/>
              <a:gd name="connsiteY3" fmla="*/ 0 h 790327"/>
              <a:gd name="connsiteX4" fmla="*/ 2806668 w 7724775"/>
              <a:gd name="connsiteY4" fmla="*/ 0 h 790327"/>
              <a:gd name="connsiteX5" fmla="*/ 3450399 w 7724775"/>
              <a:gd name="connsiteY5" fmla="*/ 0 h 790327"/>
              <a:gd name="connsiteX6" fmla="*/ 4094131 w 7724775"/>
              <a:gd name="connsiteY6" fmla="*/ 0 h 790327"/>
              <a:gd name="connsiteX7" fmla="*/ 4506119 w 7724775"/>
              <a:gd name="connsiteY7" fmla="*/ 0 h 790327"/>
              <a:gd name="connsiteX8" fmla="*/ 5304345 w 7724775"/>
              <a:gd name="connsiteY8" fmla="*/ 0 h 790327"/>
              <a:gd name="connsiteX9" fmla="*/ 5716333 w 7724775"/>
              <a:gd name="connsiteY9" fmla="*/ 0 h 790327"/>
              <a:gd name="connsiteX10" fmla="*/ 6514560 w 7724775"/>
              <a:gd name="connsiteY10" fmla="*/ 0 h 790327"/>
              <a:gd name="connsiteX11" fmla="*/ 7724775 w 7724775"/>
              <a:gd name="connsiteY11" fmla="*/ 0 h 790327"/>
              <a:gd name="connsiteX12" fmla="*/ 7724775 w 7724775"/>
              <a:gd name="connsiteY12" fmla="*/ 395164 h 790327"/>
              <a:gd name="connsiteX13" fmla="*/ 7724775 w 7724775"/>
              <a:gd name="connsiteY13" fmla="*/ 790327 h 790327"/>
              <a:gd name="connsiteX14" fmla="*/ 7158292 w 7724775"/>
              <a:gd name="connsiteY14" fmla="*/ 790327 h 790327"/>
              <a:gd name="connsiteX15" fmla="*/ 6360065 w 7724775"/>
              <a:gd name="connsiteY15" fmla="*/ 790327 h 790327"/>
              <a:gd name="connsiteX16" fmla="*/ 5716334 w 7724775"/>
              <a:gd name="connsiteY16" fmla="*/ 790327 h 790327"/>
              <a:gd name="connsiteX17" fmla="*/ 5227098 w 7724775"/>
              <a:gd name="connsiteY17" fmla="*/ 790327 h 790327"/>
              <a:gd name="connsiteX18" fmla="*/ 4660614 w 7724775"/>
              <a:gd name="connsiteY18" fmla="*/ 790327 h 790327"/>
              <a:gd name="connsiteX19" fmla="*/ 4094131 w 7724775"/>
              <a:gd name="connsiteY19" fmla="*/ 790327 h 790327"/>
              <a:gd name="connsiteX20" fmla="*/ 3373152 w 7724775"/>
              <a:gd name="connsiteY20" fmla="*/ 790327 h 790327"/>
              <a:gd name="connsiteX21" fmla="*/ 2652173 w 7724775"/>
              <a:gd name="connsiteY21" fmla="*/ 790327 h 790327"/>
              <a:gd name="connsiteX22" fmla="*/ 2085689 w 7724775"/>
              <a:gd name="connsiteY22" fmla="*/ 790327 h 790327"/>
              <a:gd name="connsiteX23" fmla="*/ 1441958 w 7724775"/>
              <a:gd name="connsiteY23" fmla="*/ 790327 h 790327"/>
              <a:gd name="connsiteX24" fmla="*/ 952722 w 7724775"/>
              <a:gd name="connsiteY24" fmla="*/ 790327 h 790327"/>
              <a:gd name="connsiteX25" fmla="*/ 0 w 7724775"/>
              <a:gd name="connsiteY25" fmla="*/ 790327 h 790327"/>
              <a:gd name="connsiteX26" fmla="*/ 0 w 7724775"/>
              <a:gd name="connsiteY26" fmla="*/ 379357 h 790327"/>
              <a:gd name="connsiteX27" fmla="*/ 0 w 7724775"/>
              <a:gd name="connsiteY27" fmla="*/ 0 h 79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724775" h="790327" fill="none" extrusionOk="0">
                <a:moveTo>
                  <a:pt x="0" y="0"/>
                </a:moveTo>
                <a:cubicBezTo>
                  <a:pt x="315997" y="-12093"/>
                  <a:pt x="601464" y="-31883"/>
                  <a:pt x="798227" y="0"/>
                </a:cubicBezTo>
                <a:cubicBezTo>
                  <a:pt x="994990" y="31883"/>
                  <a:pt x="1257497" y="-5547"/>
                  <a:pt x="1519206" y="0"/>
                </a:cubicBezTo>
                <a:cubicBezTo>
                  <a:pt x="1780915" y="5547"/>
                  <a:pt x="1949206" y="-20378"/>
                  <a:pt x="2162937" y="0"/>
                </a:cubicBezTo>
                <a:cubicBezTo>
                  <a:pt x="2376668" y="20378"/>
                  <a:pt x="2676040" y="12104"/>
                  <a:pt x="2806668" y="0"/>
                </a:cubicBezTo>
                <a:cubicBezTo>
                  <a:pt x="2937296" y="-12104"/>
                  <a:pt x="3298699" y="-10543"/>
                  <a:pt x="3450399" y="0"/>
                </a:cubicBezTo>
                <a:cubicBezTo>
                  <a:pt x="3602099" y="10543"/>
                  <a:pt x="3812658" y="-398"/>
                  <a:pt x="4094131" y="0"/>
                </a:cubicBezTo>
                <a:cubicBezTo>
                  <a:pt x="4375604" y="398"/>
                  <a:pt x="4357373" y="-2957"/>
                  <a:pt x="4506119" y="0"/>
                </a:cubicBezTo>
                <a:cubicBezTo>
                  <a:pt x="4654865" y="2957"/>
                  <a:pt x="5088314" y="26066"/>
                  <a:pt x="5304345" y="0"/>
                </a:cubicBezTo>
                <a:cubicBezTo>
                  <a:pt x="5520376" y="-26066"/>
                  <a:pt x="5563552" y="-54"/>
                  <a:pt x="5716333" y="0"/>
                </a:cubicBezTo>
                <a:cubicBezTo>
                  <a:pt x="5869114" y="54"/>
                  <a:pt x="6184300" y="9337"/>
                  <a:pt x="6514560" y="0"/>
                </a:cubicBezTo>
                <a:cubicBezTo>
                  <a:pt x="6844820" y="-9337"/>
                  <a:pt x="7235929" y="-46720"/>
                  <a:pt x="7724775" y="0"/>
                </a:cubicBezTo>
                <a:cubicBezTo>
                  <a:pt x="7708556" y="108369"/>
                  <a:pt x="7723316" y="233940"/>
                  <a:pt x="7724775" y="395164"/>
                </a:cubicBezTo>
                <a:cubicBezTo>
                  <a:pt x="7726234" y="556388"/>
                  <a:pt x="7712016" y="674785"/>
                  <a:pt x="7724775" y="790327"/>
                </a:cubicBezTo>
                <a:cubicBezTo>
                  <a:pt x="7470908" y="812061"/>
                  <a:pt x="7281002" y="791499"/>
                  <a:pt x="7158292" y="790327"/>
                </a:cubicBezTo>
                <a:cubicBezTo>
                  <a:pt x="7035582" y="789155"/>
                  <a:pt x="6662794" y="820974"/>
                  <a:pt x="6360065" y="790327"/>
                </a:cubicBezTo>
                <a:cubicBezTo>
                  <a:pt x="6057336" y="759680"/>
                  <a:pt x="5996703" y="790160"/>
                  <a:pt x="5716334" y="790327"/>
                </a:cubicBezTo>
                <a:cubicBezTo>
                  <a:pt x="5435965" y="790494"/>
                  <a:pt x="5424469" y="810723"/>
                  <a:pt x="5227098" y="790327"/>
                </a:cubicBezTo>
                <a:cubicBezTo>
                  <a:pt x="5029727" y="769931"/>
                  <a:pt x="4939356" y="774365"/>
                  <a:pt x="4660614" y="790327"/>
                </a:cubicBezTo>
                <a:cubicBezTo>
                  <a:pt x="4381872" y="806289"/>
                  <a:pt x="4233572" y="798831"/>
                  <a:pt x="4094131" y="790327"/>
                </a:cubicBezTo>
                <a:cubicBezTo>
                  <a:pt x="3954690" y="781823"/>
                  <a:pt x="3670591" y="780165"/>
                  <a:pt x="3373152" y="790327"/>
                </a:cubicBezTo>
                <a:cubicBezTo>
                  <a:pt x="3075713" y="800489"/>
                  <a:pt x="2822208" y="825891"/>
                  <a:pt x="2652173" y="790327"/>
                </a:cubicBezTo>
                <a:cubicBezTo>
                  <a:pt x="2482138" y="754763"/>
                  <a:pt x="2221376" y="773097"/>
                  <a:pt x="2085689" y="790327"/>
                </a:cubicBezTo>
                <a:cubicBezTo>
                  <a:pt x="1950002" y="807557"/>
                  <a:pt x="1612866" y="808075"/>
                  <a:pt x="1441958" y="790327"/>
                </a:cubicBezTo>
                <a:cubicBezTo>
                  <a:pt x="1271050" y="772579"/>
                  <a:pt x="1195499" y="777938"/>
                  <a:pt x="952722" y="790327"/>
                </a:cubicBezTo>
                <a:cubicBezTo>
                  <a:pt x="709945" y="802716"/>
                  <a:pt x="353373" y="825200"/>
                  <a:pt x="0" y="790327"/>
                </a:cubicBezTo>
                <a:cubicBezTo>
                  <a:pt x="-2586" y="609726"/>
                  <a:pt x="13310" y="473745"/>
                  <a:pt x="0" y="379357"/>
                </a:cubicBezTo>
                <a:cubicBezTo>
                  <a:pt x="-13310" y="284969"/>
                  <a:pt x="-10891" y="112022"/>
                  <a:pt x="0" y="0"/>
                </a:cubicBezTo>
                <a:close/>
              </a:path>
              <a:path w="7724775" h="790327" stroke="0" extrusionOk="0">
                <a:moveTo>
                  <a:pt x="0" y="0"/>
                </a:moveTo>
                <a:cubicBezTo>
                  <a:pt x="230449" y="29983"/>
                  <a:pt x="502400" y="6191"/>
                  <a:pt x="798227" y="0"/>
                </a:cubicBezTo>
                <a:cubicBezTo>
                  <a:pt x="1094054" y="-6191"/>
                  <a:pt x="1245878" y="9637"/>
                  <a:pt x="1364710" y="0"/>
                </a:cubicBezTo>
                <a:cubicBezTo>
                  <a:pt x="1483542" y="-9637"/>
                  <a:pt x="1972299" y="-28201"/>
                  <a:pt x="2162937" y="0"/>
                </a:cubicBezTo>
                <a:cubicBezTo>
                  <a:pt x="2353575" y="28201"/>
                  <a:pt x="2425279" y="6004"/>
                  <a:pt x="2652173" y="0"/>
                </a:cubicBezTo>
                <a:cubicBezTo>
                  <a:pt x="2879067" y="-6004"/>
                  <a:pt x="2951889" y="18429"/>
                  <a:pt x="3141409" y="0"/>
                </a:cubicBezTo>
                <a:cubicBezTo>
                  <a:pt x="3330929" y="-18429"/>
                  <a:pt x="3655036" y="3865"/>
                  <a:pt x="3785140" y="0"/>
                </a:cubicBezTo>
                <a:cubicBezTo>
                  <a:pt x="3915244" y="-3865"/>
                  <a:pt x="4035590" y="-1426"/>
                  <a:pt x="4197128" y="0"/>
                </a:cubicBezTo>
                <a:cubicBezTo>
                  <a:pt x="4358666" y="1426"/>
                  <a:pt x="4702779" y="-29245"/>
                  <a:pt x="4840859" y="0"/>
                </a:cubicBezTo>
                <a:cubicBezTo>
                  <a:pt x="4978939" y="29245"/>
                  <a:pt x="5184117" y="953"/>
                  <a:pt x="5484590" y="0"/>
                </a:cubicBezTo>
                <a:cubicBezTo>
                  <a:pt x="5785063" y="-953"/>
                  <a:pt x="5914157" y="22444"/>
                  <a:pt x="6051074" y="0"/>
                </a:cubicBezTo>
                <a:cubicBezTo>
                  <a:pt x="6187991" y="-22444"/>
                  <a:pt x="6423545" y="-14685"/>
                  <a:pt x="6694805" y="0"/>
                </a:cubicBezTo>
                <a:cubicBezTo>
                  <a:pt x="6966065" y="14685"/>
                  <a:pt x="7437528" y="3453"/>
                  <a:pt x="7724775" y="0"/>
                </a:cubicBezTo>
                <a:cubicBezTo>
                  <a:pt x="7735216" y="117640"/>
                  <a:pt x="7723110" y="198221"/>
                  <a:pt x="7724775" y="379357"/>
                </a:cubicBezTo>
                <a:cubicBezTo>
                  <a:pt x="7726440" y="560493"/>
                  <a:pt x="7714329" y="698568"/>
                  <a:pt x="7724775" y="790327"/>
                </a:cubicBezTo>
                <a:cubicBezTo>
                  <a:pt x="7481694" y="784359"/>
                  <a:pt x="7343275" y="767013"/>
                  <a:pt x="7158292" y="790327"/>
                </a:cubicBezTo>
                <a:cubicBezTo>
                  <a:pt x="6973309" y="813641"/>
                  <a:pt x="6656961" y="779757"/>
                  <a:pt x="6360065" y="790327"/>
                </a:cubicBezTo>
                <a:cubicBezTo>
                  <a:pt x="6063169" y="800897"/>
                  <a:pt x="5725301" y="751594"/>
                  <a:pt x="5561838" y="790327"/>
                </a:cubicBezTo>
                <a:cubicBezTo>
                  <a:pt x="5398375" y="829060"/>
                  <a:pt x="4985886" y="784625"/>
                  <a:pt x="4763611" y="790327"/>
                </a:cubicBezTo>
                <a:cubicBezTo>
                  <a:pt x="4541336" y="796029"/>
                  <a:pt x="4388392" y="782407"/>
                  <a:pt x="4274376" y="790327"/>
                </a:cubicBezTo>
                <a:cubicBezTo>
                  <a:pt x="4160360" y="798247"/>
                  <a:pt x="4024706" y="772680"/>
                  <a:pt x="3862388" y="790327"/>
                </a:cubicBezTo>
                <a:cubicBezTo>
                  <a:pt x="3700070" y="807974"/>
                  <a:pt x="3434480" y="806550"/>
                  <a:pt x="3295904" y="790327"/>
                </a:cubicBezTo>
                <a:cubicBezTo>
                  <a:pt x="3157328" y="774104"/>
                  <a:pt x="2947083" y="814543"/>
                  <a:pt x="2806668" y="790327"/>
                </a:cubicBezTo>
                <a:cubicBezTo>
                  <a:pt x="2666253" y="766111"/>
                  <a:pt x="2464127" y="814418"/>
                  <a:pt x="2240185" y="790327"/>
                </a:cubicBezTo>
                <a:cubicBezTo>
                  <a:pt x="2016243" y="766236"/>
                  <a:pt x="1889776" y="769514"/>
                  <a:pt x="1596453" y="790327"/>
                </a:cubicBezTo>
                <a:cubicBezTo>
                  <a:pt x="1303130" y="811140"/>
                  <a:pt x="992453" y="780080"/>
                  <a:pt x="798227" y="790327"/>
                </a:cubicBezTo>
                <a:cubicBezTo>
                  <a:pt x="604001" y="800574"/>
                  <a:pt x="260649" y="825350"/>
                  <a:pt x="0" y="790327"/>
                </a:cubicBezTo>
                <a:cubicBezTo>
                  <a:pt x="10177" y="691500"/>
                  <a:pt x="-9375" y="534896"/>
                  <a:pt x="0" y="410970"/>
                </a:cubicBezTo>
                <a:cubicBezTo>
                  <a:pt x="9375" y="287044"/>
                  <a:pt x="19101" y="110119"/>
                  <a:pt x="0" y="0"/>
                </a:cubicBezTo>
                <a:close/>
              </a:path>
            </a:pathLst>
          </a:custGeom>
          <a:solidFill>
            <a:srgbClr val="FFFB57">
              <a:alpha val="94902"/>
            </a:srgbClr>
          </a:solidFill>
          <a:ln w="28575">
            <a:solidFill>
              <a:srgbClr val="4AC6AE"/>
            </a:solidFill>
            <a:extLst>
              <a:ext uri="{C807C97D-BFC1-408E-A445-0C87EB9F89A2}">
                <ask:lineSketchStyleProps xmlns:ask="http://schemas.microsoft.com/office/drawing/2018/sketchyshapes" xmlns="" sd="330632433">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Calibri" panose="020F0502020204030204" pitchFamily="34" charset="0"/>
                <a:ea typeface="Microsoft YaHei"/>
                <a:cs typeface="Calibri" panose="020F0502020204030204" pitchFamily="34" charset="0"/>
              </a:rPr>
              <a:t>Nhân vật lịch sử em muốn kể là ai? </a:t>
            </a:r>
          </a:p>
        </p:txBody>
      </p:sp>
      <p:sp>
        <p:nvSpPr>
          <p:cNvPr id="10" name="Rectangle 9">
            <a:extLst>
              <a:ext uri="{FF2B5EF4-FFF2-40B4-BE49-F238E27FC236}">
                <a16:creationId xmlns:a16="http://schemas.microsoft.com/office/drawing/2014/main" id="{40921809-0EB4-0108-A783-1B88BF6283B4}"/>
              </a:ext>
            </a:extLst>
          </p:cNvPr>
          <p:cNvSpPr/>
          <p:nvPr/>
        </p:nvSpPr>
        <p:spPr>
          <a:xfrm>
            <a:off x="1971674" y="2752973"/>
            <a:ext cx="7724775" cy="790327"/>
          </a:xfrm>
          <a:custGeom>
            <a:avLst/>
            <a:gdLst>
              <a:gd name="connsiteX0" fmla="*/ 0 w 7724775"/>
              <a:gd name="connsiteY0" fmla="*/ 0 h 790327"/>
              <a:gd name="connsiteX1" fmla="*/ 798227 w 7724775"/>
              <a:gd name="connsiteY1" fmla="*/ 0 h 790327"/>
              <a:gd name="connsiteX2" fmla="*/ 1519206 w 7724775"/>
              <a:gd name="connsiteY2" fmla="*/ 0 h 790327"/>
              <a:gd name="connsiteX3" fmla="*/ 2162937 w 7724775"/>
              <a:gd name="connsiteY3" fmla="*/ 0 h 790327"/>
              <a:gd name="connsiteX4" fmla="*/ 2806668 w 7724775"/>
              <a:gd name="connsiteY4" fmla="*/ 0 h 790327"/>
              <a:gd name="connsiteX5" fmla="*/ 3450399 w 7724775"/>
              <a:gd name="connsiteY5" fmla="*/ 0 h 790327"/>
              <a:gd name="connsiteX6" fmla="*/ 4094131 w 7724775"/>
              <a:gd name="connsiteY6" fmla="*/ 0 h 790327"/>
              <a:gd name="connsiteX7" fmla="*/ 4506119 w 7724775"/>
              <a:gd name="connsiteY7" fmla="*/ 0 h 790327"/>
              <a:gd name="connsiteX8" fmla="*/ 5304345 w 7724775"/>
              <a:gd name="connsiteY8" fmla="*/ 0 h 790327"/>
              <a:gd name="connsiteX9" fmla="*/ 5716333 w 7724775"/>
              <a:gd name="connsiteY9" fmla="*/ 0 h 790327"/>
              <a:gd name="connsiteX10" fmla="*/ 6514560 w 7724775"/>
              <a:gd name="connsiteY10" fmla="*/ 0 h 790327"/>
              <a:gd name="connsiteX11" fmla="*/ 7724775 w 7724775"/>
              <a:gd name="connsiteY11" fmla="*/ 0 h 790327"/>
              <a:gd name="connsiteX12" fmla="*/ 7724775 w 7724775"/>
              <a:gd name="connsiteY12" fmla="*/ 395164 h 790327"/>
              <a:gd name="connsiteX13" fmla="*/ 7724775 w 7724775"/>
              <a:gd name="connsiteY13" fmla="*/ 790327 h 790327"/>
              <a:gd name="connsiteX14" fmla="*/ 7158292 w 7724775"/>
              <a:gd name="connsiteY14" fmla="*/ 790327 h 790327"/>
              <a:gd name="connsiteX15" fmla="*/ 6360065 w 7724775"/>
              <a:gd name="connsiteY15" fmla="*/ 790327 h 790327"/>
              <a:gd name="connsiteX16" fmla="*/ 5716334 w 7724775"/>
              <a:gd name="connsiteY16" fmla="*/ 790327 h 790327"/>
              <a:gd name="connsiteX17" fmla="*/ 5227098 w 7724775"/>
              <a:gd name="connsiteY17" fmla="*/ 790327 h 790327"/>
              <a:gd name="connsiteX18" fmla="*/ 4660614 w 7724775"/>
              <a:gd name="connsiteY18" fmla="*/ 790327 h 790327"/>
              <a:gd name="connsiteX19" fmla="*/ 4094131 w 7724775"/>
              <a:gd name="connsiteY19" fmla="*/ 790327 h 790327"/>
              <a:gd name="connsiteX20" fmla="*/ 3373152 w 7724775"/>
              <a:gd name="connsiteY20" fmla="*/ 790327 h 790327"/>
              <a:gd name="connsiteX21" fmla="*/ 2652173 w 7724775"/>
              <a:gd name="connsiteY21" fmla="*/ 790327 h 790327"/>
              <a:gd name="connsiteX22" fmla="*/ 2085689 w 7724775"/>
              <a:gd name="connsiteY22" fmla="*/ 790327 h 790327"/>
              <a:gd name="connsiteX23" fmla="*/ 1441958 w 7724775"/>
              <a:gd name="connsiteY23" fmla="*/ 790327 h 790327"/>
              <a:gd name="connsiteX24" fmla="*/ 952722 w 7724775"/>
              <a:gd name="connsiteY24" fmla="*/ 790327 h 790327"/>
              <a:gd name="connsiteX25" fmla="*/ 0 w 7724775"/>
              <a:gd name="connsiteY25" fmla="*/ 790327 h 790327"/>
              <a:gd name="connsiteX26" fmla="*/ 0 w 7724775"/>
              <a:gd name="connsiteY26" fmla="*/ 379357 h 790327"/>
              <a:gd name="connsiteX27" fmla="*/ 0 w 7724775"/>
              <a:gd name="connsiteY27" fmla="*/ 0 h 79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724775" h="790327" fill="none" extrusionOk="0">
                <a:moveTo>
                  <a:pt x="0" y="0"/>
                </a:moveTo>
                <a:cubicBezTo>
                  <a:pt x="315997" y="-12093"/>
                  <a:pt x="601464" y="-31883"/>
                  <a:pt x="798227" y="0"/>
                </a:cubicBezTo>
                <a:cubicBezTo>
                  <a:pt x="994990" y="31883"/>
                  <a:pt x="1257497" y="-5547"/>
                  <a:pt x="1519206" y="0"/>
                </a:cubicBezTo>
                <a:cubicBezTo>
                  <a:pt x="1780915" y="5547"/>
                  <a:pt x="1949206" y="-20378"/>
                  <a:pt x="2162937" y="0"/>
                </a:cubicBezTo>
                <a:cubicBezTo>
                  <a:pt x="2376668" y="20378"/>
                  <a:pt x="2676040" y="12104"/>
                  <a:pt x="2806668" y="0"/>
                </a:cubicBezTo>
                <a:cubicBezTo>
                  <a:pt x="2937296" y="-12104"/>
                  <a:pt x="3298699" y="-10543"/>
                  <a:pt x="3450399" y="0"/>
                </a:cubicBezTo>
                <a:cubicBezTo>
                  <a:pt x="3602099" y="10543"/>
                  <a:pt x="3812658" y="-398"/>
                  <a:pt x="4094131" y="0"/>
                </a:cubicBezTo>
                <a:cubicBezTo>
                  <a:pt x="4375604" y="398"/>
                  <a:pt x="4357373" y="-2957"/>
                  <a:pt x="4506119" y="0"/>
                </a:cubicBezTo>
                <a:cubicBezTo>
                  <a:pt x="4654865" y="2957"/>
                  <a:pt x="5088314" y="26066"/>
                  <a:pt x="5304345" y="0"/>
                </a:cubicBezTo>
                <a:cubicBezTo>
                  <a:pt x="5520376" y="-26066"/>
                  <a:pt x="5563552" y="-54"/>
                  <a:pt x="5716333" y="0"/>
                </a:cubicBezTo>
                <a:cubicBezTo>
                  <a:pt x="5869114" y="54"/>
                  <a:pt x="6184300" y="9337"/>
                  <a:pt x="6514560" y="0"/>
                </a:cubicBezTo>
                <a:cubicBezTo>
                  <a:pt x="6844820" y="-9337"/>
                  <a:pt x="7235929" y="-46720"/>
                  <a:pt x="7724775" y="0"/>
                </a:cubicBezTo>
                <a:cubicBezTo>
                  <a:pt x="7708556" y="108369"/>
                  <a:pt x="7723316" y="233940"/>
                  <a:pt x="7724775" y="395164"/>
                </a:cubicBezTo>
                <a:cubicBezTo>
                  <a:pt x="7726234" y="556388"/>
                  <a:pt x="7712016" y="674785"/>
                  <a:pt x="7724775" y="790327"/>
                </a:cubicBezTo>
                <a:cubicBezTo>
                  <a:pt x="7470908" y="812061"/>
                  <a:pt x="7281002" y="791499"/>
                  <a:pt x="7158292" y="790327"/>
                </a:cubicBezTo>
                <a:cubicBezTo>
                  <a:pt x="7035582" y="789155"/>
                  <a:pt x="6662794" y="820974"/>
                  <a:pt x="6360065" y="790327"/>
                </a:cubicBezTo>
                <a:cubicBezTo>
                  <a:pt x="6057336" y="759680"/>
                  <a:pt x="5996703" y="790160"/>
                  <a:pt x="5716334" y="790327"/>
                </a:cubicBezTo>
                <a:cubicBezTo>
                  <a:pt x="5435965" y="790494"/>
                  <a:pt x="5424469" y="810723"/>
                  <a:pt x="5227098" y="790327"/>
                </a:cubicBezTo>
                <a:cubicBezTo>
                  <a:pt x="5029727" y="769931"/>
                  <a:pt x="4939356" y="774365"/>
                  <a:pt x="4660614" y="790327"/>
                </a:cubicBezTo>
                <a:cubicBezTo>
                  <a:pt x="4381872" y="806289"/>
                  <a:pt x="4233572" y="798831"/>
                  <a:pt x="4094131" y="790327"/>
                </a:cubicBezTo>
                <a:cubicBezTo>
                  <a:pt x="3954690" y="781823"/>
                  <a:pt x="3670591" y="780165"/>
                  <a:pt x="3373152" y="790327"/>
                </a:cubicBezTo>
                <a:cubicBezTo>
                  <a:pt x="3075713" y="800489"/>
                  <a:pt x="2822208" y="825891"/>
                  <a:pt x="2652173" y="790327"/>
                </a:cubicBezTo>
                <a:cubicBezTo>
                  <a:pt x="2482138" y="754763"/>
                  <a:pt x="2221376" y="773097"/>
                  <a:pt x="2085689" y="790327"/>
                </a:cubicBezTo>
                <a:cubicBezTo>
                  <a:pt x="1950002" y="807557"/>
                  <a:pt x="1612866" y="808075"/>
                  <a:pt x="1441958" y="790327"/>
                </a:cubicBezTo>
                <a:cubicBezTo>
                  <a:pt x="1271050" y="772579"/>
                  <a:pt x="1195499" y="777938"/>
                  <a:pt x="952722" y="790327"/>
                </a:cubicBezTo>
                <a:cubicBezTo>
                  <a:pt x="709945" y="802716"/>
                  <a:pt x="353373" y="825200"/>
                  <a:pt x="0" y="790327"/>
                </a:cubicBezTo>
                <a:cubicBezTo>
                  <a:pt x="-2586" y="609726"/>
                  <a:pt x="13310" y="473745"/>
                  <a:pt x="0" y="379357"/>
                </a:cubicBezTo>
                <a:cubicBezTo>
                  <a:pt x="-13310" y="284969"/>
                  <a:pt x="-10891" y="112022"/>
                  <a:pt x="0" y="0"/>
                </a:cubicBezTo>
                <a:close/>
              </a:path>
              <a:path w="7724775" h="790327" stroke="0" extrusionOk="0">
                <a:moveTo>
                  <a:pt x="0" y="0"/>
                </a:moveTo>
                <a:cubicBezTo>
                  <a:pt x="230449" y="29983"/>
                  <a:pt x="502400" y="6191"/>
                  <a:pt x="798227" y="0"/>
                </a:cubicBezTo>
                <a:cubicBezTo>
                  <a:pt x="1094054" y="-6191"/>
                  <a:pt x="1245878" y="9637"/>
                  <a:pt x="1364710" y="0"/>
                </a:cubicBezTo>
                <a:cubicBezTo>
                  <a:pt x="1483542" y="-9637"/>
                  <a:pt x="1972299" y="-28201"/>
                  <a:pt x="2162937" y="0"/>
                </a:cubicBezTo>
                <a:cubicBezTo>
                  <a:pt x="2353575" y="28201"/>
                  <a:pt x="2425279" y="6004"/>
                  <a:pt x="2652173" y="0"/>
                </a:cubicBezTo>
                <a:cubicBezTo>
                  <a:pt x="2879067" y="-6004"/>
                  <a:pt x="2951889" y="18429"/>
                  <a:pt x="3141409" y="0"/>
                </a:cubicBezTo>
                <a:cubicBezTo>
                  <a:pt x="3330929" y="-18429"/>
                  <a:pt x="3655036" y="3865"/>
                  <a:pt x="3785140" y="0"/>
                </a:cubicBezTo>
                <a:cubicBezTo>
                  <a:pt x="3915244" y="-3865"/>
                  <a:pt x="4035590" y="-1426"/>
                  <a:pt x="4197128" y="0"/>
                </a:cubicBezTo>
                <a:cubicBezTo>
                  <a:pt x="4358666" y="1426"/>
                  <a:pt x="4702779" y="-29245"/>
                  <a:pt x="4840859" y="0"/>
                </a:cubicBezTo>
                <a:cubicBezTo>
                  <a:pt x="4978939" y="29245"/>
                  <a:pt x="5184117" y="953"/>
                  <a:pt x="5484590" y="0"/>
                </a:cubicBezTo>
                <a:cubicBezTo>
                  <a:pt x="5785063" y="-953"/>
                  <a:pt x="5914157" y="22444"/>
                  <a:pt x="6051074" y="0"/>
                </a:cubicBezTo>
                <a:cubicBezTo>
                  <a:pt x="6187991" y="-22444"/>
                  <a:pt x="6423545" y="-14685"/>
                  <a:pt x="6694805" y="0"/>
                </a:cubicBezTo>
                <a:cubicBezTo>
                  <a:pt x="6966065" y="14685"/>
                  <a:pt x="7437528" y="3453"/>
                  <a:pt x="7724775" y="0"/>
                </a:cubicBezTo>
                <a:cubicBezTo>
                  <a:pt x="7735216" y="117640"/>
                  <a:pt x="7723110" y="198221"/>
                  <a:pt x="7724775" y="379357"/>
                </a:cubicBezTo>
                <a:cubicBezTo>
                  <a:pt x="7726440" y="560493"/>
                  <a:pt x="7714329" y="698568"/>
                  <a:pt x="7724775" y="790327"/>
                </a:cubicBezTo>
                <a:cubicBezTo>
                  <a:pt x="7481694" y="784359"/>
                  <a:pt x="7343275" y="767013"/>
                  <a:pt x="7158292" y="790327"/>
                </a:cubicBezTo>
                <a:cubicBezTo>
                  <a:pt x="6973309" y="813641"/>
                  <a:pt x="6656961" y="779757"/>
                  <a:pt x="6360065" y="790327"/>
                </a:cubicBezTo>
                <a:cubicBezTo>
                  <a:pt x="6063169" y="800897"/>
                  <a:pt x="5725301" y="751594"/>
                  <a:pt x="5561838" y="790327"/>
                </a:cubicBezTo>
                <a:cubicBezTo>
                  <a:pt x="5398375" y="829060"/>
                  <a:pt x="4985886" y="784625"/>
                  <a:pt x="4763611" y="790327"/>
                </a:cubicBezTo>
                <a:cubicBezTo>
                  <a:pt x="4541336" y="796029"/>
                  <a:pt x="4388392" y="782407"/>
                  <a:pt x="4274376" y="790327"/>
                </a:cubicBezTo>
                <a:cubicBezTo>
                  <a:pt x="4160360" y="798247"/>
                  <a:pt x="4024706" y="772680"/>
                  <a:pt x="3862388" y="790327"/>
                </a:cubicBezTo>
                <a:cubicBezTo>
                  <a:pt x="3700070" y="807974"/>
                  <a:pt x="3434480" y="806550"/>
                  <a:pt x="3295904" y="790327"/>
                </a:cubicBezTo>
                <a:cubicBezTo>
                  <a:pt x="3157328" y="774104"/>
                  <a:pt x="2947083" y="814543"/>
                  <a:pt x="2806668" y="790327"/>
                </a:cubicBezTo>
                <a:cubicBezTo>
                  <a:pt x="2666253" y="766111"/>
                  <a:pt x="2464127" y="814418"/>
                  <a:pt x="2240185" y="790327"/>
                </a:cubicBezTo>
                <a:cubicBezTo>
                  <a:pt x="2016243" y="766236"/>
                  <a:pt x="1889776" y="769514"/>
                  <a:pt x="1596453" y="790327"/>
                </a:cubicBezTo>
                <a:cubicBezTo>
                  <a:pt x="1303130" y="811140"/>
                  <a:pt x="992453" y="780080"/>
                  <a:pt x="798227" y="790327"/>
                </a:cubicBezTo>
                <a:cubicBezTo>
                  <a:pt x="604001" y="800574"/>
                  <a:pt x="260649" y="825350"/>
                  <a:pt x="0" y="790327"/>
                </a:cubicBezTo>
                <a:cubicBezTo>
                  <a:pt x="10177" y="691500"/>
                  <a:pt x="-9375" y="534896"/>
                  <a:pt x="0" y="410970"/>
                </a:cubicBezTo>
                <a:cubicBezTo>
                  <a:pt x="9375" y="287044"/>
                  <a:pt x="19101" y="110119"/>
                  <a:pt x="0" y="0"/>
                </a:cubicBezTo>
                <a:close/>
              </a:path>
            </a:pathLst>
          </a:custGeom>
          <a:solidFill>
            <a:srgbClr val="FFFB57">
              <a:alpha val="94902"/>
            </a:srgbClr>
          </a:solidFill>
          <a:ln w="28575">
            <a:solidFill>
              <a:srgbClr val="4AC6AE"/>
            </a:solidFill>
            <a:extLst>
              <a:ext uri="{C807C97D-BFC1-408E-A445-0C87EB9F89A2}">
                <ask:lineSketchStyleProps xmlns:ask="http://schemas.microsoft.com/office/drawing/2018/sketchyshapes" xmlns="" sd="330632433">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4000" b="1" dirty="0">
                <a:solidFill>
                  <a:prstClr val="black"/>
                </a:solidFill>
                <a:latin typeface="Calibri" panose="020F0502020204030204" pitchFamily="34" charset="0"/>
                <a:cs typeface="Calibri" panose="020F0502020204030204" pitchFamily="34" charset="0"/>
              </a:rPr>
              <a:t>Người ấy quê ở đâu? </a:t>
            </a:r>
            <a:endParaRPr kumimoji="0" lang="vi-VN" sz="4000" b="1" i="0" u="none" strike="noStrike" kern="1200" cap="none" spc="0" normalizeH="0" baseline="0" noProof="0" dirty="0">
              <a:ln>
                <a:noFill/>
              </a:ln>
              <a:solidFill>
                <a:prstClr val="black"/>
              </a:solidFill>
              <a:effectLst/>
              <a:uLnTx/>
              <a:uFillTx/>
              <a:latin typeface="Calibri" panose="020F0502020204030204" pitchFamily="34" charset="0"/>
              <a:ea typeface="Microsoft YaHei"/>
              <a:cs typeface="Calibri" panose="020F0502020204030204" pitchFamily="34" charset="0"/>
            </a:endParaRPr>
          </a:p>
        </p:txBody>
      </p:sp>
      <p:sp>
        <p:nvSpPr>
          <p:cNvPr id="11" name="Rectangle 10">
            <a:extLst>
              <a:ext uri="{FF2B5EF4-FFF2-40B4-BE49-F238E27FC236}">
                <a16:creationId xmlns:a16="http://schemas.microsoft.com/office/drawing/2014/main" id="{9D2010F0-7CCC-B163-C2B5-F0C6F35EF936}"/>
              </a:ext>
            </a:extLst>
          </p:cNvPr>
          <p:cNvSpPr/>
          <p:nvPr/>
        </p:nvSpPr>
        <p:spPr>
          <a:xfrm>
            <a:off x="1895474" y="3686423"/>
            <a:ext cx="7724775" cy="790327"/>
          </a:xfrm>
          <a:custGeom>
            <a:avLst/>
            <a:gdLst>
              <a:gd name="connsiteX0" fmla="*/ 0 w 7724775"/>
              <a:gd name="connsiteY0" fmla="*/ 0 h 790327"/>
              <a:gd name="connsiteX1" fmla="*/ 798227 w 7724775"/>
              <a:gd name="connsiteY1" fmla="*/ 0 h 790327"/>
              <a:gd name="connsiteX2" fmla="*/ 1519206 w 7724775"/>
              <a:gd name="connsiteY2" fmla="*/ 0 h 790327"/>
              <a:gd name="connsiteX3" fmla="*/ 2162937 w 7724775"/>
              <a:gd name="connsiteY3" fmla="*/ 0 h 790327"/>
              <a:gd name="connsiteX4" fmla="*/ 2806668 w 7724775"/>
              <a:gd name="connsiteY4" fmla="*/ 0 h 790327"/>
              <a:gd name="connsiteX5" fmla="*/ 3450399 w 7724775"/>
              <a:gd name="connsiteY5" fmla="*/ 0 h 790327"/>
              <a:gd name="connsiteX6" fmla="*/ 4094131 w 7724775"/>
              <a:gd name="connsiteY6" fmla="*/ 0 h 790327"/>
              <a:gd name="connsiteX7" fmla="*/ 4506119 w 7724775"/>
              <a:gd name="connsiteY7" fmla="*/ 0 h 790327"/>
              <a:gd name="connsiteX8" fmla="*/ 5304345 w 7724775"/>
              <a:gd name="connsiteY8" fmla="*/ 0 h 790327"/>
              <a:gd name="connsiteX9" fmla="*/ 5716333 w 7724775"/>
              <a:gd name="connsiteY9" fmla="*/ 0 h 790327"/>
              <a:gd name="connsiteX10" fmla="*/ 6514560 w 7724775"/>
              <a:gd name="connsiteY10" fmla="*/ 0 h 790327"/>
              <a:gd name="connsiteX11" fmla="*/ 7724775 w 7724775"/>
              <a:gd name="connsiteY11" fmla="*/ 0 h 790327"/>
              <a:gd name="connsiteX12" fmla="*/ 7724775 w 7724775"/>
              <a:gd name="connsiteY12" fmla="*/ 395164 h 790327"/>
              <a:gd name="connsiteX13" fmla="*/ 7724775 w 7724775"/>
              <a:gd name="connsiteY13" fmla="*/ 790327 h 790327"/>
              <a:gd name="connsiteX14" fmla="*/ 7158292 w 7724775"/>
              <a:gd name="connsiteY14" fmla="*/ 790327 h 790327"/>
              <a:gd name="connsiteX15" fmla="*/ 6360065 w 7724775"/>
              <a:gd name="connsiteY15" fmla="*/ 790327 h 790327"/>
              <a:gd name="connsiteX16" fmla="*/ 5716334 w 7724775"/>
              <a:gd name="connsiteY16" fmla="*/ 790327 h 790327"/>
              <a:gd name="connsiteX17" fmla="*/ 5227098 w 7724775"/>
              <a:gd name="connsiteY17" fmla="*/ 790327 h 790327"/>
              <a:gd name="connsiteX18" fmla="*/ 4660614 w 7724775"/>
              <a:gd name="connsiteY18" fmla="*/ 790327 h 790327"/>
              <a:gd name="connsiteX19" fmla="*/ 4094131 w 7724775"/>
              <a:gd name="connsiteY19" fmla="*/ 790327 h 790327"/>
              <a:gd name="connsiteX20" fmla="*/ 3373152 w 7724775"/>
              <a:gd name="connsiteY20" fmla="*/ 790327 h 790327"/>
              <a:gd name="connsiteX21" fmla="*/ 2652173 w 7724775"/>
              <a:gd name="connsiteY21" fmla="*/ 790327 h 790327"/>
              <a:gd name="connsiteX22" fmla="*/ 2085689 w 7724775"/>
              <a:gd name="connsiteY22" fmla="*/ 790327 h 790327"/>
              <a:gd name="connsiteX23" fmla="*/ 1441958 w 7724775"/>
              <a:gd name="connsiteY23" fmla="*/ 790327 h 790327"/>
              <a:gd name="connsiteX24" fmla="*/ 952722 w 7724775"/>
              <a:gd name="connsiteY24" fmla="*/ 790327 h 790327"/>
              <a:gd name="connsiteX25" fmla="*/ 0 w 7724775"/>
              <a:gd name="connsiteY25" fmla="*/ 790327 h 790327"/>
              <a:gd name="connsiteX26" fmla="*/ 0 w 7724775"/>
              <a:gd name="connsiteY26" fmla="*/ 379357 h 790327"/>
              <a:gd name="connsiteX27" fmla="*/ 0 w 7724775"/>
              <a:gd name="connsiteY27" fmla="*/ 0 h 79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724775" h="790327" fill="none" extrusionOk="0">
                <a:moveTo>
                  <a:pt x="0" y="0"/>
                </a:moveTo>
                <a:cubicBezTo>
                  <a:pt x="315997" y="-12093"/>
                  <a:pt x="601464" y="-31883"/>
                  <a:pt x="798227" y="0"/>
                </a:cubicBezTo>
                <a:cubicBezTo>
                  <a:pt x="994990" y="31883"/>
                  <a:pt x="1257497" y="-5547"/>
                  <a:pt x="1519206" y="0"/>
                </a:cubicBezTo>
                <a:cubicBezTo>
                  <a:pt x="1780915" y="5547"/>
                  <a:pt x="1949206" y="-20378"/>
                  <a:pt x="2162937" y="0"/>
                </a:cubicBezTo>
                <a:cubicBezTo>
                  <a:pt x="2376668" y="20378"/>
                  <a:pt x="2676040" y="12104"/>
                  <a:pt x="2806668" y="0"/>
                </a:cubicBezTo>
                <a:cubicBezTo>
                  <a:pt x="2937296" y="-12104"/>
                  <a:pt x="3298699" y="-10543"/>
                  <a:pt x="3450399" y="0"/>
                </a:cubicBezTo>
                <a:cubicBezTo>
                  <a:pt x="3602099" y="10543"/>
                  <a:pt x="3812658" y="-398"/>
                  <a:pt x="4094131" y="0"/>
                </a:cubicBezTo>
                <a:cubicBezTo>
                  <a:pt x="4375604" y="398"/>
                  <a:pt x="4357373" y="-2957"/>
                  <a:pt x="4506119" y="0"/>
                </a:cubicBezTo>
                <a:cubicBezTo>
                  <a:pt x="4654865" y="2957"/>
                  <a:pt x="5088314" y="26066"/>
                  <a:pt x="5304345" y="0"/>
                </a:cubicBezTo>
                <a:cubicBezTo>
                  <a:pt x="5520376" y="-26066"/>
                  <a:pt x="5563552" y="-54"/>
                  <a:pt x="5716333" y="0"/>
                </a:cubicBezTo>
                <a:cubicBezTo>
                  <a:pt x="5869114" y="54"/>
                  <a:pt x="6184300" y="9337"/>
                  <a:pt x="6514560" y="0"/>
                </a:cubicBezTo>
                <a:cubicBezTo>
                  <a:pt x="6844820" y="-9337"/>
                  <a:pt x="7235929" y="-46720"/>
                  <a:pt x="7724775" y="0"/>
                </a:cubicBezTo>
                <a:cubicBezTo>
                  <a:pt x="7708556" y="108369"/>
                  <a:pt x="7723316" y="233940"/>
                  <a:pt x="7724775" y="395164"/>
                </a:cubicBezTo>
                <a:cubicBezTo>
                  <a:pt x="7726234" y="556388"/>
                  <a:pt x="7712016" y="674785"/>
                  <a:pt x="7724775" y="790327"/>
                </a:cubicBezTo>
                <a:cubicBezTo>
                  <a:pt x="7470908" y="812061"/>
                  <a:pt x="7281002" y="791499"/>
                  <a:pt x="7158292" y="790327"/>
                </a:cubicBezTo>
                <a:cubicBezTo>
                  <a:pt x="7035582" y="789155"/>
                  <a:pt x="6662794" y="820974"/>
                  <a:pt x="6360065" y="790327"/>
                </a:cubicBezTo>
                <a:cubicBezTo>
                  <a:pt x="6057336" y="759680"/>
                  <a:pt x="5996703" y="790160"/>
                  <a:pt x="5716334" y="790327"/>
                </a:cubicBezTo>
                <a:cubicBezTo>
                  <a:pt x="5435965" y="790494"/>
                  <a:pt x="5424469" y="810723"/>
                  <a:pt x="5227098" y="790327"/>
                </a:cubicBezTo>
                <a:cubicBezTo>
                  <a:pt x="5029727" y="769931"/>
                  <a:pt x="4939356" y="774365"/>
                  <a:pt x="4660614" y="790327"/>
                </a:cubicBezTo>
                <a:cubicBezTo>
                  <a:pt x="4381872" y="806289"/>
                  <a:pt x="4233572" y="798831"/>
                  <a:pt x="4094131" y="790327"/>
                </a:cubicBezTo>
                <a:cubicBezTo>
                  <a:pt x="3954690" y="781823"/>
                  <a:pt x="3670591" y="780165"/>
                  <a:pt x="3373152" y="790327"/>
                </a:cubicBezTo>
                <a:cubicBezTo>
                  <a:pt x="3075713" y="800489"/>
                  <a:pt x="2822208" y="825891"/>
                  <a:pt x="2652173" y="790327"/>
                </a:cubicBezTo>
                <a:cubicBezTo>
                  <a:pt x="2482138" y="754763"/>
                  <a:pt x="2221376" y="773097"/>
                  <a:pt x="2085689" y="790327"/>
                </a:cubicBezTo>
                <a:cubicBezTo>
                  <a:pt x="1950002" y="807557"/>
                  <a:pt x="1612866" y="808075"/>
                  <a:pt x="1441958" y="790327"/>
                </a:cubicBezTo>
                <a:cubicBezTo>
                  <a:pt x="1271050" y="772579"/>
                  <a:pt x="1195499" y="777938"/>
                  <a:pt x="952722" y="790327"/>
                </a:cubicBezTo>
                <a:cubicBezTo>
                  <a:pt x="709945" y="802716"/>
                  <a:pt x="353373" y="825200"/>
                  <a:pt x="0" y="790327"/>
                </a:cubicBezTo>
                <a:cubicBezTo>
                  <a:pt x="-2586" y="609726"/>
                  <a:pt x="13310" y="473745"/>
                  <a:pt x="0" y="379357"/>
                </a:cubicBezTo>
                <a:cubicBezTo>
                  <a:pt x="-13310" y="284969"/>
                  <a:pt x="-10891" y="112022"/>
                  <a:pt x="0" y="0"/>
                </a:cubicBezTo>
                <a:close/>
              </a:path>
              <a:path w="7724775" h="790327" stroke="0" extrusionOk="0">
                <a:moveTo>
                  <a:pt x="0" y="0"/>
                </a:moveTo>
                <a:cubicBezTo>
                  <a:pt x="230449" y="29983"/>
                  <a:pt x="502400" y="6191"/>
                  <a:pt x="798227" y="0"/>
                </a:cubicBezTo>
                <a:cubicBezTo>
                  <a:pt x="1094054" y="-6191"/>
                  <a:pt x="1245878" y="9637"/>
                  <a:pt x="1364710" y="0"/>
                </a:cubicBezTo>
                <a:cubicBezTo>
                  <a:pt x="1483542" y="-9637"/>
                  <a:pt x="1972299" y="-28201"/>
                  <a:pt x="2162937" y="0"/>
                </a:cubicBezTo>
                <a:cubicBezTo>
                  <a:pt x="2353575" y="28201"/>
                  <a:pt x="2425279" y="6004"/>
                  <a:pt x="2652173" y="0"/>
                </a:cubicBezTo>
                <a:cubicBezTo>
                  <a:pt x="2879067" y="-6004"/>
                  <a:pt x="2951889" y="18429"/>
                  <a:pt x="3141409" y="0"/>
                </a:cubicBezTo>
                <a:cubicBezTo>
                  <a:pt x="3330929" y="-18429"/>
                  <a:pt x="3655036" y="3865"/>
                  <a:pt x="3785140" y="0"/>
                </a:cubicBezTo>
                <a:cubicBezTo>
                  <a:pt x="3915244" y="-3865"/>
                  <a:pt x="4035590" y="-1426"/>
                  <a:pt x="4197128" y="0"/>
                </a:cubicBezTo>
                <a:cubicBezTo>
                  <a:pt x="4358666" y="1426"/>
                  <a:pt x="4702779" y="-29245"/>
                  <a:pt x="4840859" y="0"/>
                </a:cubicBezTo>
                <a:cubicBezTo>
                  <a:pt x="4978939" y="29245"/>
                  <a:pt x="5184117" y="953"/>
                  <a:pt x="5484590" y="0"/>
                </a:cubicBezTo>
                <a:cubicBezTo>
                  <a:pt x="5785063" y="-953"/>
                  <a:pt x="5914157" y="22444"/>
                  <a:pt x="6051074" y="0"/>
                </a:cubicBezTo>
                <a:cubicBezTo>
                  <a:pt x="6187991" y="-22444"/>
                  <a:pt x="6423545" y="-14685"/>
                  <a:pt x="6694805" y="0"/>
                </a:cubicBezTo>
                <a:cubicBezTo>
                  <a:pt x="6966065" y="14685"/>
                  <a:pt x="7437528" y="3453"/>
                  <a:pt x="7724775" y="0"/>
                </a:cubicBezTo>
                <a:cubicBezTo>
                  <a:pt x="7735216" y="117640"/>
                  <a:pt x="7723110" y="198221"/>
                  <a:pt x="7724775" y="379357"/>
                </a:cubicBezTo>
                <a:cubicBezTo>
                  <a:pt x="7726440" y="560493"/>
                  <a:pt x="7714329" y="698568"/>
                  <a:pt x="7724775" y="790327"/>
                </a:cubicBezTo>
                <a:cubicBezTo>
                  <a:pt x="7481694" y="784359"/>
                  <a:pt x="7343275" y="767013"/>
                  <a:pt x="7158292" y="790327"/>
                </a:cubicBezTo>
                <a:cubicBezTo>
                  <a:pt x="6973309" y="813641"/>
                  <a:pt x="6656961" y="779757"/>
                  <a:pt x="6360065" y="790327"/>
                </a:cubicBezTo>
                <a:cubicBezTo>
                  <a:pt x="6063169" y="800897"/>
                  <a:pt x="5725301" y="751594"/>
                  <a:pt x="5561838" y="790327"/>
                </a:cubicBezTo>
                <a:cubicBezTo>
                  <a:pt x="5398375" y="829060"/>
                  <a:pt x="4985886" y="784625"/>
                  <a:pt x="4763611" y="790327"/>
                </a:cubicBezTo>
                <a:cubicBezTo>
                  <a:pt x="4541336" y="796029"/>
                  <a:pt x="4388392" y="782407"/>
                  <a:pt x="4274376" y="790327"/>
                </a:cubicBezTo>
                <a:cubicBezTo>
                  <a:pt x="4160360" y="798247"/>
                  <a:pt x="4024706" y="772680"/>
                  <a:pt x="3862388" y="790327"/>
                </a:cubicBezTo>
                <a:cubicBezTo>
                  <a:pt x="3700070" y="807974"/>
                  <a:pt x="3434480" y="806550"/>
                  <a:pt x="3295904" y="790327"/>
                </a:cubicBezTo>
                <a:cubicBezTo>
                  <a:pt x="3157328" y="774104"/>
                  <a:pt x="2947083" y="814543"/>
                  <a:pt x="2806668" y="790327"/>
                </a:cubicBezTo>
                <a:cubicBezTo>
                  <a:pt x="2666253" y="766111"/>
                  <a:pt x="2464127" y="814418"/>
                  <a:pt x="2240185" y="790327"/>
                </a:cubicBezTo>
                <a:cubicBezTo>
                  <a:pt x="2016243" y="766236"/>
                  <a:pt x="1889776" y="769514"/>
                  <a:pt x="1596453" y="790327"/>
                </a:cubicBezTo>
                <a:cubicBezTo>
                  <a:pt x="1303130" y="811140"/>
                  <a:pt x="992453" y="780080"/>
                  <a:pt x="798227" y="790327"/>
                </a:cubicBezTo>
                <a:cubicBezTo>
                  <a:pt x="604001" y="800574"/>
                  <a:pt x="260649" y="825350"/>
                  <a:pt x="0" y="790327"/>
                </a:cubicBezTo>
                <a:cubicBezTo>
                  <a:pt x="10177" y="691500"/>
                  <a:pt x="-9375" y="534896"/>
                  <a:pt x="0" y="410970"/>
                </a:cubicBezTo>
                <a:cubicBezTo>
                  <a:pt x="9375" y="287044"/>
                  <a:pt x="19101" y="110119"/>
                  <a:pt x="0" y="0"/>
                </a:cubicBezTo>
                <a:close/>
              </a:path>
            </a:pathLst>
          </a:custGeom>
          <a:solidFill>
            <a:srgbClr val="FFFB57">
              <a:alpha val="94902"/>
            </a:srgbClr>
          </a:solidFill>
          <a:ln w="28575">
            <a:solidFill>
              <a:srgbClr val="4AC6AE"/>
            </a:solidFill>
            <a:extLst>
              <a:ext uri="{C807C97D-BFC1-408E-A445-0C87EB9F89A2}">
                <ask:lineSketchStyleProps xmlns:ask="http://schemas.microsoft.com/office/drawing/2018/sketchyshapes" xmlns="" sd="330632433">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4000" b="1" dirty="0">
                <a:solidFill>
                  <a:prstClr val="black"/>
                </a:solidFill>
                <a:latin typeface="Calibri" panose="020F0502020204030204" pitchFamily="34" charset="0"/>
                <a:cs typeface="Calibri" panose="020F0502020204030204" pitchFamily="34" charset="0"/>
              </a:rPr>
              <a:t>Người ấy có công gì với đất nước? </a:t>
            </a:r>
            <a:endParaRPr kumimoji="0" lang="vi-VN" sz="4000" b="1" i="0" u="none" strike="noStrike" kern="1200" cap="none" spc="0" normalizeH="0" baseline="0" noProof="0" dirty="0">
              <a:ln>
                <a:noFill/>
              </a:ln>
              <a:solidFill>
                <a:prstClr val="black"/>
              </a:solidFill>
              <a:effectLst/>
              <a:uLnTx/>
              <a:uFillTx/>
              <a:latin typeface="Calibri" panose="020F0502020204030204" pitchFamily="34" charset="0"/>
              <a:ea typeface="Microsoft YaHei"/>
              <a:cs typeface="Calibri" panose="020F0502020204030204" pitchFamily="34" charset="0"/>
            </a:endParaRPr>
          </a:p>
        </p:txBody>
      </p:sp>
      <p:sp>
        <p:nvSpPr>
          <p:cNvPr id="12" name="Rectangle 11">
            <a:extLst>
              <a:ext uri="{FF2B5EF4-FFF2-40B4-BE49-F238E27FC236}">
                <a16:creationId xmlns:a16="http://schemas.microsoft.com/office/drawing/2014/main" id="{AFE99CC7-3422-4DB3-B888-4E3A2943638D}"/>
              </a:ext>
            </a:extLst>
          </p:cNvPr>
          <p:cNvSpPr/>
          <p:nvPr/>
        </p:nvSpPr>
        <p:spPr>
          <a:xfrm>
            <a:off x="1857374" y="4657973"/>
            <a:ext cx="7724775" cy="1304677"/>
          </a:xfrm>
          <a:custGeom>
            <a:avLst/>
            <a:gdLst>
              <a:gd name="connsiteX0" fmla="*/ 0 w 7724775"/>
              <a:gd name="connsiteY0" fmla="*/ 0 h 1304677"/>
              <a:gd name="connsiteX1" fmla="*/ 798227 w 7724775"/>
              <a:gd name="connsiteY1" fmla="*/ 0 h 1304677"/>
              <a:gd name="connsiteX2" fmla="*/ 1519206 w 7724775"/>
              <a:gd name="connsiteY2" fmla="*/ 0 h 1304677"/>
              <a:gd name="connsiteX3" fmla="*/ 2162937 w 7724775"/>
              <a:gd name="connsiteY3" fmla="*/ 0 h 1304677"/>
              <a:gd name="connsiteX4" fmla="*/ 2806668 w 7724775"/>
              <a:gd name="connsiteY4" fmla="*/ 0 h 1304677"/>
              <a:gd name="connsiteX5" fmla="*/ 3450399 w 7724775"/>
              <a:gd name="connsiteY5" fmla="*/ 0 h 1304677"/>
              <a:gd name="connsiteX6" fmla="*/ 4094131 w 7724775"/>
              <a:gd name="connsiteY6" fmla="*/ 0 h 1304677"/>
              <a:gd name="connsiteX7" fmla="*/ 4506119 w 7724775"/>
              <a:gd name="connsiteY7" fmla="*/ 0 h 1304677"/>
              <a:gd name="connsiteX8" fmla="*/ 5304345 w 7724775"/>
              <a:gd name="connsiteY8" fmla="*/ 0 h 1304677"/>
              <a:gd name="connsiteX9" fmla="*/ 5716333 w 7724775"/>
              <a:gd name="connsiteY9" fmla="*/ 0 h 1304677"/>
              <a:gd name="connsiteX10" fmla="*/ 6514560 w 7724775"/>
              <a:gd name="connsiteY10" fmla="*/ 0 h 1304677"/>
              <a:gd name="connsiteX11" fmla="*/ 7724775 w 7724775"/>
              <a:gd name="connsiteY11" fmla="*/ 0 h 1304677"/>
              <a:gd name="connsiteX12" fmla="*/ 7724775 w 7724775"/>
              <a:gd name="connsiteY12" fmla="*/ 652339 h 1304677"/>
              <a:gd name="connsiteX13" fmla="*/ 7724775 w 7724775"/>
              <a:gd name="connsiteY13" fmla="*/ 1304677 h 1304677"/>
              <a:gd name="connsiteX14" fmla="*/ 7158292 w 7724775"/>
              <a:gd name="connsiteY14" fmla="*/ 1304677 h 1304677"/>
              <a:gd name="connsiteX15" fmla="*/ 6360065 w 7724775"/>
              <a:gd name="connsiteY15" fmla="*/ 1304677 h 1304677"/>
              <a:gd name="connsiteX16" fmla="*/ 5716334 w 7724775"/>
              <a:gd name="connsiteY16" fmla="*/ 1304677 h 1304677"/>
              <a:gd name="connsiteX17" fmla="*/ 5227098 w 7724775"/>
              <a:gd name="connsiteY17" fmla="*/ 1304677 h 1304677"/>
              <a:gd name="connsiteX18" fmla="*/ 4660614 w 7724775"/>
              <a:gd name="connsiteY18" fmla="*/ 1304677 h 1304677"/>
              <a:gd name="connsiteX19" fmla="*/ 4094131 w 7724775"/>
              <a:gd name="connsiteY19" fmla="*/ 1304677 h 1304677"/>
              <a:gd name="connsiteX20" fmla="*/ 3373152 w 7724775"/>
              <a:gd name="connsiteY20" fmla="*/ 1304677 h 1304677"/>
              <a:gd name="connsiteX21" fmla="*/ 2652173 w 7724775"/>
              <a:gd name="connsiteY21" fmla="*/ 1304677 h 1304677"/>
              <a:gd name="connsiteX22" fmla="*/ 2085689 w 7724775"/>
              <a:gd name="connsiteY22" fmla="*/ 1304677 h 1304677"/>
              <a:gd name="connsiteX23" fmla="*/ 1441958 w 7724775"/>
              <a:gd name="connsiteY23" fmla="*/ 1304677 h 1304677"/>
              <a:gd name="connsiteX24" fmla="*/ 952722 w 7724775"/>
              <a:gd name="connsiteY24" fmla="*/ 1304677 h 1304677"/>
              <a:gd name="connsiteX25" fmla="*/ 0 w 7724775"/>
              <a:gd name="connsiteY25" fmla="*/ 1304677 h 1304677"/>
              <a:gd name="connsiteX26" fmla="*/ 0 w 7724775"/>
              <a:gd name="connsiteY26" fmla="*/ 626245 h 1304677"/>
              <a:gd name="connsiteX27" fmla="*/ 0 w 7724775"/>
              <a:gd name="connsiteY27" fmla="*/ 0 h 1304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724775" h="1304677" fill="none" extrusionOk="0">
                <a:moveTo>
                  <a:pt x="0" y="0"/>
                </a:moveTo>
                <a:cubicBezTo>
                  <a:pt x="315997" y="-12093"/>
                  <a:pt x="601464" y="-31883"/>
                  <a:pt x="798227" y="0"/>
                </a:cubicBezTo>
                <a:cubicBezTo>
                  <a:pt x="994990" y="31883"/>
                  <a:pt x="1257497" y="-5547"/>
                  <a:pt x="1519206" y="0"/>
                </a:cubicBezTo>
                <a:cubicBezTo>
                  <a:pt x="1780915" y="5547"/>
                  <a:pt x="1949206" y="-20378"/>
                  <a:pt x="2162937" y="0"/>
                </a:cubicBezTo>
                <a:cubicBezTo>
                  <a:pt x="2376668" y="20378"/>
                  <a:pt x="2676040" y="12104"/>
                  <a:pt x="2806668" y="0"/>
                </a:cubicBezTo>
                <a:cubicBezTo>
                  <a:pt x="2937296" y="-12104"/>
                  <a:pt x="3298699" y="-10543"/>
                  <a:pt x="3450399" y="0"/>
                </a:cubicBezTo>
                <a:cubicBezTo>
                  <a:pt x="3602099" y="10543"/>
                  <a:pt x="3812658" y="-398"/>
                  <a:pt x="4094131" y="0"/>
                </a:cubicBezTo>
                <a:cubicBezTo>
                  <a:pt x="4375604" y="398"/>
                  <a:pt x="4357373" y="-2957"/>
                  <a:pt x="4506119" y="0"/>
                </a:cubicBezTo>
                <a:cubicBezTo>
                  <a:pt x="4654865" y="2957"/>
                  <a:pt x="5088314" y="26066"/>
                  <a:pt x="5304345" y="0"/>
                </a:cubicBezTo>
                <a:cubicBezTo>
                  <a:pt x="5520376" y="-26066"/>
                  <a:pt x="5563552" y="-54"/>
                  <a:pt x="5716333" y="0"/>
                </a:cubicBezTo>
                <a:cubicBezTo>
                  <a:pt x="5869114" y="54"/>
                  <a:pt x="6184300" y="9337"/>
                  <a:pt x="6514560" y="0"/>
                </a:cubicBezTo>
                <a:cubicBezTo>
                  <a:pt x="6844820" y="-9337"/>
                  <a:pt x="7235929" y="-46720"/>
                  <a:pt x="7724775" y="0"/>
                </a:cubicBezTo>
                <a:cubicBezTo>
                  <a:pt x="7702434" y="230621"/>
                  <a:pt x="7719893" y="479325"/>
                  <a:pt x="7724775" y="652339"/>
                </a:cubicBezTo>
                <a:cubicBezTo>
                  <a:pt x="7729657" y="825353"/>
                  <a:pt x="7748081" y="1016952"/>
                  <a:pt x="7724775" y="1304677"/>
                </a:cubicBezTo>
                <a:cubicBezTo>
                  <a:pt x="7470908" y="1326411"/>
                  <a:pt x="7281002" y="1305849"/>
                  <a:pt x="7158292" y="1304677"/>
                </a:cubicBezTo>
                <a:cubicBezTo>
                  <a:pt x="7035582" y="1303505"/>
                  <a:pt x="6662794" y="1335324"/>
                  <a:pt x="6360065" y="1304677"/>
                </a:cubicBezTo>
                <a:cubicBezTo>
                  <a:pt x="6057336" y="1274030"/>
                  <a:pt x="5996703" y="1304510"/>
                  <a:pt x="5716334" y="1304677"/>
                </a:cubicBezTo>
                <a:cubicBezTo>
                  <a:pt x="5435965" y="1304844"/>
                  <a:pt x="5424469" y="1325073"/>
                  <a:pt x="5227098" y="1304677"/>
                </a:cubicBezTo>
                <a:cubicBezTo>
                  <a:pt x="5029727" y="1284281"/>
                  <a:pt x="4939356" y="1288715"/>
                  <a:pt x="4660614" y="1304677"/>
                </a:cubicBezTo>
                <a:cubicBezTo>
                  <a:pt x="4381872" y="1320639"/>
                  <a:pt x="4233572" y="1313181"/>
                  <a:pt x="4094131" y="1304677"/>
                </a:cubicBezTo>
                <a:cubicBezTo>
                  <a:pt x="3954690" y="1296173"/>
                  <a:pt x="3670591" y="1294515"/>
                  <a:pt x="3373152" y="1304677"/>
                </a:cubicBezTo>
                <a:cubicBezTo>
                  <a:pt x="3075713" y="1314839"/>
                  <a:pt x="2822208" y="1340241"/>
                  <a:pt x="2652173" y="1304677"/>
                </a:cubicBezTo>
                <a:cubicBezTo>
                  <a:pt x="2482138" y="1269113"/>
                  <a:pt x="2221376" y="1287447"/>
                  <a:pt x="2085689" y="1304677"/>
                </a:cubicBezTo>
                <a:cubicBezTo>
                  <a:pt x="1950002" y="1321907"/>
                  <a:pt x="1612866" y="1322425"/>
                  <a:pt x="1441958" y="1304677"/>
                </a:cubicBezTo>
                <a:cubicBezTo>
                  <a:pt x="1271050" y="1286929"/>
                  <a:pt x="1195499" y="1292288"/>
                  <a:pt x="952722" y="1304677"/>
                </a:cubicBezTo>
                <a:cubicBezTo>
                  <a:pt x="709945" y="1317066"/>
                  <a:pt x="353373" y="1339550"/>
                  <a:pt x="0" y="1304677"/>
                </a:cubicBezTo>
                <a:cubicBezTo>
                  <a:pt x="-20321" y="1029725"/>
                  <a:pt x="-17728" y="764659"/>
                  <a:pt x="0" y="626245"/>
                </a:cubicBezTo>
                <a:cubicBezTo>
                  <a:pt x="17728" y="487831"/>
                  <a:pt x="12484" y="301492"/>
                  <a:pt x="0" y="0"/>
                </a:cubicBezTo>
                <a:close/>
              </a:path>
              <a:path w="7724775" h="1304677" stroke="0" extrusionOk="0">
                <a:moveTo>
                  <a:pt x="0" y="0"/>
                </a:moveTo>
                <a:cubicBezTo>
                  <a:pt x="230449" y="29983"/>
                  <a:pt x="502400" y="6191"/>
                  <a:pt x="798227" y="0"/>
                </a:cubicBezTo>
                <a:cubicBezTo>
                  <a:pt x="1094054" y="-6191"/>
                  <a:pt x="1245878" y="9637"/>
                  <a:pt x="1364710" y="0"/>
                </a:cubicBezTo>
                <a:cubicBezTo>
                  <a:pt x="1483542" y="-9637"/>
                  <a:pt x="1972299" y="-28201"/>
                  <a:pt x="2162937" y="0"/>
                </a:cubicBezTo>
                <a:cubicBezTo>
                  <a:pt x="2353575" y="28201"/>
                  <a:pt x="2425279" y="6004"/>
                  <a:pt x="2652173" y="0"/>
                </a:cubicBezTo>
                <a:cubicBezTo>
                  <a:pt x="2879067" y="-6004"/>
                  <a:pt x="2951889" y="18429"/>
                  <a:pt x="3141409" y="0"/>
                </a:cubicBezTo>
                <a:cubicBezTo>
                  <a:pt x="3330929" y="-18429"/>
                  <a:pt x="3655036" y="3865"/>
                  <a:pt x="3785140" y="0"/>
                </a:cubicBezTo>
                <a:cubicBezTo>
                  <a:pt x="3915244" y="-3865"/>
                  <a:pt x="4035590" y="-1426"/>
                  <a:pt x="4197128" y="0"/>
                </a:cubicBezTo>
                <a:cubicBezTo>
                  <a:pt x="4358666" y="1426"/>
                  <a:pt x="4702779" y="-29245"/>
                  <a:pt x="4840859" y="0"/>
                </a:cubicBezTo>
                <a:cubicBezTo>
                  <a:pt x="4978939" y="29245"/>
                  <a:pt x="5184117" y="953"/>
                  <a:pt x="5484590" y="0"/>
                </a:cubicBezTo>
                <a:cubicBezTo>
                  <a:pt x="5785063" y="-953"/>
                  <a:pt x="5914157" y="22444"/>
                  <a:pt x="6051074" y="0"/>
                </a:cubicBezTo>
                <a:cubicBezTo>
                  <a:pt x="6187991" y="-22444"/>
                  <a:pt x="6423545" y="-14685"/>
                  <a:pt x="6694805" y="0"/>
                </a:cubicBezTo>
                <a:cubicBezTo>
                  <a:pt x="6966065" y="14685"/>
                  <a:pt x="7437528" y="3453"/>
                  <a:pt x="7724775" y="0"/>
                </a:cubicBezTo>
                <a:cubicBezTo>
                  <a:pt x="7756033" y="146645"/>
                  <a:pt x="7697505" y="465285"/>
                  <a:pt x="7724775" y="626245"/>
                </a:cubicBezTo>
                <a:cubicBezTo>
                  <a:pt x="7752045" y="787206"/>
                  <a:pt x="7752641" y="1081309"/>
                  <a:pt x="7724775" y="1304677"/>
                </a:cubicBezTo>
                <a:cubicBezTo>
                  <a:pt x="7481694" y="1298709"/>
                  <a:pt x="7343275" y="1281363"/>
                  <a:pt x="7158292" y="1304677"/>
                </a:cubicBezTo>
                <a:cubicBezTo>
                  <a:pt x="6973309" y="1327991"/>
                  <a:pt x="6656961" y="1294107"/>
                  <a:pt x="6360065" y="1304677"/>
                </a:cubicBezTo>
                <a:cubicBezTo>
                  <a:pt x="6063169" y="1315247"/>
                  <a:pt x="5725301" y="1265944"/>
                  <a:pt x="5561838" y="1304677"/>
                </a:cubicBezTo>
                <a:cubicBezTo>
                  <a:pt x="5398375" y="1343410"/>
                  <a:pt x="4985886" y="1298975"/>
                  <a:pt x="4763611" y="1304677"/>
                </a:cubicBezTo>
                <a:cubicBezTo>
                  <a:pt x="4541336" y="1310379"/>
                  <a:pt x="4388392" y="1296757"/>
                  <a:pt x="4274376" y="1304677"/>
                </a:cubicBezTo>
                <a:cubicBezTo>
                  <a:pt x="4160360" y="1312597"/>
                  <a:pt x="4024706" y="1287030"/>
                  <a:pt x="3862388" y="1304677"/>
                </a:cubicBezTo>
                <a:cubicBezTo>
                  <a:pt x="3700070" y="1322324"/>
                  <a:pt x="3434480" y="1320900"/>
                  <a:pt x="3295904" y="1304677"/>
                </a:cubicBezTo>
                <a:cubicBezTo>
                  <a:pt x="3157328" y="1288454"/>
                  <a:pt x="2947083" y="1328893"/>
                  <a:pt x="2806668" y="1304677"/>
                </a:cubicBezTo>
                <a:cubicBezTo>
                  <a:pt x="2666253" y="1280461"/>
                  <a:pt x="2464127" y="1328768"/>
                  <a:pt x="2240185" y="1304677"/>
                </a:cubicBezTo>
                <a:cubicBezTo>
                  <a:pt x="2016243" y="1280586"/>
                  <a:pt x="1889776" y="1283864"/>
                  <a:pt x="1596453" y="1304677"/>
                </a:cubicBezTo>
                <a:cubicBezTo>
                  <a:pt x="1303130" y="1325490"/>
                  <a:pt x="992453" y="1294430"/>
                  <a:pt x="798227" y="1304677"/>
                </a:cubicBezTo>
                <a:cubicBezTo>
                  <a:pt x="604001" y="1314924"/>
                  <a:pt x="260649" y="1339700"/>
                  <a:pt x="0" y="1304677"/>
                </a:cubicBezTo>
                <a:cubicBezTo>
                  <a:pt x="-9238" y="1165330"/>
                  <a:pt x="31273" y="808519"/>
                  <a:pt x="0" y="678432"/>
                </a:cubicBezTo>
                <a:cubicBezTo>
                  <a:pt x="-31273" y="548345"/>
                  <a:pt x="-2803" y="260968"/>
                  <a:pt x="0" y="0"/>
                </a:cubicBezTo>
                <a:close/>
              </a:path>
            </a:pathLst>
          </a:custGeom>
          <a:solidFill>
            <a:srgbClr val="FFFB57">
              <a:alpha val="94902"/>
            </a:srgbClr>
          </a:solidFill>
          <a:ln w="28575">
            <a:solidFill>
              <a:srgbClr val="4AC6AE"/>
            </a:solidFill>
            <a:extLst>
              <a:ext uri="{C807C97D-BFC1-408E-A445-0C87EB9F89A2}">
                <ask:lineSketchStyleProps xmlns:ask="http://schemas.microsoft.com/office/drawing/2018/sketchyshapes" xmlns="" sd="330632433">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4000" b="1" dirty="0">
                <a:solidFill>
                  <a:prstClr val="black"/>
                </a:solidFill>
                <a:latin typeface="Calibri" panose="020F0502020204030204" pitchFamily="34" charset="0"/>
                <a:cs typeface="Calibri" panose="020F0502020204030204" pitchFamily="34" charset="0"/>
              </a:rPr>
              <a:t>Em có cảm nghĩ như thế nào về nhân vật lịch sử sẽ kể?</a:t>
            </a:r>
            <a:endParaRPr kumimoji="0" lang="vi-VN" sz="4000" b="1" i="0" u="none" strike="noStrike" kern="1200" cap="none" spc="0" normalizeH="0" baseline="0" noProof="0" dirty="0">
              <a:ln>
                <a:noFill/>
              </a:ln>
              <a:solidFill>
                <a:prstClr val="black"/>
              </a:solidFill>
              <a:effectLst/>
              <a:uLnTx/>
              <a:uFillTx/>
              <a:latin typeface="Calibri" panose="020F0502020204030204" pitchFamily="34" charset="0"/>
              <a:ea typeface="Microsoft YaHei"/>
              <a:cs typeface="Calibri" panose="020F0502020204030204" pitchFamily="34" charset="0"/>
            </a:endParaRPr>
          </a:p>
        </p:txBody>
      </p:sp>
    </p:spTree>
    <p:extLst>
      <p:ext uri="{BB962C8B-B14F-4D97-AF65-F5344CB8AC3E}">
        <p14:creationId xmlns:p14="http://schemas.microsoft.com/office/powerpoint/2010/main" val="80822742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p:cTn id="33" dur="500" fill="hold"/>
                                        <p:tgtEl>
                                          <p:spTgt spid="12"/>
                                        </p:tgtEl>
                                        <p:attrNameLst>
                                          <p:attrName>ppt_w</p:attrName>
                                        </p:attrNameLst>
                                      </p:cBhvr>
                                      <p:tavLst>
                                        <p:tav tm="0">
                                          <p:val>
                                            <p:fltVal val="0"/>
                                          </p:val>
                                        </p:tav>
                                        <p:tav tm="100000">
                                          <p:val>
                                            <p:strVal val="#ppt_w"/>
                                          </p:val>
                                        </p:tav>
                                      </p:tavLst>
                                    </p:anim>
                                    <p:anim calcmode="lin" valueType="num">
                                      <p:cBhvr>
                                        <p:cTn id="34" dur="500" fill="hold"/>
                                        <p:tgtEl>
                                          <p:spTgt spid="12"/>
                                        </p:tgtEl>
                                        <p:attrNameLst>
                                          <p:attrName>ppt_h</p:attrName>
                                        </p:attrNameLst>
                                      </p:cBhvr>
                                      <p:tavLst>
                                        <p:tav tm="0">
                                          <p:val>
                                            <p:fltVal val="0"/>
                                          </p:val>
                                        </p:tav>
                                        <p:tav tm="100000">
                                          <p:val>
                                            <p:strVal val="#ppt_h"/>
                                          </p:val>
                                        </p:tav>
                                      </p:tavLst>
                                    </p:anim>
                                    <p:animEffect transition="in" filter="fade">
                                      <p:cBhvr>
                                        <p:cTn id="3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820118" y="1394184"/>
            <a:ext cx="7254900" cy="1167205"/>
            <a:chOff x="2867282" y="1695672"/>
            <a:chExt cx="7254900" cy="1167207"/>
          </a:xfrm>
        </p:grpSpPr>
        <p:sp>
          <p:nvSpPr>
            <p:cNvPr id="3" name="Rounded Rectangle 2"/>
            <p:cNvSpPr/>
            <p:nvPr/>
          </p:nvSpPr>
          <p:spPr>
            <a:xfrm>
              <a:off x="2867282" y="1695672"/>
              <a:ext cx="7243381" cy="1167207"/>
            </a:xfrm>
            <a:prstGeom prst="round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GB" sz="2800">
                <a:solidFill>
                  <a:srgbClr val="002060"/>
                </a:solidFill>
                <a:latin typeface="Calibri" panose="020F0502020204030204" pitchFamily="34" charset="0"/>
                <a:ea typeface="字魂105号-简雅黑"/>
                <a:cs typeface="Calibri" panose="020F0502020204030204" pitchFamily="34" charset="0"/>
              </a:endParaRPr>
            </a:p>
          </p:txBody>
        </p:sp>
        <p:sp>
          <p:nvSpPr>
            <p:cNvPr id="12" name="文本框 19">
              <a:extLst>
                <a:ext uri="{FF2B5EF4-FFF2-40B4-BE49-F238E27FC236}">
                  <a16:creationId xmlns:a16="http://schemas.microsoft.com/office/drawing/2014/main" id="{6BAB6E43-4BF5-4A90-A051-2DE616529B90}"/>
                </a:ext>
              </a:extLst>
            </p:cNvPr>
            <p:cNvSpPr txBox="1"/>
            <p:nvPr/>
          </p:nvSpPr>
          <p:spPr>
            <a:xfrm>
              <a:off x="2980205" y="1744552"/>
              <a:ext cx="7141977" cy="1091968"/>
            </a:xfrm>
            <a:prstGeom prst="rect">
              <a:avLst/>
            </a:prstGeom>
            <a:noFill/>
          </p:spPr>
          <p:txBody>
            <a:bodyPr wrap="square" rtlCol="0">
              <a:spAutoFit/>
            </a:bodyPr>
            <a:lstStyle/>
            <a:p>
              <a:pPr marL="0" marR="0" indent="228600" algn="just">
                <a:lnSpc>
                  <a:spcPct val="120000"/>
                </a:lnSpc>
                <a:spcBef>
                  <a:spcPts val="0"/>
                </a:spcBef>
                <a:spcAft>
                  <a:spcPts val="0"/>
                </a:spcAft>
              </a:pPr>
              <a:r>
                <a:rPr lang="nl-NL" sz="2800" dirty="0">
                  <a:effectLst/>
                  <a:latin typeface="Calibri" panose="020F0502020204030204" pitchFamily="34" charset="0"/>
                  <a:ea typeface="Times New Roman" panose="02020603050405020304" pitchFamily="18" charset="0"/>
                  <a:cs typeface="Calibri" panose="020F0502020204030204" pitchFamily="34" charset="0"/>
                </a:rPr>
                <a:t>Viết đúng chính tả bài “Hai Bà Trưng” trong khoảng 15 phút.</a:t>
              </a:r>
              <a:endParaRPr lang="en-US" sz="2800" dirty="0">
                <a:effectLst/>
                <a:latin typeface="Calibri" panose="020F0502020204030204" pitchFamily="34" charset="0"/>
                <a:ea typeface="Times New Roman" panose="02020603050405020304" pitchFamily="18" charset="0"/>
                <a:cs typeface="Calibri" panose="020F0502020204030204" pitchFamily="34" charset="0"/>
              </a:endParaRPr>
            </a:p>
          </p:txBody>
        </p:sp>
      </p:grpSp>
      <p:grpSp>
        <p:nvGrpSpPr>
          <p:cNvPr id="25" name="Group 24">
            <a:extLst>
              <a:ext uri="{FF2B5EF4-FFF2-40B4-BE49-F238E27FC236}">
                <a16:creationId xmlns:a16="http://schemas.microsoft.com/office/drawing/2014/main" id="{DBB03E57-DF7E-44CD-8859-4A0E1B7E8B62}"/>
              </a:ext>
            </a:extLst>
          </p:cNvPr>
          <p:cNvGrpSpPr/>
          <p:nvPr/>
        </p:nvGrpSpPr>
        <p:grpSpPr>
          <a:xfrm>
            <a:off x="2843156" y="2825945"/>
            <a:ext cx="7288323" cy="1177296"/>
            <a:chOff x="2132367" y="2119458"/>
            <a:chExt cx="5466242" cy="882972"/>
          </a:xfrm>
        </p:grpSpPr>
        <p:sp>
          <p:nvSpPr>
            <p:cNvPr id="19" name="Rounded Rectangle 18"/>
            <p:cNvSpPr/>
            <p:nvPr/>
          </p:nvSpPr>
          <p:spPr>
            <a:xfrm>
              <a:off x="2132367" y="2119458"/>
              <a:ext cx="5432536" cy="875405"/>
            </a:xfrm>
            <a:prstGeom prst="round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GB" sz="2800">
                <a:solidFill>
                  <a:srgbClr val="002060"/>
                </a:solidFill>
                <a:latin typeface="Calibri" panose="020F0502020204030204" pitchFamily="34" charset="0"/>
                <a:ea typeface="字魂105号-简雅黑"/>
                <a:cs typeface="Calibri" panose="020F0502020204030204" pitchFamily="34" charset="0"/>
              </a:endParaRPr>
            </a:p>
          </p:txBody>
        </p:sp>
        <p:sp>
          <p:nvSpPr>
            <p:cNvPr id="13" name="文本框 20">
              <a:extLst>
                <a:ext uri="{FF2B5EF4-FFF2-40B4-BE49-F238E27FC236}">
                  <a16:creationId xmlns:a16="http://schemas.microsoft.com/office/drawing/2014/main" id="{DD9D88E2-526F-4394-934A-EC58067611E5}"/>
                </a:ext>
              </a:extLst>
            </p:cNvPr>
            <p:cNvSpPr txBox="1"/>
            <p:nvPr/>
          </p:nvSpPr>
          <p:spPr>
            <a:xfrm>
              <a:off x="2208420" y="2183456"/>
              <a:ext cx="5390189" cy="818974"/>
            </a:xfrm>
            <a:prstGeom prst="rect">
              <a:avLst/>
            </a:prstGeom>
            <a:noFill/>
          </p:spPr>
          <p:txBody>
            <a:bodyPr wrap="square" rtlCol="0">
              <a:spAutoFit/>
            </a:bodyPr>
            <a:lstStyle/>
            <a:p>
              <a:pPr marL="0" marR="0" indent="228600" algn="just">
                <a:lnSpc>
                  <a:spcPct val="120000"/>
                </a:lnSpc>
                <a:spcBef>
                  <a:spcPts val="0"/>
                </a:spcBef>
                <a:spcAft>
                  <a:spcPts val="0"/>
                </a:spcAft>
              </a:pPr>
              <a:r>
                <a:rPr lang="nl-NL" sz="2800" dirty="0">
                  <a:effectLst/>
                  <a:latin typeface="Calibri" panose="020F0502020204030204" pitchFamily="34" charset="0"/>
                  <a:ea typeface="Times New Roman" panose="02020603050405020304" pitchFamily="18" charset="0"/>
                  <a:cs typeface="Calibri" panose="020F0502020204030204" pitchFamily="34" charset="0"/>
                </a:rPr>
                <a:t>Làm đúng các bài tập chính tả (phân biệt tr/ch; ai/ay).</a:t>
              </a:r>
              <a:endParaRPr lang="en-US" sz="2800" dirty="0">
                <a:effectLst/>
                <a:latin typeface="Calibri" panose="020F0502020204030204" pitchFamily="34" charset="0"/>
                <a:ea typeface="Times New Roman" panose="02020603050405020304" pitchFamily="18" charset="0"/>
                <a:cs typeface="Calibri" panose="020F0502020204030204" pitchFamily="34" charset="0"/>
              </a:endParaRPr>
            </a:p>
          </p:txBody>
        </p:sp>
      </p:grpSp>
      <p:grpSp>
        <p:nvGrpSpPr>
          <p:cNvPr id="21" name="Group 20">
            <a:extLst>
              <a:ext uri="{FF2B5EF4-FFF2-40B4-BE49-F238E27FC236}">
                <a16:creationId xmlns:a16="http://schemas.microsoft.com/office/drawing/2014/main" id="{E061E9B3-2328-4FD1-8A87-D6A9C527A8A7}"/>
              </a:ext>
            </a:extLst>
          </p:cNvPr>
          <p:cNvGrpSpPr/>
          <p:nvPr/>
        </p:nvGrpSpPr>
        <p:grpSpPr>
          <a:xfrm>
            <a:off x="1367115" y="1310368"/>
            <a:ext cx="1195304" cy="1404595"/>
            <a:chOff x="1025336" y="982776"/>
            <a:chExt cx="896478" cy="1053446"/>
          </a:xfrm>
        </p:grpSpPr>
        <p:grpSp>
          <p:nvGrpSpPr>
            <p:cNvPr id="6" name="Group 5">
              <a:extLst>
                <a:ext uri="{FF2B5EF4-FFF2-40B4-BE49-F238E27FC236}">
                  <a16:creationId xmlns:a16="http://schemas.microsoft.com/office/drawing/2014/main" id="{4D64F374-E0CB-443D-B6FA-8A1825D64069}"/>
                </a:ext>
              </a:extLst>
            </p:cNvPr>
            <p:cNvGrpSpPr/>
            <p:nvPr/>
          </p:nvGrpSpPr>
          <p:grpSpPr>
            <a:xfrm>
              <a:off x="1025336" y="982776"/>
              <a:ext cx="885201" cy="844517"/>
              <a:chOff x="1025336" y="989984"/>
              <a:chExt cx="885201" cy="844517"/>
            </a:xfrm>
          </p:grpSpPr>
          <p:sp>
            <p:nvSpPr>
              <p:cNvPr id="10" name="文本框 44"/>
              <p:cNvSpPr txBox="1"/>
              <p:nvPr/>
            </p:nvSpPr>
            <p:spPr>
              <a:xfrm>
                <a:off x="1269171" y="1017449"/>
                <a:ext cx="641366" cy="392415"/>
              </a:xfrm>
              <a:prstGeom prst="rect">
                <a:avLst/>
              </a:prstGeom>
              <a:noFill/>
            </p:spPr>
            <p:txBody>
              <a:bodyPr wrap="square" rtlCol="0">
                <a:spAutoFit/>
              </a:bodyPr>
              <a:lstStyle/>
              <a:p>
                <a:pPr defTabSz="914377"/>
                <a:r>
                  <a:rPr lang="en-US" altLang="zh-CN" sz="2800" b="1" dirty="0">
                    <a:solidFill>
                      <a:srgbClr val="000000"/>
                    </a:solidFill>
                    <a:latin typeface="Calibri" panose="020F0502020204030204" pitchFamily="34" charset="0"/>
                    <a:ea typeface="汉堡包手机字体" panose="020B0604000101010104" pitchFamily="34" charset="-122"/>
                    <a:cs typeface="Calibri" panose="020F0502020204030204" pitchFamily="34" charset="0"/>
                    <a:sym typeface="+mn-lt"/>
                  </a:rPr>
                  <a:t>01</a:t>
                </a:r>
                <a:endParaRPr lang="zh-CN" altLang="en-US" sz="2800" b="1" dirty="0">
                  <a:solidFill>
                    <a:srgbClr val="000000"/>
                  </a:solidFill>
                  <a:latin typeface="Calibri" panose="020F0502020204030204" pitchFamily="34" charset="0"/>
                  <a:ea typeface="汉堡包手机字体" panose="020B0604000101010104" pitchFamily="34" charset="-122"/>
                  <a:cs typeface="Calibri" panose="020F0502020204030204" pitchFamily="34" charset="0"/>
                  <a:sym typeface="+mn-lt"/>
                </a:endParaRPr>
              </a:p>
            </p:txBody>
          </p:sp>
          <p:sp>
            <p:nvSpPr>
              <p:cNvPr id="11" name="椭圆 28">
                <a:extLst>
                  <a:ext uri="{FF2B5EF4-FFF2-40B4-BE49-F238E27FC236}">
                    <a16:creationId xmlns:a16="http://schemas.microsoft.com/office/drawing/2014/main" id="{7FFA4974-44A3-489B-9E3E-A6B47C4F5B0F}"/>
                  </a:ext>
                </a:extLst>
              </p:cNvPr>
              <p:cNvSpPr/>
              <p:nvPr/>
            </p:nvSpPr>
            <p:spPr>
              <a:xfrm>
                <a:off x="1025336" y="989984"/>
                <a:ext cx="879688" cy="844517"/>
              </a:xfrm>
              <a:prstGeom prst="ellipse">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sz="2800">
                  <a:solidFill>
                    <a:srgbClr val="FFFFFF"/>
                  </a:solidFill>
                  <a:latin typeface="Calibri" panose="020F0502020204030204" pitchFamily="34" charset="0"/>
                  <a:ea typeface="字魂105号-简雅黑"/>
                  <a:cs typeface="Calibri" panose="020F0502020204030204" pitchFamily="34" charset="0"/>
                  <a:sym typeface="+mn-lt"/>
                </a:endParaRPr>
              </a:p>
            </p:txBody>
          </p:sp>
        </p:grpSp>
        <p:pic>
          <p:nvPicPr>
            <p:cNvPr id="15" name="图片 29">
              <a:extLst>
                <a:ext uri="{FF2B5EF4-FFF2-40B4-BE49-F238E27FC236}">
                  <a16:creationId xmlns:a16="http://schemas.microsoft.com/office/drawing/2014/main" id="{97E41833-CC95-4D6B-90EA-86981A68F2D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5892" t="19793" r="23059" b="18981"/>
            <a:stretch>
              <a:fillRect/>
            </a:stretch>
          </p:blipFill>
          <p:spPr>
            <a:xfrm rot="11792925">
              <a:off x="1183735" y="1246959"/>
              <a:ext cx="738079" cy="789263"/>
            </a:xfrm>
            <a:prstGeom prst="rect">
              <a:avLst/>
            </a:prstGeom>
          </p:spPr>
        </p:pic>
      </p:grpSp>
      <p:grpSp>
        <p:nvGrpSpPr>
          <p:cNvPr id="7" name="Group 6">
            <a:extLst>
              <a:ext uri="{FF2B5EF4-FFF2-40B4-BE49-F238E27FC236}">
                <a16:creationId xmlns:a16="http://schemas.microsoft.com/office/drawing/2014/main" id="{B4993A53-F4A9-4B60-A6EA-E6617E837AE6}"/>
              </a:ext>
            </a:extLst>
          </p:cNvPr>
          <p:cNvGrpSpPr/>
          <p:nvPr/>
        </p:nvGrpSpPr>
        <p:grpSpPr>
          <a:xfrm>
            <a:off x="1301125" y="2858859"/>
            <a:ext cx="1203251" cy="1320423"/>
            <a:chOff x="1008099" y="2141142"/>
            <a:chExt cx="902438" cy="990317"/>
          </a:xfrm>
        </p:grpSpPr>
        <p:sp>
          <p:nvSpPr>
            <p:cNvPr id="8" name="椭圆 22">
              <a:extLst>
                <a:ext uri="{FF2B5EF4-FFF2-40B4-BE49-F238E27FC236}">
                  <a16:creationId xmlns:a16="http://schemas.microsoft.com/office/drawing/2014/main" id="{4A72E58C-7A9C-4960-A31D-1C8C6303C384}"/>
                </a:ext>
              </a:extLst>
            </p:cNvPr>
            <p:cNvSpPr/>
            <p:nvPr/>
          </p:nvSpPr>
          <p:spPr>
            <a:xfrm>
              <a:off x="1579554" y="2751284"/>
              <a:ext cx="325610" cy="325610"/>
            </a:xfrm>
            <a:prstGeom prst="ellipse">
              <a:avLst/>
            </a:prstGeom>
            <a:no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377">
                <a:defRPr/>
              </a:pPr>
              <a:r>
                <a:rPr lang="en-US" altLang="zh-CN" sz="2800" kern="0" dirty="0">
                  <a:solidFill>
                    <a:prstClr val="white"/>
                  </a:solidFill>
                  <a:latin typeface="Calibri" panose="020F0502020204030204" pitchFamily="34" charset="0"/>
                  <a:ea typeface="字魂47号-三分行楷"/>
                  <a:cs typeface="Calibri" panose="020F0502020204030204" pitchFamily="34" charset="0"/>
                </a:rPr>
                <a:t>2</a:t>
              </a:r>
              <a:endParaRPr lang="zh-CN" altLang="en-US" sz="2800" kern="0" dirty="0">
                <a:solidFill>
                  <a:prstClr val="white"/>
                </a:solidFill>
                <a:latin typeface="Calibri" panose="020F0502020204030204" pitchFamily="34" charset="0"/>
                <a:ea typeface="字魂47号-三分行楷"/>
                <a:cs typeface="Calibri" panose="020F0502020204030204" pitchFamily="34" charset="0"/>
              </a:endParaRPr>
            </a:p>
          </p:txBody>
        </p:sp>
        <p:sp>
          <p:nvSpPr>
            <p:cNvPr id="16" name="椭圆 30">
              <a:extLst>
                <a:ext uri="{FF2B5EF4-FFF2-40B4-BE49-F238E27FC236}">
                  <a16:creationId xmlns:a16="http://schemas.microsoft.com/office/drawing/2014/main" id="{AFE84337-5275-45CD-9FA0-915BA333A029}"/>
                </a:ext>
              </a:extLst>
            </p:cNvPr>
            <p:cNvSpPr/>
            <p:nvPr/>
          </p:nvSpPr>
          <p:spPr>
            <a:xfrm>
              <a:off x="1008099" y="2141142"/>
              <a:ext cx="902438" cy="814902"/>
            </a:xfrm>
            <a:prstGeom prst="ellipse">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sz="2800">
                <a:solidFill>
                  <a:srgbClr val="FFFFFF"/>
                </a:solidFill>
                <a:latin typeface="Calibri" panose="020F0502020204030204" pitchFamily="34" charset="0"/>
                <a:ea typeface="字魂105号-简雅黑"/>
                <a:cs typeface="Calibri" panose="020F0502020204030204" pitchFamily="34" charset="0"/>
                <a:sym typeface="+mn-lt"/>
              </a:endParaRPr>
            </a:p>
          </p:txBody>
        </p:sp>
        <p:pic>
          <p:nvPicPr>
            <p:cNvPr id="17" name="图片 33">
              <a:extLst>
                <a:ext uri="{FF2B5EF4-FFF2-40B4-BE49-F238E27FC236}">
                  <a16:creationId xmlns:a16="http://schemas.microsoft.com/office/drawing/2014/main" id="{98A88334-DDA7-42D3-B86E-3EBBEA7B9F5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4917" t="18291" r="29573" b="19558"/>
            <a:stretch>
              <a:fillRect/>
            </a:stretch>
          </p:blipFill>
          <p:spPr>
            <a:xfrm rot="16200000">
              <a:off x="1118147" y="2452646"/>
              <a:ext cx="694066" cy="663560"/>
            </a:xfrm>
            <a:prstGeom prst="rect">
              <a:avLst/>
            </a:prstGeom>
          </p:spPr>
        </p:pic>
        <p:sp>
          <p:nvSpPr>
            <p:cNvPr id="18" name="文本框 36">
              <a:extLst>
                <a:ext uri="{FF2B5EF4-FFF2-40B4-BE49-F238E27FC236}">
                  <a16:creationId xmlns:a16="http://schemas.microsoft.com/office/drawing/2014/main" id="{86D4BE19-D737-4BA4-8F86-19BBD3F1F339}"/>
                </a:ext>
              </a:extLst>
            </p:cNvPr>
            <p:cNvSpPr txBox="1"/>
            <p:nvPr/>
          </p:nvSpPr>
          <p:spPr>
            <a:xfrm>
              <a:off x="1198955" y="2166630"/>
              <a:ext cx="657953" cy="392415"/>
            </a:xfrm>
            <a:prstGeom prst="rect">
              <a:avLst/>
            </a:prstGeom>
            <a:noFill/>
          </p:spPr>
          <p:txBody>
            <a:bodyPr wrap="square" rtlCol="0">
              <a:spAutoFit/>
            </a:bodyPr>
            <a:lstStyle/>
            <a:p>
              <a:pPr defTabSz="914377"/>
              <a:r>
                <a:rPr lang="en-US" altLang="zh-CN" sz="2800" b="1" dirty="0">
                  <a:solidFill>
                    <a:srgbClr val="000000"/>
                  </a:solidFill>
                  <a:latin typeface="Calibri" panose="020F0502020204030204" pitchFamily="34" charset="0"/>
                  <a:ea typeface="汉堡包手机字体" panose="020B0604000101010104" pitchFamily="34" charset="-122"/>
                  <a:cs typeface="Calibri" panose="020F0502020204030204" pitchFamily="34" charset="0"/>
                  <a:sym typeface="+mn-lt"/>
                </a:rPr>
                <a:t>02</a:t>
              </a:r>
              <a:endParaRPr lang="zh-CN" altLang="en-US" sz="2800" b="1" dirty="0">
                <a:solidFill>
                  <a:srgbClr val="000000"/>
                </a:solidFill>
                <a:latin typeface="Calibri" panose="020F0502020204030204" pitchFamily="34" charset="0"/>
                <a:ea typeface="汉堡包手机字体" panose="020B0604000101010104" pitchFamily="34" charset="-122"/>
                <a:cs typeface="Calibri" panose="020F0502020204030204" pitchFamily="34" charset="0"/>
                <a:sym typeface="+mn-lt"/>
              </a:endParaRPr>
            </a:p>
          </p:txBody>
        </p:sp>
      </p:grpSp>
      <p:pic>
        <p:nvPicPr>
          <p:cNvPr id="28" name="Picture 27">
            <a:extLst>
              <a:ext uri="{FF2B5EF4-FFF2-40B4-BE49-F238E27FC236}">
                <a16:creationId xmlns:a16="http://schemas.microsoft.com/office/drawing/2014/main" id="{3314593E-BED6-478E-1A34-AC1B6525A03C}"/>
              </a:ext>
            </a:extLst>
          </p:cNvPr>
          <p:cNvPicPr>
            <a:picLocks noChangeAspect="1"/>
          </p:cNvPicPr>
          <p:nvPr/>
        </p:nvPicPr>
        <p:blipFill>
          <a:blip r:embed="rId4"/>
          <a:stretch>
            <a:fillRect/>
          </a:stretch>
        </p:blipFill>
        <p:spPr>
          <a:xfrm>
            <a:off x="2515377" y="0"/>
            <a:ext cx="8437595" cy="1713124"/>
          </a:xfrm>
          <a:prstGeom prst="rect">
            <a:avLst/>
          </a:prstGeom>
        </p:spPr>
      </p:pic>
    </p:spTree>
    <p:extLst>
      <p:ext uri="{BB962C8B-B14F-4D97-AF65-F5344CB8AC3E}">
        <p14:creationId xmlns:p14="http://schemas.microsoft.com/office/powerpoint/2010/main" val="1490194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heel(1)">
                                      <p:cBhvr>
                                        <p:cTn id="7" dur="2000"/>
                                        <p:tgtEl>
                                          <p:spTgt spid="21"/>
                                        </p:tgtEl>
                                      </p:cBhvr>
                                    </p:animEffect>
                                  </p:childTnLst>
                                </p:cTn>
                              </p:par>
                            </p:childTnLst>
                          </p:cTn>
                        </p:par>
                        <p:par>
                          <p:cTn id="8" fill="hold">
                            <p:stCondLst>
                              <p:cond delay="2000"/>
                            </p:stCondLst>
                            <p:childTnLst>
                              <p:par>
                                <p:cTn id="9" presetID="21" presetClass="entr" presetSubtype="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heel(1)">
                                      <p:cBhvr>
                                        <p:cTn id="11" dur="2000"/>
                                        <p:tgtEl>
                                          <p:spTgt spid="4"/>
                                        </p:tgtEl>
                                      </p:cBhvr>
                                    </p:animEffect>
                                  </p:childTnLst>
                                </p:cTn>
                              </p:par>
                            </p:childTnLst>
                          </p:cTn>
                        </p:par>
                        <p:par>
                          <p:cTn id="12" fill="hold">
                            <p:stCondLst>
                              <p:cond delay="4000"/>
                            </p:stCondLst>
                            <p:childTnLst>
                              <p:par>
                                <p:cTn id="13" presetID="21" presetClass="entr" presetSubtype="1"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heel(1)">
                                      <p:cBhvr>
                                        <p:cTn id="15" dur="2000"/>
                                        <p:tgtEl>
                                          <p:spTgt spid="7"/>
                                        </p:tgtEl>
                                      </p:cBhvr>
                                    </p:animEffect>
                                  </p:childTnLst>
                                </p:cTn>
                              </p:par>
                            </p:childTnLst>
                          </p:cTn>
                        </p:par>
                        <p:par>
                          <p:cTn id="16" fill="hold">
                            <p:stCondLst>
                              <p:cond delay="6000"/>
                            </p:stCondLst>
                            <p:childTnLst>
                              <p:par>
                                <p:cTn id="17" presetID="21" presetClass="entr" presetSubtype="1" fill="hold"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heel(1)">
                                      <p:cBhvr>
                                        <p:cTn id="19"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nvSpPr>
        <p:spPr>
          <a:xfrm>
            <a:off x="2409764" y="1234404"/>
            <a:ext cx="731520" cy="481965"/>
          </a:xfrm>
          <a:custGeom>
            <a:avLst/>
            <a:gdLst>
              <a:gd name="connsiteX0" fmla="*/ 298 w 1800"/>
              <a:gd name="connsiteY0" fmla="*/ 0 h 1421"/>
              <a:gd name="connsiteX1" fmla="*/ 1597 w 1800"/>
              <a:gd name="connsiteY1" fmla="*/ 0 h 1421"/>
              <a:gd name="connsiteX2" fmla="*/ 1800 w 1800"/>
              <a:gd name="connsiteY2" fmla="*/ 203 h 1421"/>
              <a:gd name="connsiteX3" fmla="*/ 1800 w 1800"/>
              <a:gd name="connsiteY3" fmla="*/ 885 h 1421"/>
              <a:gd name="connsiteX4" fmla="*/ 0 w 1800"/>
              <a:gd name="connsiteY4" fmla="*/ 1058 h 1421"/>
              <a:gd name="connsiteX5" fmla="*/ 300 w 1800"/>
              <a:gd name="connsiteY5" fmla="*/ 1421 h 1421"/>
              <a:gd name="connsiteX6" fmla="*/ 95 w 1800"/>
              <a:gd name="connsiteY6" fmla="*/ 1216 h 1421"/>
              <a:gd name="connsiteX7" fmla="*/ 95 w 1800"/>
              <a:gd name="connsiteY7" fmla="*/ 203 h 1421"/>
              <a:gd name="connsiteX8" fmla="*/ 298 w 1800"/>
              <a:gd name="connsiteY8" fmla="*/ 0 h 1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0" h="1421">
                <a:moveTo>
                  <a:pt x="298" y="0"/>
                </a:moveTo>
                <a:lnTo>
                  <a:pt x="1597" y="0"/>
                </a:lnTo>
                <a:lnTo>
                  <a:pt x="1800" y="203"/>
                </a:lnTo>
                <a:lnTo>
                  <a:pt x="1800" y="885"/>
                </a:lnTo>
                <a:lnTo>
                  <a:pt x="0" y="1058"/>
                </a:lnTo>
                <a:lnTo>
                  <a:pt x="300" y="1421"/>
                </a:lnTo>
                <a:lnTo>
                  <a:pt x="95" y="1216"/>
                </a:lnTo>
                <a:lnTo>
                  <a:pt x="95" y="203"/>
                </a:lnTo>
                <a:cubicBezTo>
                  <a:pt x="95" y="91"/>
                  <a:pt x="186" y="0"/>
                  <a:pt x="298" y="0"/>
                </a:cubicBezTo>
                <a:close/>
              </a:path>
            </a:pathLst>
          </a:custGeom>
          <a:solidFill>
            <a:srgbClr val="09722C"/>
          </a:solidFill>
          <a:ln>
            <a:solidFill>
              <a:srgbClr val="0972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ltLang="zh-CN">
              <a:solidFill>
                <a:srgbClr val="FFFFFF"/>
              </a:solidFill>
              <a:latin typeface="Arial"/>
              <a:ea typeface="字魂105号-简雅黑"/>
            </a:endParaRPr>
          </a:p>
        </p:txBody>
      </p:sp>
      <p:pic>
        <p:nvPicPr>
          <p:cNvPr id="8" name="图片 7" descr="19690631 -1"/>
          <p:cNvPicPr>
            <a:picLocks noChangeAspect="1"/>
          </p:cNvPicPr>
          <p:nvPr/>
        </p:nvPicPr>
        <p:blipFill>
          <a:blip r:embed="rId3"/>
          <a:srcRect/>
          <a:stretch>
            <a:fillRect/>
          </a:stretch>
        </p:blipFill>
        <p:spPr>
          <a:xfrm flipH="1">
            <a:off x="2484301" y="3609569"/>
            <a:ext cx="2404111" cy="1419225"/>
          </a:xfrm>
          <a:prstGeom prst="rect">
            <a:avLst/>
          </a:prstGeom>
        </p:spPr>
      </p:pic>
      <p:pic>
        <p:nvPicPr>
          <p:cNvPr id="7" name="Picture 6" descr="A picture containing shape&#10;&#10;Description automatically generated">
            <a:extLst>
              <a:ext uri="{FF2B5EF4-FFF2-40B4-BE49-F238E27FC236}">
                <a16:creationId xmlns:a16="http://schemas.microsoft.com/office/drawing/2014/main" id="{8EE991A9-2D58-49C6-9223-AF0B244F4A48}"/>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35368" b="70089" l="65198" r="95837">
                        <a14:foregroundMark x1="66896" y1="41067" x2="66896" y2="41067"/>
                        <a14:foregroundMark x1="77971" y1="35408" x2="77971" y2="35408"/>
                        <a14:foregroundMark x1="65198" y1="41310" x2="65198" y2="41310"/>
                        <a14:foregroundMark x1="85489" y1="47009" x2="87955" y2="55538"/>
                        <a14:foregroundMark x1="80598" y1="45150" x2="85489" y2="43694"/>
                        <a14:foregroundMark x1="84559" y1="45150" x2="84559" y2="45150"/>
                        <a14:foregroundMark x1="81124" y1="45150" x2="79022" y2="44341"/>
                        <a14:foregroundMark x1="77324" y1="50687" x2="80194" y2="54365"/>
                        <a14:foregroundMark x1="76516" y1="56467" x2="79426" y2="59499"/>
                        <a14:foregroundMark x1="80073" y1="48828" x2="77041" y2="55821"/>
                        <a14:foregroundMark x1="83226" y1="50808" x2="89046" y2="53314"/>
                        <a14:foregroundMark x1="87712" y1="56750" x2="89167" y2="59378"/>
                        <a14:foregroundMark x1="86015" y1="60307" x2="86015" y2="62935"/>
                        <a14:foregroundMark x1="79143" y1="60428" x2="80719" y2="62935"/>
                        <a14:foregroundMark x1="85610" y1="45150" x2="85610" y2="45150"/>
                        <a14:foregroundMark x1="85610" y1="45271" x2="84964" y2="44867"/>
                        <a14:foregroundMark x1="87429" y1="39086" x2="87429" y2="39086"/>
                        <a14:foregroundMark x1="89046" y1="39491" x2="89046" y2="39491"/>
                      </a14:backgroundRemoval>
                    </a14:imgEffect>
                  </a14:imgLayer>
                </a14:imgProps>
              </a:ext>
              <a:ext uri="{28A0092B-C50C-407E-A947-70E740481C1C}">
                <a14:useLocalDpi xmlns:a14="http://schemas.microsoft.com/office/drawing/2010/main" val="0"/>
              </a:ext>
            </a:extLst>
          </a:blip>
          <a:srcRect l="64398" t="32366" r="603" b="25635"/>
          <a:stretch/>
        </p:blipFill>
        <p:spPr>
          <a:xfrm rot="1752575">
            <a:off x="317972" y="-206948"/>
            <a:ext cx="2808653" cy="3370384"/>
          </a:xfrm>
          <a:prstGeom prst="rect">
            <a:avLst/>
          </a:prstGeom>
        </p:spPr>
      </p:pic>
      <p:pic>
        <p:nvPicPr>
          <p:cNvPr id="3" name="Picture 2">
            <a:extLst>
              <a:ext uri="{FF2B5EF4-FFF2-40B4-BE49-F238E27FC236}">
                <a16:creationId xmlns:a16="http://schemas.microsoft.com/office/drawing/2014/main" id="{D9419CD8-A802-8082-A8D2-3E31DF70218F}"/>
              </a:ext>
            </a:extLst>
          </p:cNvPr>
          <p:cNvPicPr>
            <a:picLocks noChangeAspect="1"/>
          </p:cNvPicPr>
          <p:nvPr/>
        </p:nvPicPr>
        <p:blipFill>
          <a:blip r:embed="rId6"/>
          <a:stretch>
            <a:fillRect/>
          </a:stretch>
        </p:blipFill>
        <p:spPr>
          <a:xfrm>
            <a:off x="3051151" y="2234133"/>
            <a:ext cx="6413548" cy="1170533"/>
          </a:xfrm>
          <a:prstGeom prst="rect">
            <a:avLst/>
          </a:prstGeom>
        </p:spPr>
      </p:pic>
    </p:spTree>
    <p:custDataLst>
      <p:tags r:id="rId1"/>
    </p:custDataLst>
    <p:extLst>
      <p:ext uri="{BB962C8B-B14F-4D97-AF65-F5344CB8AC3E}">
        <p14:creationId xmlns:p14="http://schemas.microsoft.com/office/powerpoint/2010/main" val="1194873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9F1F4"/>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1AB38DA3-D475-4488-B568-555A815A6BBF}"/>
              </a:ext>
            </a:extLst>
          </p:cNvPr>
          <p:cNvSpPr/>
          <p:nvPr/>
        </p:nvSpPr>
        <p:spPr>
          <a:xfrm>
            <a:off x="713852" y="1575463"/>
            <a:ext cx="10775783" cy="3570208"/>
          </a:xfrm>
          <a:prstGeom prst="rect">
            <a:avLst/>
          </a:prstGeom>
          <a:noFill/>
        </p:spPr>
        <p:txBody>
          <a:bodyPr wrap="square" lIns="121920" tIns="60960" rIns="121920" bIns="60960">
            <a:spAutoFit/>
          </a:bodyPr>
          <a:lstStyle/>
          <a:p>
            <a:pPr algn="just" defTabSz="1219170"/>
            <a:r>
              <a:rPr lang="vi-VN" sz="3200" b="1" dirty="0">
                <a:ln w="0"/>
                <a:solidFill>
                  <a:srgbClr val="002060"/>
                </a:solidFill>
                <a:latin typeface="Calibri" panose="020F0502020204030204" pitchFamily="34" charset="0"/>
                <a:cs typeface="Calibri" panose="020F0502020204030204" pitchFamily="34" charset="0"/>
              </a:rPr>
              <a:t> </a:t>
            </a:r>
            <a:r>
              <a:rPr lang="en-US" sz="3200" b="1" dirty="0">
                <a:ln w="0"/>
                <a:solidFill>
                  <a:srgbClr val="002060"/>
                </a:solidFill>
                <a:latin typeface="Calibri" panose="020F0502020204030204" pitchFamily="34" charset="0"/>
                <a:cs typeface="Calibri" panose="020F0502020204030204" pitchFamily="34" charset="0"/>
              </a:rPr>
              <a:t>   </a:t>
            </a:r>
            <a:r>
              <a:rPr lang="vi-VN" sz="3200" b="1" dirty="0">
                <a:ln w="0"/>
                <a:solidFill>
                  <a:srgbClr val="002060"/>
                </a:solidFill>
                <a:latin typeface="Calibri" panose="020F0502020204030204" pitchFamily="34" charset="0"/>
                <a:cs typeface="Calibri" panose="020F0502020204030204" pitchFamily="34" charset="0"/>
              </a:rPr>
              <a:t>Hai Bà Trưng bước lên bành voi. Đoàn quân rùng rùng lên đường. Giáo lao, cung nỏ, rìu búa, khiên mộc cuồn cuộn tràn theo bóng voi ẩn hiện của Hai Bà. Tiếng trống đồng dội lên vòm cây, đập vào sườn đồi, theo suốt đường hành quân.</a:t>
            </a:r>
            <a:endParaRPr lang="en-US" sz="3200" b="1" dirty="0">
              <a:ln w="0"/>
              <a:solidFill>
                <a:srgbClr val="002060"/>
              </a:solidFill>
              <a:latin typeface="Calibri" panose="020F0502020204030204" pitchFamily="34" charset="0"/>
              <a:cs typeface="Calibri" panose="020F0502020204030204" pitchFamily="34" charset="0"/>
            </a:endParaRPr>
          </a:p>
          <a:p>
            <a:pPr algn="just" defTabSz="1219170"/>
            <a:r>
              <a:rPr lang="en-US" sz="3200" b="1" dirty="0">
                <a:solidFill>
                  <a:srgbClr val="002060"/>
                </a:solidFill>
                <a:latin typeface="Calibri" panose="020F0502020204030204" pitchFamily="34" charset="0"/>
                <a:ea typeface="Arial-Rounded" panose="020B0500000000000000" pitchFamily="34" charset="0"/>
                <a:cs typeface="Calibri" panose="020F0502020204030204" pitchFamily="34" charset="0"/>
              </a:rPr>
              <a:t>   </a:t>
            </a:r>
            <a:r>
              <a:rPr lang="vi-VN" sz="3200" b="1" dirty="0">
                <a:solidFill>
                  <a:srgbClr val="002060"/>
                </a:solidFill>
                <a:latin typeface="Calibri" panose="020F0502020204030204" pitchFamily="34" charset="0"/>
                <a:ea typeface="Arial-Rounded" panose="020B0500000000000000" pitchFamily="34" charset="0"/>
                <a:cs typeface="Calibri" panose="020F0502020204030204" pitchFamily="34" charset="0"/>
              </a:rPr>
              <a:t>Thành trì </a:t>
            </a:r>
            <a:r>
              <a:rPr lang="en-US" sz="3200" b="1" dirty="0" err="1">
                <a:solidFill>
                  <a:srgbClr val="002060"/>
                </a:solidFill>
                <a:latin typeface="Calibri" panose="020F0502020204030204" pitchFamily="34" charset="0"/>
                <a:ea typeface="Arial-Rounded" panose="020B0500000000000000" pitchFamily="34" charset="0"/>
                <a:cs typeface="Calibri" panose="020F0502020204030204" pitchFamily="34" charset="0"/>
              </a:rPr>
              <a:t>của</a:t>
            </a:r>
            <a:r>
              <a:rPr lang="en-US" sz="3200" b="1" dirty="0">
                <a:solidFill>
                  <a:srgbClr val="002060"/>
                </a:solidFill>
                <a:latin typeface="Calibri" panose="020F0502020204030204" pitchFamily="34" charset="0"/>
                <a:ea typeface="Arial-Rounded" panose="020B0500000000000000" pitchFamily="34" charset="0"/>
                <a:cs typeface="Calibri" panose="020F0502020204030204" pitchFamily="34" charset="0"/>
              </a:rPr>
              <a:t> </a:t>
            </a:r>
            <a:r>
              <a:rPr lang="vi-VN" sz="3200" b="1" dirty="0">
                <a:solidFill>
                  <a:srgbClr val="002060"/>
                </a:solidFill>
                <a:latin typeface="Calibri" panose="020F0502020204030204" pitchFamily="34" charset="0"/>
                <a:ea typeface="Arial-Rounded" panose="020B0500000000000000" pitchFamily="34" charset="0"/>
                <a:cs typeface="Calibri" panose="020F0502020204030204" pitchFamily="34" charset="0"/>
              </a:rPr>
              <a:t>quân giặc lần lượt sụp đổ dưới chân của đoàn quân khởi nghĩa. Tô Định ôm đầu chạy về nước. Đất nước ta sạch bóng quân thù.</a:t>
            </a:r>
            <a:endParaRPr lang="vi-VN" sz="3200" b="1" dirty="0">
              <a:ln w="0"/>
              <a:solidFill>
                <a:srgbClr val="002060"/>
              </a:solidFill>
              <a:latin typeface="Calibri" panose="020F0502020204030204" pitchFamily="34" charset="0"/>
              <a:ea typeface="Microsoft YaHei"/>
              <a:cs typeface="Calibri" panose="020F0502020204030204" pitchFamily="34" charset="0"/>
            </a:endParaRPr>
          </a:p>
        </p:txBody>
      </p:sp>
      <p:pic>
        <p:nvPicPr>
          <p:cNvPr id="42" name="Picture 41" descr="A picture containing shape&#10;&#10;Description automatically generated">
            <a:extLst>
              <a:ext uri="{FF2B5EF4-FFF2-40B4-BE49-F238E27FC236}">
                <a16:creationId xmlns:a16="http://schemas.microsoft.com/office/drawing/2014/main" id="{6155165D-DBAE-470A-BC94-5A66C3501A8B}"/>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35368" b="70089" l="65198" r="95837">
                        <a14:foregroundMark x1="66896" y1="41067" x2="66896" y2="41067"/>
                        <a14:foregroundMark x1="77971" y1="35408" x2="77971" y2="35408"/>
                        <a14:foregroundMark x1="65198" y1="41310" x2="65198" y2="41310"/>
                        <a14:foregroundMark x1="85489" y1="47009" x2="87955" y2="55538"/>
                        <a14:foregroundMark x1="80598" y1="45150" x2="85489" y2="43694"/>
                        <a14:foregroundMark x1="84559" y1="45150" x2="84559" y2="45150"/>
                        <a14:foregroundMark x1="81124" y1="45150" x2="79022" y2="44341"/>
                        <a14:foregroundMark x1="77324" y1="50687" x2="80194" y2="54365"/>
                        <a14:foregroundMark x1="76516" y1="56467" x2="79426" y2="59499"/>
                        <a14:foregroundMark x1="80073" y1="48828" x2="77041" y2="55821"/>
                        <a14:foregroundMark x1="83226" y1="50808" x2="89046" y2="53314"/>
                        <a14:foregroundMark x1="87712" y1="56750" x2="89167" y2="59378"/>
                        <a14:foregroundMark x1="86015" y1="60307" x2="86015" y2="62935"/>
                        <a14:foregroundMark x1="79143" y1="60428" x2="80719" y2="62935"/>
                        <a14:foregroundMark x1="85610" y1="45150" x2="85610" y2="45150"/>
                        <a14:foregroundMark x1="85610" y1="45271" x2="84964" y2="44867"/>
                        <a14:foregroundMark x1="87429" y1="39086" x2="87429" y2="39086"/>
                        <a14:foregroundMark x1="89046" y1="39491" x2="89046" y2="39491"/>
                      </a14:backgroundRemoval>
                    </a14:imgEffect>
                  </a14:imgLayer>
                </a14:imgProps>
              </a:ext>
              <a:ext uri="{28A0092B-C50C-407E-A947-70E740481C1C}">
                <a14:useLocalDpi xmlns:a14="http://schemas.microsoft.com/office/drawing/2010/main" val="0"/>
              </a:ext>
            </a:extLst>
          </a:blip>
          <a:srcRect l="64398" t="32366" r="603" b="25635"/>
          <a:stretch/>
        </p:blipFill>
        <p:spPr>
          <a:xfrm rot="1752575">
            <a:off x="10315590" y="88195"/>
            <a:ext cx="1261669" cy="1514003"/>
          </a:xfrm>
          <a:prstGeom prst="rect">
            <a:avLst/>
          </a:prstGeom>
        </p:spPr>
      </p:pic>
      <p:pic>
        <p:nvPicPr>
          <p:cNvPr id="2" name="Picture 1">
            <a:extLst>
              <a:ext uri="{FF2B5EF4-FFF2-40B4-BE49-F238E27FC236}">
                <a16:creationId xmlns:a16="http://schemas.microsoft.com/office/drawing/2014/main" id="{45039CEB-A96E-F1B2-E9C3-44D5CC76C107}"/>
              </a:ext>
            </a:extLst>
          </p:cNvPr>
          <p:cNvPicPr>
            <a:picLocks noChangeAspect="1"/>
          </p:cNvPicPr>
          <p:nvPr/>
        </p:nvPicPr>
        <p:blipFill>
          <a:blip r:embed="rId5"/>
          <a:stretch>
            <a:fillRect/>
          </a:stretch>
        </p:blipFill>
        <p:spPr>
          <a:xfrm>
            <a:off x="4342841" y="489544"/>
            <a:ext cx="4096867" cy="944962"/>
          </a:xfrm>
          <a:prstGeom prst="rect">
            <a:avLst/>
          </a:prstGeom>
        </p:spPr>
      </p:pic>
    </p:spTree>
    <p:extLst>
      <p:ext uri="{BB962C8B-B14F-4D97-AF65-F5344CB8AC3E}">
        <p14:creationId xmlns:p14="http://schemas.microsoft.com/office/powerpoint/2010/main" val="104806546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ách tạo nền bảng xanh trên Powerpoint - Cách tạo nền slide trong  Powerpoint - VnDoc.com">
            <a:extLst>
              <a:ext uri="{FF2B5EF4-FFF2-40B4-BE49-F238E27FC236}">
                <a16:creationId xmlns:a16="http://schemas.microsoft.com/office/drawing/2014/main" id="{EA6F740B-2DAE-42C0-8D11-2E6658332D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ABB1ACF6-457D-4A6B-8124-0F0826308099}"/>
              </a:ext>
            </a:extLst>
          </p:cNvPr>
          <p:cNvSpPr/>
          <p:nvPr/>
        </p:nvSpPr>
        <p:spPr>
          <a:xfrm>
            <a:off x="4231492" y="404630"/>
            <a:ext cx="2690417" cy="523220"/>
          </a:xfrm>
          <a:prstGeom prst="rect">
            <a:avLst/>
          </a:prstGeom>
        </p:spPr>
        <p:txBody>
          <a:bodyPr wrap="none">
            <a:spAutoFit/>
          </a:bodyPr>
          <a:lstStyle/>
          <a:p>
            <a:pPr marL="0" marR="0" lvl="0" indent="0" algn="ctr" defTabSz="914400" rtl="0" eaLnBrk="1" fontAlgn="auto" latinLnBrk="0" hangingPunct="1">
              <a:lnSpc>
                <a:spcPct val="100000"/>
              </a:lnSpc>
              <a:spcBef>
                <a:spcPts val="3000"/>
              </a:spcBef>
              <a:spcAft>
                <a:spcPts val="0"/>
              </a:spcAft>
              <a:buClrTx/>
              <a:buSzTx/>
              <a:buFontTx/>
              <a:buNone/>
              <a:tabLst/>
              <a:defRPr/>
            </a:pPr>
            <a:r>
              <a:rPr kumimoji="0" lang="en-US" sz="2800" b="1" i="0" u="none" strike="noStrike" kern="1200" cap="none" spc="0" normalizeH="0" baseline="0" noProof="0" dirty="0">
                <a:ln>
                  <a:noFill/>
                </a:ln>
                <a:solidFill>
                  <a:srgbClr val="FFFF00"/>
                </a:solidFill>
                <a:effectLst/>
                <a:uLnTx/>
                <a:uFillTx/>
                <a:latin typeface="HP001 4 hàng" panose="020B0603050302020204" pitchFamily="34" charset="0"/>
                <a:ea typeface="+mn-ea"/>
                <a:cs typeface="+mn-cs"/>
              </a:rPr>
              <a:t>Hai </a:t>
            </a:r>
            <a:r>
              <a:rPr kumimoji="0" lang="en-US" sz="2800" b="1" i="0" u="none" strike="noStrike" kern="1200" cap="none" spc="0" normalizeH="0" baseline="0" noProof="0" dirty="0" err="1">
                <a:ln>
                  <a:noFill/>
                </a:ln>
                <a:solidFill>
                  <a:srgbClr val="FFFF00"/>
                </a:solidFill>
                <a:effectLst/>
                <a:uLnTx/>
                <a:uFillTx/>
                <a:latin typeface="HP001 4 hàng" panose="020B0603050302020204" pitchFamily="34" charset="0"/>
                <a:ea typeface="+mn-ea"/>
                <a:cs typeface="+mn-cs"/>
              </a:rPr>
              <a:t>Bà</a:t>
            </a:r>
            <a:r>
              <a:rPr kumimoji="0" lang="en-US" sz="2800" b="1" i="0" u="none" strike="noStrike" kern="1200" cap="none" spc="0" normalizeH="0" noProof="0" dirty="0">
                <a:ln>
                  <a:noFill/>
                </a:ln>
                <a:solidFill>
                  <a:srgbClr val="FFFF00"/>
                </a:solidFill>
                <a:effectLst/>
                <a:uLnTx/>
                <a:uFillTx/>
                <a:latin typeface="HP001 4 hàng" panose="020B0603050302020204" pitchFamily="34" charset="0"/>
                <a:ea typeface="+mn-ea"/>
                <a:cs typeface="+mn-cs"/>
              </a:rPr>
              <a:t> T</a:t>
            </a:r>
            <a:r>
              <a:rPr kumimoji="0" lang="el-GR" sz="2800" b="1" i="0" u="none" strike="noStrike" kern="1200" cap="none" spc="0" normalizeH="0" noProof="0" dirty="0">
                <a:ln>
                  <a:noFill/>
                </a:ln>
                <a:solidFill>
                  <a:srgbClr val="FFFF00"/>
                </a:solidFill>
                <a:effectLst/>
                <a:uLnTx/>
                <a:uFillTx/>
                <a:latin typeface="HP001 4 hàng" panose="020B0603050302020204" pitchFamily="34" charset="0"/>
              </a:rPr>
              <a:t>ς</a:t>
            </a:r>
            <a:r>
              <a:rPr kumimoji="0" lang="en-US" sz="2800" b="1" i="0" u="none" strike="noStrike" kern="1200" cap="none" spc="0" normalizeH="0" noProof="0" dirty="0" err="1">
                <a:ln>
                  <a:noFill/>
                </a:ln>
                <a:solidFill>
                  <a:srgbClr val="FFFF00"/>
                </a:solidFill>
                <a:effectLst/>
                <a:uLnTx/>
                <a:uFillTx/>
                <a:latin typeface="HP001 4 hàng" panose="020B0603050302020204" pitchFamily="34" charset="0"/>
                <a:ea typeface="+mn-ea"/>
                <a:cs typeface="+mn-cs"/>
              </a:rPr>
              <a:t>ưng</a:t>
            </a:r>
            <a:endParaRPr kumimoji="0" lang="en-US" sz="2800" b="1" i="0" u="none" strike="noStrike" kern="1200" cap="none" spc="0" normalizeH="0" baseline="0" noProof="0" dirty="0">
              <a:ln>
                <a:noFill/>
              </a:ln>
              <a:solidFill>
                <a:srgbClr val="FFFF00"/>
              </a:solidFill>
              <a:effectLst/>
              <a:uLnTx/>
              <a:uFillTx/>
              <a:latin typeface="HP001 4 hàng" panose="020B0603050302020204" pitchFamily="34" charset="0"/>
              <a:ea typeface="+mn-ea"/>
              <a:cs typeface="+mn-cs"/>
            </a:endParaRPr>
          </a:p>
        </p:txBody>
      </p:sp>
      <p:sp>
        <p:nvSpPr>
          <p:cNvPr id="4" name="TextBox 3">
            <a:extLst>
              <a:ext uri="{FF2B5EF4-FFF2-40B4-BE49-F238E27FC236}">
                <a16:creationId xmlns:a16="http://schemas.microsoft.com/office/drawing/2014/main" id="{B731248C-7A5B-4CE7-BB7B-E62E8BCC47B5}"/>
              </a:ext>
            </a:extLst>
          </p:cNvPr>
          <p:cNvSpPr txBox="1"/>
          <p:nvPr/>
        </p:nvSpPr>
        <p:spPr>
          <a:xfrm>
            <a:off x="1057275" y="994699"/>
            <a:ext cx="10829925" cy="461665"/>
          </a:xfrm>
          <a:prstGeom prst="rect">
            <a:avLst/>
          </a:prstGeom>
          <a:noFill/>
        </p:spPr>
        <p:txBody>
          <a:bodyPr wrap="square" rtlCol="0">
            <a:spAutoFit/>
          </a:bodyPr>
          <a:lstStyle/>
          <a:p>
            <a:pPr lvl="0" indent="361950" algn="just">
              <a:spcAft>
                <a:spcPts val="500"/>
              </a:spcAft>
            </a:pPr>
            <a:r>
              <a:rPr lang="lt-LT"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Hai Bà Tǟưng </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λΰϐ Δ</a:t>
            </a:r>
            <a:r>
              <a:rPr lang="lt-LT"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łn bà</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ζ </a:t>
            </a:r>
            <a:r>
              <a:rPr lang="lt-LT"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v</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Ρ.  </a:t>
            </a:r>
            <a:r>
              <a:rPr lang="lt-LT"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Đ</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oàn</a:t>
            </a:r>
            <a:r>
              <a:rPr lang="lt-LT"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Ǖ</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ί</a:t>
            </a:r>
            <a:r>
              <a:rPr lang="lt-LT"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ân ǟùng ǟùng </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Δ</a:t>
            </a:r>
            <a:r>
              <a:rPr lang="lt-LT"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łn đưŊg.</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Giáo</a:t>
            </a:r>
            <a:r>
              <a:rPr lang="lt-LT"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endParaRPr kumimoji="0" lang="en-US" sz="2400" b="1" i="0" u="none" strike="noStrike" kern="1200" cap="none" spc="0" normalizeH="0" baseline="0" noProof="0" dirty="0">
              <a:ln>
                <a:noFill/>
              </a:ln>
              <a:solidFill>
                <a:prstClr val="white"/>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sp>
        <p:nvSpPr>
          <p:cNvPr id="27" name="TextBox 26">
            <a:extLst>
              <a:ext uri="{FF2B5EF4-FFF2-40B4-BE49-F238E27FC236}">
                <a16:creationId xmlns:a16="http://schemas.microsoft.com/office/drawing/2014/main" id="{BC7BD990-FAA4-447B-8A0A-D0C7D6127CF4}"/>
              </a:ext>
            </a:extLst>
          </p:cNvPr>
          <p:cNvSpPr txBox="1"/>
          <p:nvPr/>
        </p:nvSpPr>
        <p:spPr>
          <a:xfrm>
            <a:off x="-123825" y="1537624"/>
            <a:ext cx="12011025" cy="461665"/>
          </a:xfrm>
          <a:prstGeom prst="rect">
            <a:avLst/>
          </a:prstGeom>
          <a:noFill/>
        </p:spPr>
        <p:txBody>
          <a:bodyPr wrap="square" rtlCol="0">
            <a:spAutoFit/>
          </a:bodyPr>
          <a:lstStyle/>
          <a:p>
            <a:pPr lvl="0" indent="361950" algn="just">
              <a:spcAft>
                <a:spcPts val="500"/>
              </a:spcAft>
            </a:pPr>
            <a:r>
              <a:rPr lang="lv-LV"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lao, cung wỏ, ǟìu </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λ</a:t>
            </a:r>
            <a:r>
              <a:rPr lang="lv-LV"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Ǽa, </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δΗ</a:t>
            </a:r>
            <a:r>
              <a:rPr lang="lv-LV"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łn jℓ cuŬ cuų Ǉràn </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Ό;</a:t>
            </a:r>
            <a:r>
              <a:rPr lang="lv-LV"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o bŗg v</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Ρ </a:t>
            </a:r>
            <a:r>
              <a:rPr lang="lv-LV"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ẩn h</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Η</a:t>
            </a:r>
            <a:r>
              <a:rPr lang="lv-LV"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İn của Hai Bà. </a:t>
            </a:r>
            <a:endParaRPr kumimoji="0" lang="en-US" sz="2400" b="1" i="0" u="none" strike="noStrike" kern="1200" cap="none" spc="0" normalizeH="0" baseline="0" noProof="0" dirty="0">
              <a:ln>
                <a:noFill/>
              </a:ln>
              <a:solidFill>
                <a:prstClr val="white"/>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sp>
        <p:nvSpPr>
          <p:cNvPr id="28" name="TextBox 27">
            <a:extLst>
              <a:ext uri="{FF2B5EF4-FFF2-40B4-BE49-F238E27FC236}">
                <a16:creationId xmlns:a16="http://schemas.microsoft.com/office/drawing/2014/main" id="{8F834F96-F250-4D0A-B4E5-A599E50BCDA0}"/>
              </a:ext>
            </a:extLst>
          </p:cNvPr>
          <p:cNvSpPr txBox="1"/>
          <p:nvPr/>
        </p:nvSpPr>
        <p:spPr>
          <a:xfrm>
            <a:off x="-171450" y="2051974"/>
            <a:ext cx="12011024" cy="461665"/>
          </a:xfrm>
          <a:prstGeom prst="rect">
            <a:avLst/>
          </a:prstGeom>
          <a:noFill/>
        </p:spPr>
        <p:txBody>
          <a:bodyPr wrap="square" rtlCol="0">
            <a:spAutoFit/>
          </a:bodyPr>
          <a:lstStyle/>
          <a:p>
            <a:pPr lvl="0" indent="361950" algn="just">
              <a:spcAft>
                <a:spcPts val="500"/>
              </a:spcAft>
            </a:pP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T</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Η</a:t>
            </a: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Ğng Ǉrūg đŬg dĖ </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Δ</a:t>
            </a: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łn vī cây, đập vào ǧ</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ΰ</a:t>
            </a: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Ŋ đē, </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Ό;</a:t>
            </a: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o ǧ</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ί</a:t>
            </a: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ō đưŊg hà</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ζ </a:t>
            </a: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Ǖ</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ί</a:t>
            </a: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ân. </a:t>
            </a:r>
            <a:endParaRPr kumimoji="0" lang="en-US" sz="2400" b="1" i="0" u="none" strike="noStrike" kern="1200" cap="none" spc="0" normalizeH="0" baseline="0" noProof="0" dirty="0">
              <a:ln>
                <a:noFill/>
              </a:ln>
              <a:solidFill>
                <a:prstClr val="white"/>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sp>
        <p:nvSpPr>
          <p:cNvPr id="29" name="TextBox 28">
            <a:extLst>
              <a:ext uri="{FF2B5EF4-FFF2-40B4-BE49-F238E27FC236}">
                <a16:creationId xmlns:a16="http://schemas.microsoft.com/office/drawing/2014/main" id="{4A1138ED-E003-4B23-AE06-74D0ADEB8D99}"/>
              </a:ext>
            </a:extLst>
          </p:cNvPr>
          <p:cNvSpPr txBox="1"/>
          <p:nvPr/>
        </p:nvSpPr>
        <p:spPr>
          <a:xfrm>
            <a:off x="847724" y="2594899"/>
            <a:ext cx="11191875" cy="461665"/>
          </a:xfrm>
          <a:prstGeom prst="rect">
            <a:avLst/>
          </a:prstGeom>
          <a:noFill/>
        </p:spPr>
        <p:txBody>
          <a:bodyPr wrap="square" rtlCol="0">
            <a:spAutoFit/>
          </a:bodyPr>
          <a:lstStyle/>
          <a:p>
            <a:pPr lvl="0" indent="361950" algn="just">
              <a:spcAft>
                <a:spcPts val="500"/>
              </a:spcAft>
            </a:pP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Thà</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ζ </a:t>
            </a: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Ǉrì của Ǖ</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ί</a:t>
            </a: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ân giặc lần lưĜ ǧẀp đổ dưƞ </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ε</a:t>
            </a: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ân của đ</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oàn</a:t>
            </a: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Ǖ</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ί</a:t>
            </a: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ân </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δ</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ởi</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w</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θ</a:t>
            </a: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ĩa. </a:t>
            </a:r>
            <a:endParaRPr kumimoji="0" lang="en-US" sz="2400" b="1" i="0" u="none" strike="noStrike" kern="1200" cap="none" spc="0" normalizeH="0" baseline="0" noProof="0" dirty="0">
              <a:ln>
                <a:noFill/>
              </a:ln>
              <a:solidFill>
                <a:prstClr val="white"/>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sp>
        <p:nvSpPr>
          <p:cNvPr id="2" name="TextBox 1">
            <a:extLst>
              <a:ext uri="{FF2B5EF4-FFF2-40B4-BE49-F238E27FC236}">
                <a16:creationId xmlns:a16="http://schemas.microsoft.com/office/drawing/2014/main" id="{81A9C38A-F620-0D65-803B-7B67FD68542E}"/>
              </a:ext>
            </a:extLst>
          </p:cNvPr>
          <p:cNvSpPr txBox="1"/>
          <p:nvPr/>
        </p:nvSpPr>
        <p:spPr>
          <a:xfrm>
            <a:off x="-133350" y="3137824"/>
            <a:ext cx="10982324" cy="461665"/>
          </a:xfrm>
          <a:prstGeom prst="rect">
            <a:avLst/>
          </a:prstGeom>
          <a:noFill/>
        </p:spPr>
        <p:txBody>
          <a:bodyPr wrap="square" rtlCol="0">
            <a:spAutoFit/>
          </a:bodyPr>
          <a:lstStyle/>
          <a:p>
            <a:pPr lvl="0" indent="361950" algn="just">
              <a:spcAft>
                <a:spcPts val="500"/>
              </a:spcAft>
            </a:pPr>
            <a:r>
              <a:rPr lang="lv-LV"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Tô Đị</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ζ </a:t>
            </a:r>
            <a:r>
              <a:rPr lang="lv-LV"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į đầu </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ε</a:t>
            </a:r>
            <a:r>
              <a:rPr lang="lv-LV"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ạy </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ωϙ </a:t>
            </a:r>
            <a:r>
              <a:rPr lang="lv-LV"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wư</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ϐ.  </a:t>
            </a:r>
            <a:r>
              <a:rPr lang="lv-LV"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Đất wư</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ϐ </a:t>
            </a:r>
            <a:r>
              <a:rPr lang="lv-LV"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Ǉa sạ</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ε </a:t>
            </a:r>
            <a:r>
              <a:rPr lang="lv-LV"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bŗg Ǖ</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ί</a:t>
            </a:r>
            <a:r>
              <a:rPr lang="lv-LV"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ân </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κ</a:t>
            </a:r>
            <a:r>
              <a:rPr lang="lv-LV"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ù</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a:t>
            </a:r>
            <a:r>
              <a:rPr lang="lv-LV"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endParaRPr kumimoji="0" lang="en-US" sz="2400" b="1" i="0" u="none" strike="noStrike" kern="1200" cap="none" spc="0" normalizeH="0" baseline="0" noProof="0" dirty="0">
              <a:ln>
                <a:noFill/>
              </a:ln>
              <a:solidFill>
                <a:prstClr val="white"/>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519273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wipe(down)">
                                      <p:cBhvr>
                                        <p:cTn id="13" dur="500"/>
                                        <p:tgtEl>
                                          <p:spTgt spid="27"/>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wipe(down)">
                                      <p:cBhvr>
                                        <p:cTn id="16" dur="500"/>
                                        <p:tgtEl>
                                          <p:spTgt spid="28"/>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down)">
                                      <p:cBhvr>
                                        <p:cTn id="19" dur="500"/>
                                        <p:tgtEl>
                                          <p:spTgt spid="29"/>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down)">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27" grpId="0"/>
      <p:bldP spid="28" grpId="0"/>
      <p:bldP spid="29" grpId="0"/>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27000" r="-27000"/>
          </a:stretch>
        </a:blip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BE678693-B7C0-48FA-8688-C4BD78483F17}"/>
              </a:ext>
            </a:extLst>
          </p:cNvPr>
          <p:cNvGrpSpPr/>
          <p:nvPr/>
        </p:nvGrpSpPr>
        <p:grpSpPr>
          <a:xfrm>
            <a:off x="1295468" y="452670"/>
            <a:ext cx="10561174" cy="2208245"/>
            <a:chOff x="2411760" y="483518"/>
            <a:chExt cx="6408712" cy="2808312"/>
          </a:xfrm>
        </p:grpSpPr>
        <p:grpSp>
          <p:nvGrpSpPr>
            <p:cNvPr id="5" name="Group 4">
              <a:extLst>
                <a:ext uri="{FF2B5EF4-FFF2-40B4-BE49-F238E27FC236}">
                  <a16:creationId xmlns:a16="http://schemas.microsoft.com/office/drawing/2014/main" id="{39F4B3DA-DD7E-46A0-911D-130171528D71}"/>
                </a:ext>
              </a:extLst>
            </p:cNvPr>
            <p:cNvGrpSpPr/>
            <p:nvPr/>
          </p:nvGrpSpPr>
          <p:grpSpPr>
            <a:xfrm>
              <a:off x="2411760" y="483518"/>
              <a:ext cx="6408712" cy="2808312"/>
              <a:chOff x="2391009" y="483518"/>
              <a:chExt cx="6408712" cy="2808312"/>
            </a:xfrm>
          </p:grpSpPr>
          <p:sp>
            <p:nvSpPr>
              <p:cNvPr id="3" name="Rectangle: Rounded Corners 2">
                <a:extLst>
                  <a:ext uri="{FF2B5EF4-FFF2-40B4-BE49-F238E27FC236}">
                    <a16:creationId xmlns:a16="http://schemas.microsoft.com/office/drawing/2014/main" id="{10CE52DC-BF0B-442A-9578-9B595718FE2D}"/>
                  </a:ext>
                </a:extLst>
              </p:cNvPr>
              <p:cNvSpPr/>
              <p:nvPr/>
            </p:nvSpPr>
            <p:spPr>
              <a:xfrm>
                <a:off x="2391009" y="483518"/>
                <a:ext cx="6408712" cy="280831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srgbClr val="FFFFFF"/>
                  </a:solidFill>
                  <a:latin typeface="Arial"/>
                  <a:ea typeface="Microsoft YaHei"/>
                </a:endParaRPr>
              </a:p>
            </p:txBody>
          </p:sp>
          <p:sp>
            <p:nvSpPr>
              <p:cNvPr id="4" name="Rectangle: Rounded Corners 3">
                <a:extLst>
                  <a:ext uri="{FF2B5EF4-FFF2-40B4-BE49-F238E27FC236}">
                    <a16:creationId xmlns:a16="http://schemas.microsoft.com/office/drawing/2014/main" id="{555E8CF4-F3FF-40BD-82C9-889C603E5974}"/>
                  </a:ext>
                </a:extLst>
              </p:cNvPr>
              <p:cNvSpPr/>
              <p:nvPr/>
            </p:nvSpPr>
            <p:spPr>
              <a:xfrm>
                <a:off x="2535025" y="869365"/>
                <a:ext cx="6120680" cy="2110431"/>
              </a:xfrm>
              <a:prstGeom prst="roundRect">
                <a:avLst/>
              </a:prstGeom>
              <a:solidFill>
                <a:schemeClr val="bg1"/>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srgbClr val="FFFFFF"/>
                  </a:solidFill>
                  <a:latin typeface="Arial"/>
                  <a:ea typeface="Microsoft YaHei"/>
                </a:endParaRPr>
              </a:p>
            </p:txBody>
          </p:sp>
        </p:grpSp>
        <p:sp>
          <p:nvSpPr>
            <p:cNvPr id="2" name="Rectangle 1">
              <a:extLst>
                <a:ext uri="{FF2B5EF4-FFF2-40B4-BE49-F238E27FC236}">
                  <a16:creationId xmlns:a16="http://schemas.microsoft.com/office/drawing/2014/main" id="{BF6C3C80-33F2-4150-B12F-137D755E2E97}"/>
                </a:ext>
              </a:extLst>
            </p:cNvPr>
            <p:cNvSpPr/>
            <p:nvPr/>
          </p:nvSpPr>
          <p:spPr>
            <a:xfrm>
              <a:off x="2835679" y="1155139"/>
              <a:ext cx="5560872" cy="1135093"/>
            </a:xfrm>
            <a:prstGeom prst="rect">
              <a:avLst/>
            </a:prstGeom>
            <a:noFill/>
          </p:spPr>
          <p:txBody>
            <a:bodyPr wrap="none" lIns="121920" tIns="60960" rIns="121920" bIns="60960">
              <a:spAutoFit/>
            </a:bodyPr>
            <a:lstStyle/>
            <a:p>
              <a:pPr algn="ctr" defTabSz="1219170"/>
              <a:r>
                <a:rPr lang="en-US" sz="5000" b="1" dirty="0" err="1">
                  <a:ln w="0"/>
                  <a:solidFill>
                    <a:srgbClr val="00B050"/>
                  </a:solidFill>
                  <a:latin typeface="Calibri" panose="020F0502020204030204" pitchFamily="34" charset="0"/>
                  <a:ea typeface="Microsoft YaHei"/>
                  <a:cs typeface="Calibri" panose="020F0502020204030204" pitchFamily="34" charset="0"/>
                </a:rPr>
                <a:t>Nội</a:t>
              </a:r>
              <a:r>
                <a:rPr lang="en-US" sz="5000" b="1" dirty="0">
                  <a:ln w="0"/>
                  <a:solidFill>
                    <a:srgbClr val="00B050"/>
                  </a:solidFill>
                  <a:latin typeface="Calibri" panose="020F0502020204030204" pitchFamily="34" charset="0"/>
                  <a:ea typeface="Microsoft YaHei"/>
                  <a:cs typeface="Calibri" panose="020F0502020204030204" pitchFamily="34" charset="0"/>
                </a:rPr>
                <a:t> dung </a:t>
              </a:r>
              <a:r>
                <a:rPr lang="en-US" sz="5000" b="1" dirty="0" err="1">
                  <a:ln w="0"/>
                  <a:solidFill>
                    <a:srgbClr val="00B050"/>
                  </a:solidFill>
                  <a:latin typeface="Calibri" panose="020F0502020204030204" pitchFamily="34" charset="0"/>
                  <a:ea typeface="Microsoft YaHei"/>
                  <a:cs typeface="Calibri" panose="020F0502020204030204" pitchFamily="34" charset="0"/>
                </a:rPr>
                <a:t>chính</a:t>
              </a:r>
              <a:r>
                <a:rPr lang="en-US" sz="5000" b="1" dirty="0">
                  <a:ln w="0"/>
                  <a:solidFill>
                    <a:srgbClr val="00B050"/>
                  </a:solidFill>
                  <a:latin typeface="Calibri" panose="020F0502020204030204" pitchFamily="34" charset="0"/>
                  <a:ea typeface="Microsoft YaHei"/>
                  <a:cs typeface="Calibri" panose="020F0502020204030204" pitchFamily="34" charset="0"/>
                </a:rPr>
                <a:t> </a:t>
              </a:r>
              <a:r>
                <a:rPr lang="en-US" sz="5000" b="1" dirty="0" err="1">
                  <a:ln w="0"/>
                  <a:solidFill>
                    <a:srgbClr val="00B050"/>
                  </a:solidFill>
                  <a:latin typeface="Calibri" panose="020F0502020204030204" pitchFamily="34" charset="0"/>
                  <a:ea typeface="Microsoft YaHei"/>
                  <a:cs typeface="Calibri" panose="020F0502020204030204" pitchFamily="34" charset="0"/>
                </a:rPr>
                <a:t>của</a:t>
              </a:r>
              <a:r>
                <a:rPr lang="en-US" sz="5000" b="1" dirty="0">
                  <a:ln w="0"/>
                  <a:solidFill>
                    <a:srgbClr val="00B050"/>
                  </a:solidFill>
                  <a:latin typeface="Calibri" panose="020F0502020204030204" pitchFamily="34" charset="0"/>
                  <a:ea typeface="Microsoft YaHei"/>
                  <a:cs typeface="Calibri" panose="020F0502020204030204" pitchFamily="34" charset="0"/>
                </a:rPr>
                <a:t> </a:t>
              </a:r>
              <a:r>
                <a:rPr lang="en-US" sz="5000" b="1" dirty="0" err="1">
                  <a:ln w="0"/>
                  <a:solidFill>
                    <a:srgbClr val="00B050"/>
                  </a:solidFill>
                  <a:latin typeface="Calibri" panose="020F0502020204030204" pitchFamily="34" charset="0"/>
                  <a:ea typeface="Microsoft YaHei"/>
                  <a:cs typeface="Calibri" panose="020F0502020204030204" pitchFamily="34" charset="0"/>
                </a:rPr>
                <a:t>đoạn</a:t>
              </a:r>
              <a:r>
                <a:rPr lang="en-US" sz="5000" b="1" dirty="0">
                  <a:ln w="0"/>
                  <a:solidFill>
                    <a:srgbClr val="00B050"/>
                  </a:solidFill>
                  <a:latin typeface="Calibri" panose="020F0502020204030204" pitchFamily="34" charset="0"/>
                  <a:ea typeface="Microsoft YaHei"/>
                  <a:cs typeface="Calibri" panose="020F0502020204030204" pitchFamily="34" charset="0"/>
                </a:rPr>
                <a:t> </a:t>
              </a:r>
              <a:r>
                <a:rPr lang="en-US" sz="5000" b="1" dirty="0" err="1">
                  <a:ln w="0"/>
                  <a:solidFill>
                    <a:srgbClr val="00B050"/>
                  </a:solidFill>
                  <a:latin typeface="Calibri" panose="020F0502020204030204" pitchFamily="34" charset="0"/>
                  <a:ea typeface="Microsoft YaHei"/>
                  <a:cs typeface="Calibri" panose="020F0502020204030204" pitchFamily="34" charset="0"/>
                </a:rPr>
                <a:t>văn</a:t>
              </a:r>
              <a:r>
                <a:rPr lang="en-US" sz="5000" b="1" dirty="0">
                  <a:ln w="0"/>
                  <a:solidFill>
                    <a:srgbClr val="00B050"/>
                  </a:solidFill>
                  <a:latin typeface="Calibri" panose="020F0502020204030204" pitchFamily="34" charset="0"/>
                  <a:ea typeface="Microsoft YaHei"/>
                  <a:cs typeface="Calibri" panose="020F0502020204030204" pitchFamily="34" charset="0"/>
                </a:rPr>
                <a:t> </a:t>
              </a:r>
              <a:r>
                <a:rPr lang="en-US" sz="5000" b="1" dirty="0" err="1">
                  <a:ln w="0"/>
                  <a:solidFill>
                    <a:srgbClr val="00B050"/>
                  </a:solidFill>
                  <a:latin typeface="Calibri" panose="020F0502020204030204" pitchFamily="34" charset="0"/>
                  <a:ea typeface="Microsoft YaHei"/>
                  <a:cs typeface="Calibri" panose="020F0502020204030204" pitchFamily="34" charset="0"/>
                </a:rPr>
                <a:t>là</a:t>
              </a:r>
              <a:r>
                <a:rPr lang="en-US" sz="5000" b="1" dirty="0">
                  <a:ln w="0"/>
                  <a:solidFill>
                    <a:srgbClr val="00B050"/>
                  </a:solidFill>
                  <a:latin typeface="Calibri" panose="020F0502020204030204" pitchFamily="34" charset="0"/>
                  <a:ea typeface="Microsoft YaHei"/>
                  <a:cs typeface="Calibri" panose="020F0502020204030204" pitchFamily="34" charset="0"/>
                </a:rPr>
                <a:t> </a:t>
              </a:r>
              <a:r>
                <a:rPr lang="en-US" sz="5000" b="1" dirty="0" err="1">
                  <a:ln w="0"/>
                  <a:solidFill>
                    <a:srgbClr val="00B050"/>
                  </a:solidFill>
                  <a:latin typeface="Calibri" panose="020F0502020204030204" pitchFamily="34" charset="0"/>
                  <a:ea typeface="Microsoft YaHei"/>
                  <a:cs typeface="Calibri" panose="020F0502020204030204" pitchFamily="34" charset="0"/>
                </a:rPr>
                <a:t>gì</a:t>
              </a:r>
              <a:endParaRPr lang="en-US" sz="5000" b="1" dirty="0">
                <a:ln w="0">
                  <a:noFill/>
                </a:ln>
                <a:solidFill>
                  <a:srgbClr val="E55827"/>
                </a:solidFill>
                <a:latin typeface="Calibri" panose="020F0502020204030204" pitchFamily="34" charset="0"/>
                <a:ea typeface="Microsoft YaHei"/>
                <a:cs typeface="Calibri" panose="020F0502020204030204" pitchFamily="34" charset="0"/>
              </a:endParaRPr>
            </a:p>
          </p:txBody>
        </p:sp>
      </p:grpSp>
      <p:pic>
        <p:nvPicPr>
          <p:cNvPr id="9" name="Picture 8" descr="Background pattern&#10;&#10;Description automatically generated">
            <a:extLst>
              <a:ext uri="{FF2B5EF4-FFF2-40B4-BE49-F238E27FC236}">
                <a16:creationId xmlns:a16="http://schemas.microsoft.com/office/drawing/2014/main" id="{6C073BB0-CDFF-480C-B4A1-39F775CC0600}"/>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40200" b="64200" l="35600" r="65200">
                        <a14:foregroundMark x1="36000" y1="53000" x2="37000" y2="57400"/>
                        <a14:foregroundMark x1="35600" y1="56200" x2="35600" y2="56200"/>
                        <a14:foregroundMark x1="50000" y1="43600" x2="50000" y2="46000"/>
                        <a14:foregroundMark x1="44400" y1="40800" x2="57000" y2="42600"/>
                        <a14:foregroundMark x1="56200" y1="46600" x2="65200" y2="57800"/>
                        <a14:foregroundMark x1="51200" y1="61200" x2="51000" y2="64200"/>
                        <a14:backgroundMark x1="64600" y1="44400" x2="64800" y2="45000"/>
                        <a14:backgroundMark x1="65800" y1="42600" x2="65800" y2="42600"/>
                        <a14:backgroundMark x1="65400" y1="41800" x2="65400" y2="41800"/>
                        <a14:backgroundMark x1="65000" y1="41200" x2="65000" y2="41200"/>
                        <a14:backgroundMark x1="65000" y1="40600" x2="65000" y2="40600"/>
                        <a14:backgroundMark x1="65000" y1="40400" x2="65000" y2="40400"/>
                        <a14:backgroundMark x1="64800" y1="45000" x2="64800" y2="45000"/>
                        <a14:backgroundMark x1="64400" y1="40800" x2="65200" y2="45400"/>
                      </a14:backgroundRemoval>
                    </a14:imgEffect>
                  </a14:imgLayer>
                </a14:imgProps>
              </a:ext>
              <a:ext uri="{28A0092B-C50C-407E-A947-70E740481C1C}">
                <a14:useLocalDpi xmlns:a14="http://schemas.microsoft.com/office/drawing/2010/main" val="0"/>
              </a:ext>
            </a:extLst>
          </a:blip>
          <a:srcRect l="34600" t="37400" r="34600" b="33200"/>
          <a:stretch/>
        </p:blipFill>
        <p:spPr>
          <a:xfrm rot="860181">
            <a:off x="388722" y="1410008"/>
            <a:ext cx="1737157" cy="1658195"/>
          </a:xfrm>
          <a:prstGeom prst="rect">
            <a:avLst/>
          </a:prstGeom>
        </p:spPr>
      </p:pic>
      <p:sp>
        <p:nvSpPr>
          <p:cNvPr id="10" name="Rectangle 9">
            <a:extLst>
              <a:ext uri="{FF2B5EF4-FFF2-40B4-BE49-F238E27FC236}">
                <a16:creationId xmlns:a16="http://schemas.microsoft.com/office/drawing/2014/main" id="{4DF38F14-01E6-42A8-BF6C-60AC17B05028}"/>
              </a:ext>
            </a:extLst>
          </p:cNvPr>
          <p:cNvSpPr/>
          <p:nvPr/>
        </p:nvSpPr>
        <p:spPr>
          <a:xfrm>
            <a:off x="431371" y="3462743"/>
            <a:ext cx="8160907" cy="2283779"/>
          </a:xfrm>
          <a:prstGeom prst="rect">
            <a:avLst/>
          </a:prstGeom>
          <a:solidFill>
            <a:schemeClr val="accent1">
              <a:lumMod val="20000"/>
              <a:lumOff val="80000"/>
            </a:schemeClr>
          </a:solidFill>
          <a:ln w="1905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vi-VN" sz="3733" dirty="0">
                <a:solidFill>
                  <a:srgbClr val="000000"/>
                </a:solidFill>
              </a:rPr>
              <a:t>Ca ngợi lòng yêu nước, tinh thần bất khuất chống giặc xâm lược của Hai Bà Trưng và nhân dân ta.</a:t>
            </a:r>
            <a:endParaRPr lang="vi-VN" sz="3733" dirty="0">
              <a:solidFill>
                <a:srgbClr val="000000"/>
              </a:solidFill>
              <a:latin typeface="Arial"/>
              <a:ea typeface="Microsoft YaHei"/>
            </a:endParaRPr>
          </a:p>
        </p:txBody>
      </p:sp>
      <p:pic>
        <p:nvPicPr>
          <p:cNvPr id="13" name="Picture 12" descr="A picture containing toy, vector graphics&#10;&#10;Description automatically generated">
            <a:extLst>
              <a:ext uri="{FF2B5EF4-FFF2-40B4-BE49-F238E27FC236}">
                <a16:creationId xmlns:a16="http://schemas.microsoft.com/office/drawing/2014/main" id="{57272FC4-C408-4D04-957D-8567285DC01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16213" y="3044957"/>
            <a:ext cx="3744416" cy="3744416"/>
          </a:xfrm>
          <a:prstGeom prst="rect">
            <a:avLst/>
          </a:prstGeom>
        </p:spPr>
      </p:pic>
    </p:spTree>
    <p:extLst>
      <p:ext uri="{BB962C8B-B14F-4D97-AF65-F5344CB8AC3E}">
        <p14:creationId xmlns:p14="http://schemas.microsoft.com/office/powerpoint/2010/main" val="228558795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par>
                          <p:cTn id="18" fill="hold">
                            <p:stCondLst>
                              <p:cond delay="500"/>
                            </p:stCondLst>
                            <p:childTnLst>
                              <p:par>
                                <p:cTn id="19" presetID="16" presetClass="entr" presetSubtype="21"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arn(inVertical)">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diagram&#10;&#10;Description automatically generated">
            <a:extLst>
              <a:ext uri="{FF2B5EF4-FFF2-40B4-BE49-F238E27FC236}">
                <a16:creationId xmlns:a16="http://schemas.microsoft.com/office/drawing/2014/main" id="{1169FBE3-1127-4E52-886B-70F17E555764}"/>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4487" b="95190" l="2961" r="95339">
                        <a14:foregroundMark x1="49575" y1="4487" x2="53480" y2="9863"/>
                        <a14:foregroundMark x1="61480" y1="7114" x2="61480" y2="7114"/>
                        <a14:foregroundMark x1="71339" y1="15400" x2="63433" y2="43331"/>
                        <a14:foregroundMark x1="91465" y1="59539" x2="91465" y2="59539"/>
                        <a14:foregroundMark x1="95339" y1="63217" x2="94929" y2="64673"/>
                        <a14:foregroundMark x1="52346" y1="54244" x2="52346" y2="54244"/>
                        <a14:foregroundMark x1="48976" y1="16855" x2="57197" y2="28698"/>
                        <a14:foregroundMark x1="9575" y1="29628" x2="27213" y2="15764"/>
                        <a14:foregroundMark x1="27213" y1="15764" x2="27213" y2="15683"/>
                        <a14:foregroundMark x1="6583" y1="31730" x2="6583" y2="31730"/>
                        <a14:foregroundMark x1="14803" y1="89935" x2="16535" y2="93492"/>
                        <a14:foregroundMark x1="44157" y1="92846" x2="44157" y2="92846"/>
                        <a14:foregroundMark x1="43339" y1="94543" x2="43339" y2="95190"/>
                        <a14:foregroundMark x1="65197" y1="13824" x2="65197" y2="13824"/>
                        <a14:backgroundMark x1="4756" y1="60065" x2="4756" y2="60065"/>
                        <a14:backgroundMark x1="5480" y1="59903" x2="4535" y2="58731"/>
                        <a14:backgroundMark x1="4220" y1="58327" x2="5890" y2="59660"/>
                        <a14:backgroundMark x1="4126" y1="58327" x2="4126" y2="58327"/>
                        <a14:backgroundMark x1="3811" y1="58488" x2="4126" y2="58852"/>
                        <a14:backgroundMark x1="6079" y1="60186" x2="6079" y2="60186"/>
                        <a14:backgroundMark x1="3528" y1="58084" x2="3528" y2="58084"/>
                      </a14:backgroundRemoval>
                    </a14:imgEffect>
                  </a14:imgLayer>
                </a14:imgProps>
              </a:ext>
              <a:ext uri="{28A0092B-C50C-407E-A947-70E740481C1C}">
                <a14:useLocalDpi xmlns:a14="http://schemas.microsoft.com/office/drawing/2010/main" val="0"/>
              </a:ext>
            </a:extLst>
          </a:blip>
          <a:stretch>
            <a:fillRect/>
          </a:stretch>
        </p:blipFill>
        <p:spPr>
          <a:xfrm>
            <a:off x="-144693" y="4516689"/>
            <a:ext cx="3056508" cy="2381636"/>
          </a:xfrm>
          <a:prstGeom prst="rect">
            <a:avLst/>
          </a:prstGeom>
        </p:spPr>
      </p:pic>
      <p:sp>
        <p:nvSpPr>
          <p:cNvPr id="35" name="Rectangle 34">
            <a:extLst>
              <a:ext uri="{FF2B5EF4-FFF2-40B4-BE49-F238E27FC236}">
                <a16:creationId xmlns:a16="http://schemas.microsoft.com/office/drawing/2014/main" id="{FBA7BB31-9ED0-4325-87C8-EF0DE5B38126}"/>
              </a:ext>
            </a:extLst>
          </p:cNvPr>
          <p:cNvSpPr/>
          <p:nvPr/>
        </p:nvSpPr>
        <p:spPr>
          <a:xfrm>
            <a:off x="2366831" y="2085249"/>
            <a:ext cx="3168352" cy="1231107"/>
          </a:xfrm>
          <a:prstGeom prst="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vi-VN" sz="5333">
                <a:solidFill>
                  <a:sysClr val="windowText" lastClr="000000"/>
                </a:solidFill>
                <a:latin typeface="Calibri" panose="020F0502020204030204" pitchFamily="34" charset="0"/>
                <a:cs typeface="Calibri" panose="020F0502020204030204" pitchFamily="34" charset="0"/>
              </a:rPr>
              <a:t>thuở xưa</a:t>
            </a:r>
            <a:endParaRPr lang="en-US" sz="5333" dirty="0">
              <a:solidFill>
                <a:sysClr val="windowText" lastClr="000000"/>
              </a:solidFill>
              <a:latin typeface="Calibri" panose="020F0502020204030204" pitchFamily="34" charset="0"/>
              <a:ea typeface="Microsoft YaHei"/>
              <a:cs typeface="Calibri" panose="020F0502020204030204" pitchFamily="34" charset="0"/>
            </a:endParaRPr>
          </a:p>
        </p:txBody>
      </p:sp>
      <p:sp>
        <p:nvSpPr>
          <p:cNvPr id="36" name="Rectangle 35">
            <a:extLst>
              <a:ext uri="{FF2B5EF4-FFF2-40B4-BE49-F238E27FC236}">
                <a16:creationId xmlns:a16="http://schemas.microsoft.com/office/drawing/2014/main" id="{EEFA5A03-1C07-481F-90A2-0B5518D751FD}"/>
              </a:ext>
            </a:extLst>
          </p:cNvPr>
          <p:cNvSpPr/>
          <p:nvPr/>
        </p:nvSpPr>
        <p:spPr>
          <a:xfrm>
            <a:off x="2232685" y="3991013"/>
            <a:ext cx="3840427" cy="1231107"/>
          </a:xfrm>
          <a:prstGeom prst="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en-US" sz="5333" dirty="0" err="1">
                <a:solidFill>
                  <a:sysClr val="windowText" lastClr="000000"/>
                </a:solidFill>
                <a:latin typeface="Calibri" panose="020F0502020204030204" pitchFamily="34" charset="0"/>
                <a:cs typeface="Calibri" panose="020F0502020204030204" pitchFamily="34" charset="0"/>
              </a:rPr>
              <a:t>trẩy</a:t>
            </a:r>
            <a:r>
              <a:rPr lang="en-US" sz="5333" dirty="0">
                <a:solidFill>
                  <a:sysClr val="windowText" lastClr="000000"/>
                </a:solidFill>
                <a:latin typeface="Calibri" panose="020F0502020204030204" pitchFamily="34" charset="0"/>
                <a:cs typeface="Calibri" panose="020F0502020204030204" pitchFamily="34" charset="0"/>
              </a:rPr>
              <a:t> </a:t>
            </a:r>
            <a:r>
              <a:rPr lang="en-US" sz="5333" dirty="0" err="1">
                <a:solidFill>
                  <a:sysClr val="windowText" lastClr="000000"/>
                </a:solidFill>
                <a:latin typeface="Calibri" panose="020F0502020204030204" pitchFamily="34" charset="0"/>
                <a:cs typeface="Calibri" panose="020F0502020204030204" pitchFamily="34" charset="0"/>
              </a:rPr>
              <a:t>quân</a:t>
            </a:r>
            <a:endParaRPr lang="en-US" sz="5333" dirty="0">
              <a:solidFill>
                <a:sysClr val="windowText" lastClr="000000"/>
              </a:solidFill>
              <a:latin typeface="Calibri" panose="020F0502020204030204" pitchFamily="34" charset="0"/>
              <a:ea typeface="Microsoft YaHei"/>
              <a:cs typeface="Calibri" panose="020F0502020204030204" pitchFamily="34" charset="0"/>
            </a:endParaRPr>
          </a:p>
        </p:txBody>
      </p:sp>
      <p:sp>
        <p:nvSpPr>
          <p:cNvPr id="37" name="Rectangle 36">
            <a:extLst>
              <a:ext uri="{FF2B5EF4-FFF2-40B4-BE49-F238E27FC236}">
                <a16:creationId xmlns:a16="http://schemas.microsoft.com/office/drawing/2014/main" id="{7AA16505-3E2B-45FE-AF05-34DD2E49D99E}"/>
              </a:ext>
            </a:extLst>
          </p:cNvPr>
          <p:cNvSpPr/>
          <p:nvPr/>
        </p:nvSpPr>
        <p:spPr>
          <a:xfrm>
            <a:off x="7200503" y="2037624"/>
            <a:ext cx="3165323" cy="1231107"/>
          </a:xfrm>
          <a:prstGeom prst="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en-US" sz="5333" dirty="0" err="1">
                <a:solidFill>
                  <a:sysClr val="windowText" lastClr="000000"/>
                </a:solidFill>
                <a:latin typeface="Calibri" panose="020F0502020204030204" pitchFamily="34" charset="0"/>
                <a:cs typeface="Calibri" panose="020F0502020204030204" pitchFamily="34" charset="0"/>
              </a:rPr>
              <a:t>ngút</a:t>
            </a:r>
            <a:r>
              <a:rPr lang="en-US" sz="5333" dirty="0">
                <a:solidFill>
                  <a:sysClr val="windowText" lastClr="000000"/>
                </a:solidFill>
                <a:latin typeface="Calibri" panose="020F0502020204030204" pitchFamily="34" charset="0"/>
                <a:cs typeface="Calibri" panose="020F0502020204030204" pitchFamily="34" charset="0"/>
              </a:rPr>
              <a:t> </a:t>
            </a:r>
            <a:r>
              <a:rPr lang="en-US" sz="5333" dirty="0" err="1">
                <a:solidFill>
                  <a:sysClr val="windowText" lastClr="000000"/>
                </a:solidFill>
                <a:latin typeface="Calibri" panose="020F0502020204030204" pitchFamily="34" charset="0"/>
                <a:cs typeface="Calibri" panose="020F0502020204030204" pitchFamily="34" charset="0"/>
              </a:rPr>
              <a:t>trời</a:t>
            </a:r>
            <a:endParaRPr lang="en-US" sz="5333" dirty="0">
              <a:solidFill>
                <a:sysClr val="windowText" lastClr="000000"/>
              </a:solidFill>
              <a:latin typeface="Calibri" panose="020F0502020204030204" pitchFamily="34" charset="0"/>
              <a:ea typeface="Microsoft YaHei"/>
              <a:cs typeface="Calibri" panose="020F0502020204030204" pitchFamily="34" charset="0"/>
            </a:endParaRPr>
          </a:p>
        </p:txBody>
      </p:sp>
      <p:pic>
        <p:nvPicPr>
          <p:cNvPr id="2" name="Picture 1">
            <a:extLst>
              <a:ext uri="{FF2B5EF4-FFF2-40B4-BE49-F238E27FC236}">
                <a16:creationId xmlns:a16="http://schemas.microsoft.com/office/drawing/2014/main" id="{B0B79B5C-CB33-DAFA-2B22-3CD5F256259A}"/>
              </a:ext>
            </a:extLst>
          </p:cNvPr>
          <p:cNvPicPr>
            <a:picLocks noChangeAspect="1"/>
          </p:cNvPicPr>
          <p:nvPr/>
        </p:nvPicPr>
        <p:blipFill>
          <a:blip r:embed="rId5"/>
          <a:stretch>
            <a:fillRect/>
          </a:stretch>
        </p:blipFill>
        <p:spPr>
          <a:xfrm>
            <a:off x="3779693" y="574875"/>
            <a:ext cx="4804064" cy="1231499"/>
          </a:xfrm>
          <a:prstGeom prst="rect">
            <a:avLst/>
          </a:prstGeom>
        </p:spPr>
      </p:pic>
      <p:sp>
        <p:nvSpPr>
          <p:cNvPr id="4" name="Rectangle 3">
            <a:extLst>
              <a:ext uri="{FF2B5EF4-FFF2-40B4-BE49-F238E27FC236}">
                <a16:creationId xmlns:a16="http://schemas.microsoft.com/office/drawing/2014/main" id="{0BA41330-967C-0D6F-E7E5-23651750C1E1}"/>
              </a:ext>
            </a:extLst>
          </p:cNvPr>
          <p:cNvSpPr/>
          <p:nvPr/>
        </p:nvSpPr>
        <p:spPr>
          <a:xfrm>
            <a:off x="7128535" y="3962438"/>
            <a:ext cx="3840427" cy="1231107"/>
          </a:xfrm>
          <a:prstGeom prst="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en-US" sz="5333">
                <a:solidFill>
                  <a:sysClr val="windowText" lastClr="000000"/>
                </a:solidFill>
                <a:latin typeface="Calibri" panose="020F0502020204030204" pitchFamily="34" charset="0"/>
                <a:cs typeface="Calibri" panose="020F0502020204030204" pitchFamily="34" charset="0"/>
              </a:rPr>
              <a:t>giáp phục</a:t>
            </a:r>
            <a:endParaRPr lang="en-US" sz="5333" dirty="0">
              <a:solidFill>
                <a:sysClr val="windowText" lastClr="000000"/>
              </a:solidFill>
              <a:latin typeface="Calibri" panose="020F0502020204030204" pitchFamily="34" charset="0"/>
              <a:ea typeface="Microsoft YaHei"/>
              <a:cs typeface="Calibri" panose="020F0502020204030204" pitchFamily="34" charset="0"/>
            </a:endParaRPr>
          </a:p>
        </p:txBody>
      </p:sp>
    </p:spTree>
    <p:extLst>
      <p:ext uri="{BB962C8B-B14F-4D97-AF65-F5344CB8AC3E}">
        <p14:creationId xmlns:p14="http://schemas.microsoft.com/office/powerpoint/2010/main" val="91084830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barn(inVertical)">
                                      <p:cBhvr>
                                        <p:cTn id="12" dur="500"/>
                                        <p:tgtEl>
                                          <p:spTgt spid="3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barn(inVertical)">
                                      <p:cBhvr>
                                        <p:cTn id="17" dur="500"/>
                                        <p:tgtEl>
                                          <p:spTgt spid="3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barn(inVertical)">
                                      <p:cBhvr>
                                        <p:cTn id="22" dur="500"/>
                                        <p:tgtEl>
                                          <p:spTgt spid="3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arn(inVertical)">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B9C81E2-8115-4507-809D-DA88FAFD1EF9}"/>
              </a:ext>
            </a:extLst>
          </p:cNvPr>
          <p:cNvSpPr/>
          <p:nvPr/>
        </p:nvSpPr>
        <p:spPr>
          <a:xfrm>
            <a:off x="5820899" y="685536"/>
            <a:ext cx="4022896" cy="779765"/>
          </a:xfrm>
          <a:prstGeom prst="rect">
            <a:avLst/>
          </a:prstGeom>
          <a:noFill/>
        </p:spPr>
        <p:txBody>
          <a:bodyPr wrap="none" lIns="121920" tIns="60960" rIns="121920" bIns="60960">
            <a:spAutoFit/>
          </a:bodyPr>
          <a:lstStyle/>
          <a:p>
            <a:pPr algn="ctr" defTabSz="1219170"/>
            <a:r>
              <a:rPr lang="en-US" sz="4267">
                <a:ln w="0">
                  <a:solidFill>
                    <a:srgbClr val="000000"/>
                  </a:solidFill>
                </a:ln>
                <a:solidFill>
                  <a:srgbClr val="E55827"/>
                </a:solidFill>
                <a:latin typeface="iCiel Cadena" panose="02000503000000020004" pitchFamily="2" charset="0"/>
                <a:ea typeface="Microsoft YaHei"/>
              </a:rPr>
              <a:t>Tư thế ngồi viết</a:t>
            </a:r>
          </a:p>
        </p:txBody>
      </p:sp>
      <p:sp>
        <p:nvSpPr>
          <p:cNvPr id="8" name="Rectangle 7">
            <a:extLst>
              <a:ext uri="{FF2B5EF4-FFF2-40B4-BE49-F238E27FC236}">
                <a16:creationId xmlns:a16="http://schemas.microsoft.com/office/drawing/2014/main" id="{09B52D19-8618-4C9B-A967-D494D3ACD593}"/>
              </a:ext>
            </a:extLst>
          </p:cNvPr>
          <p:cNvSpPr/>
          <p:nvPr/>
        </p:nvSpPr>
        <p:spPr>
          <a:xfrm>
            <a:off x="4473543" y="1543995"/>
            <a:ext cx="6346900" cy="461665"/>
          </a:xfrm>
          <a:prstGeom prst="rect">
            <a:avLst/>
          </a:prstGeom>
        </p:spPr>
        <p:txBody>
          <a:bodyPr wrap="square">
            <a:spAutoFit/>
          </a:bodyPr>
          <a:lstStyle/>
          <a:p>
            <a:pPr marL="380990" indent="-380990" defTabSz="1219170">
              <a:buFont typeface="Arial" panose="020B0604020202020204" pitchFamily="34" charset="0"/>
              <a:buChar char="•"/>
            </a:pPr>
            <a:r>
              <a:rPr lang="en-US" sz="2400" dirty="0" err="1">
                <a:solidFill>
                  <a:srgbClr val="002060"/>
                </a:solidFill>
                <a:latin typeface="Arial"/>
                <a:ea typeface="Microsoft YaHei"/>
              </a:rPr>
              <a:t>Tư</a:t>
            </a:r>
            <a:r>
              <a:rPr lang="en-US" sz="2400" dirty="0">
                <a:solidFill>
                  <a:srgbClr val="002060"/>
                </a:solidFill>
                <a:latin typeface="Arial"/>
                <a:ea typeface="Microsoft YaHei"/>
              </a:rPr>
              <a:t> </a:t>
            </a:r>
            <a:r>
              <a:rPr lang="en-US" sz="2400" dirty="0" err="1">
                <a:solidFill>
                  <a:srgbClr val="002060"/>
                </a:solidFill>
                <a:latin typeface="Arial"/>
                <a:ea typeface="Microsoft YaHei"/>
              </a:rPr>
              <a:t>thế</a:t>
            </a:r>
            <a:r>
              <a:rPr lang="en-US" sz="2400" dirty="0">
                <a:solidFill>
                  <a:srgbClr val="002060"/>
                </a:solidFill>
                <a:latin typeface="Arial"/>
                <a:ea typeface="Microsoft YaHei"/>
              </a:rPr>
              <a:t> </a:t>
            </a:r>
            <a:r>
              <a:rPr lang="en-US" sz="2400" dirty="0" err="1">
                <a:solidFill>
                  <a:srgbClr val="002060"/>
                </a:solidFill>
                <a:latin typeface="Arial"/>
                <a:ea typeface="Microsoft YaHei"/>
              </a:rPr>
              <a:t>ngồi</a:t>
            </a:r>
            <a:r>
              <a:rPr lang="en-US" sz="2400" dirty="0">
                <a:solidFill>
                  <a:srgbClr val="002060"/>
                </a:solidFill>
                <a:latin typeface="Arial"/>
                <a:ea typeface="Microsoft YaHei"/>
              </a:rPr>
              <a:t> </a:t>
            </a:r>
            <a:r>
              <a:rPr lang="en-US" sz="2400" dirty="0" err="1">
                <a:solidFill>
                  <a:srgbClr val="002060"/>
                </a:solidFill>
                <a:latin typeface="Arial"/>
                <a:ea typeface="Microsoft YaHei"/>
              </a:rPr>
              <a:t>học</a:t>
            </a:r>
            <a:r>
              <a:rPr lang="en-US" sz="2400" dirty="0">
                <a:solidFill>
                  <a:srgbClr val="002060"/>
                </a:solidFill>
                <a:latin typeface="Arial"/>
                <a:ea typeface="Microsoft YaHei"/>
              </a:rPr>
              <a:t> </a:t>
            </a:r>
            <a:r>
              <a:rPr lang="en-US" sz="2400" dirty="0" err="1">
                <a:solidFill>
                  <a:srgbClr val="002060"/>
                </a:solidFill>
                <a:latin typeface="Arial"/>
                <a:ea typeface="Microsoft YaHei"/>
              </a:rPr>
              <a:t>thoải</a:t>
            </a:r>
            <a:r>
              <a:rPr lang="en-US" sz="2400" dirty="0">
                <a:solidFill>
                  <a:srgbClr val="002060"/>
                </a:solidFill>
                <a:latin typeface="Arial"/>
                <a:ea typeface="Microsoft YaHei"/>
              </a:rPr>
              <a:t> </a:t>
            </a:r>
            <a:r>
              <a:rPr lang="en-US" sz="2400" dirty="0" err="1">
                <a:solidFill>
                  <a:srgbClr val="002060"/>
                </a:solidFill>
                <a:latin typeface="Arial"/>
                <a:ea typeface="Microsoft YaHei"/>
              </a:rPr>
              <a:t>mái</a:t>
            </a:r>
            <a:r>
              <a:rPr lang="en-US" sz="2400" dirty="0">
                <a:solidFill>
                  <a:srgbClr val="002060"/>
                </a:solidFill>
                <a:latin typeface="Arial"/>
                <a:ea typeface="Microsoft YaHei"/>
              </a:rPr>
              <a:t>, </a:t>
            </a:r>
            <a:r>
              <a:rPr lang="en-US" sz="2400" dirty="0" err="1">
                <a:solidFill>
                  <a:srgbClr val="002060"/>
                </a:solidFill>
                <a:latin typeface="Arial"/>
                <a:ea typeface="Microsoft YaHei"/>
              </a:rPr>
              <a:t>không</a:t>
            </a:r>
            <a:r>
              <a:rPr lang="en-US" sz="2400" dirty="0">
                <a:solidFill>
                  <a:srgbClr val="002060"/>
                </a:solidFill>
                <a:latin typeface="Arial"/>
                <a:ea typeface="Microsoft YaHei"/>
              </a:rPr>
              <a:t> </a:t>
            </a:r>
            <a:r>
              <a:rPr lang="en-US" sz="2400" dirty="0" err="1">
                <a:solidFill>
                  <a:srgbClr val="002060"/>
                </a:solidFill>
                <a:latin typeface="Arial"/>
                <a:ea typeface="Microsoft YaHei"/>
              </a:rPr>
              <a:t>gò</a:t>
            </a:r>
            <a:r>
              <a:rPr lang="en-US" sz="2400" dirty="0">
                <a:solidFill>
                  <a:srgbClr val="002060"/>
                </a:solidFill>
                <a:latin typeface="Arial"/>
                <a:ea typeface="Microsoft YaHei"/>
              </a:rPr>
              <a:t> </a:t>
            </a:r>
            <a:r>
              <a:rPr lang="en-US" sz="2400" dirty="0" err="1">
                <a:solidFill>
                  <a:srgbClr val="002060"/>
                </a:solidFill>
                <a:latin typeface="Arial"/>
                <a:ea typeface="Microsoft YaHei"/>
              </a:rPr>
              <a:t>bó</a:t>
            </a:r>
            <a:r>
              <a:rPr lang="en-US" sz="2400" dirty="0">
                <a:solidFill>
                  <a:srgbClr val="002060"/>
                </a:solidFill>
                <a:latin typeface="Arial"/>
                <a:ea typeface="Microsoft YaHei"/>
              </a:rPr>
              <a:t>.</a:t>
            </a:r>
          </a:p>
        </p:txBody>
      </p:sp>
      <p:sp>
        <p:nvSpPr>
          <p:cNvPr id="9" name="Rectangle 8">
            <a:extLst>
              <a:ext uri="{FF2B5EF4-FFF2-40B4-BE49-F238E27FC236}">
                <a16:creationId xmlns:a16="http://schemas.microsoft.com/office/drawing/2014/main" id="{DEC1682E-750A-4179-8CD8-37F30968C5FA}"/>
              </a:ext>
            </a:extLst>
          </p:cNvPr>
          <p:cNvSpPr/>
          <p:nvPr/>
        </p:nvSpPr>
        <p:spPr>
          <a:xfrm>
            <a:off x="4436259" y="2164905"/>
            <a:ext cx="6705239" cy="461665"/>
          </a:xfrm>
          <a:prstGeom prst="rect">
            <a:avLst/>
          </a:prstGeom>
        </p:spPr>
        <p:txBody>
          <a:bodyPr wrap="square">
            <a:spAutoFit/>
          </a:bodyPr>
          <a:lstStyle/>
          <a:p>
            <a:pPr marL="380990" indent="-380990" defTabSz="1219170">
              <a:buFont typeface="Arial" panose="020B0604020202020204" pitchFamily="34" charset="0"/>
              <a:buChar char="•"/>
            </a:pPr>
            <a:r>
              <a:rPr lang="en-US" sz="2400" dirty="0" err="1">
                <a:solidFill>
                  <a:srgbClr val="002060"/>
                </a:solidFill>
                <a:latin typeface="Arial"/>
                <a:ea typeface="Microsoft YaHei"/>
              </a:rPr>
              <a:t>Khoảng</a:t>
            </a:r>
            <a:r>
              <a:rPr lang="en-US" sz="2400" dirty="0">
                <a:solidFill>
                  <a:srgbClr val="002060"/>
                </a:solidFill>
                <a:latin typeface="Arial"/>
                <a:ea typeface="Microsoft YaHei"/>
              </a:rPr>
              <a:t> </a:t>
            </a:r>
            <a:r>
              <a:rPr lang="en-US" sz="2400" dirty="0" err="1">
                <a:solidFill>
                  <a:srgbClr val="002060"/>
                </a:solidFill>
                <a:latin typeface="Arial"/>
                <a:ea typeface="Microsoft YaHei"/>
              </a:rPr>
              <a:t>cách</a:t>
            </a:r>
            <a:r>
              <a:rPr lang="en-US" sz="2400" dirty="0">
                <a:solidFill>
                  <a:srgbClr val="002060"/>
                </a:solidFill>
                <a:latin typeface="Arial"/>
                <a:ea typeface="Microsoft YaHei"/>
              </a:rPr>
              <a:t> </a:t>
            </a:r>
            <a:r>
              <a:rPr lang="en-US" sz="2400" dirty="0" err="1">
                <a:solidFill>
                  <a:srgbClr val="002060"/>
                </a:solidFill>
                <a:latin typeface="Arial"/>
                <a:ea typeface="Microsoft YaHei"/>
              </a:rPr>
              <a:t>từ</a:t>
            </a:r>
            <a:r>
              <a:rPr lang="en-US" sz="2400" dirty="0">
                <a:solidFill>
                  <a:srgbClr val="002060"/>
                </a:solidFill>
                <a:latin typeface="Arial"/>
                <a:ea typeface="Microsoft YaHei"/>
              </a:rPr>
              <a:t> </a:t>
            </a:r>
            <a:r>
              <a:rPr lang="en-US" sz="2400" dirty="0" err="1">
                <a:solidFill>
                  <a:srgbClr val="002060"/>
                </a:solidFill>
                <a:latin typeface="Arial"/>
                <a:ea typeface="Microsoft YaHei"/>
              </a:rPr>
              <a:t>mắt</a:t>
            </a:r>
            <a:r>
              <a:rPr lang="en-US" sz="2400" dirty="0">
                <a:solidFill>
                  <a:srgbClr val="002060"/>
                </a:solidFill>
                <a:latin typeface="Arial"/>
                <a:ea typeface="Microsoft YaHei"/>
              </a:rPr>
              <a:t> </a:t>
            </a:r>
            <a:r>
              <a:rPr lang="en-US" sz="2400" dirty="0" err="1">
                <a:solidFill>
                  <a:srgbClr val="002060"/>
                </a:solidFill>
                <a:latin typeface="Arial"/>
                <a:ea typeface="Microsoft YaHei"/>
              </a:rPr>
              <a:t>đến</a:t>
            </a:r>
            <a:r>
              <a:rPr lang="en-US" sz="2400" dirty="0">
                <a:solidFill>
                  <a:srgbClr val="002060"/>
                </a:solidFill>
                <a:latin typeface="Arial"/>
                <a:ea typeface="Microsoft YaHei"/>
              </a:rPr>
              <a:t> </a:t>
            </a:r>
            <a:r>
              <a:rPr lang="en-US" sz="2400" dirty="0" err="1">
                <a:solidFill>
                  <a:srgbClr val="002060"/>
                </a:solidFill>
                <a:latin typeface="Arial"/>
                <a:ea typeface="Microsoft YaHei"/>
              </a:rPr>
              <a:t>vở</a:t>
            </a:r>
            <a:r>
              <a:rPr lang="en-US" sz="2400" dirty="0">
                <a:solidFill>
                  <a:srgbClr val="002060"/>
                </a:solidFill>
                <a:latin typeface="Arial"/>
                <a:ea typeface="Microsoft YaHei"/>
              </a:rPr>
              <a:t>: 25 </a:t>
            </a:r>
            <a:r>
              <a:rPr lang="en-US" sz="2400" dirty="0" err="1">
                <a:solidFill>
                  <a:srgbClr val="002060"/>
                </a:solidFill>
                <a:latin typeface="Arial"/>
                <a:ea typeface="Microsoft YaHei"/>
              </a:rPr>
              <a:t>đến</a:t>
            </a:r>
            <a:r>
              <a:rPr lang="en-US" sz="2400" dirty="0">
                <a:solidFill>
                  <a:srgbClr val="002060"/>
                </a:solidFill>
                <a:latin typeface="Arial"/>
                <a:ea typeface="Microsoft YaHei"/>
              </a:rPr>
              <a:t> 30cm</a:t>
            </a:r>
          </a:p>
        </p:txBody>
      </p:sp>
      <p:sp>
        <p:nvSpPr>
          <p:cNvPr id="10" name="Rectangle 9">
            <a:extLst>
              <a:ext uri="{FF2B5EF4-FFF2-40B4-BE49-F238E27FC236}">
                <a16:creationId xmlns:a16="http://schemas.microsoft.com/office/drawing/2014/main" id="{DD5D6188-9E26-4E9D-AAF0-6048F9C6228D}"/>
              </a:ext>
            </a:extLst>
          </p:cNvPr>
          <p:cNvSpPr/>
          <p:nvPr/>
        </p:nvSpPr>
        <p:spPr>
          <a:xfrm>
            <a:off x="4463819" y="2800613"/>
            <a:ext cx="6156823" cy="830997"/>
          </a:xfrm>
          <a:prstGeom prst="rect">
            <a:avLst/>
          </a:prstGeom>
        </p:spPr>
        <p:txBody>
          <a:bodyPr wrap="square">
            <a:spAutoFit/>
          </a:bodyPr>
          <a:lstStyle/>
          <a:p>
            <a:pPr marL="380990" indent="-380990" defTabSz="1219170">
              <a:buFont typeface="Arial" panose="020B0604020202020204" pitchFamily="34" charset="0"/>
              <a:buChar char="•"/>
            </a:pPr>
            <a:r>
              <a:rPr lang="en-US" sz="2400" dirty="0" err="1">
                <a:solidFill>
                  <a:srgbClr val="002060"/>
                </a:solidFill>
                <a:latin typeface="Arial"/>
                <a:ea typeface="Microsoft YaHei"/>
              </a:rPr>
              <a:t>Cột</a:t>
            </a:r>
            <a:r>
              <a:rPr lang="en-US" sz="2400" dirty="0">
                <a:solidFill>
                  <a:srgbClr val="002060"/>
                </a:solidFill>
                <a:latin typeface="Arial"/>
                <a:ea typeface="Microsoft YaHei"/>
              </a:rPr>
              <a:t> </a:t>
            </a:r>
            <a:r>
              <a:rPr lang="en-US" sz="2400" dirty="0" err="1">
                <a:solidFill>
                  <a:srgbClr val="002060"/>
                </a:solidFill>
                <a:latin typeface="Arial"/>
                <a:ea typeface="Microsoft YaHei"/>
              </a:rPr>
              <a:t>sống</a:t>
            </a:r>
            <a:r>
              <a:rPr lang="en-US" sz="2400" dirty="0">
                <a:solidFill>
                  <a:srgbClr val="002060"/>
                </a:solidFill>
                <a:latin typeface="Arial"/>
                <a:ea typeface="Microsoft YaHei"/>
              </a:rPr>
              <a:t> ở </a:t>
            </a:r>
            <a:r>
              <a:rPr lang="en-US" sz="2400" dirty="0" err="1">
                <a:solidFill>
                  <a:srgbClr val="002060"/>
                </a:solidFill>
                <a:latin typeface="Arial"/>
                <a:ea typeface="Microsoft YaHei"/>
              </a:rPr>
              <a:t>tư</a:t>
            </a:r>
            <a:r>
              <a:rPr lang="en-US" sz="2400" dirty="0">
                <a:solidFill>
                  <a:srgbClr val="002060"/>
                </a:solidFill>
                <a:latin typeface="Arial"/>
                <a:ea typeface="Microsoft YaHei"/>
              </a:rPr>
              <a:t> </a:t>
            </a:r>
            <a:r>
              <a:rPr lang="en-US" sz="2400" dirty="0" err="1">
                <a:solidFill>
                  <a:srgbClr val="002060"/>
                </a:solidFill>
                <a:latin typeface="Arial"/>
                <a:ea typeface="Microsoft YaHei"/>
              </a:rPr>
              <a:t>thế</a:t>
            </a:r>
            <a:r>
              <a:rPr lang="en-US" sz="2400" dirty="0">
                <a:solidFill>
                  <a:srgbClr val="002060"/>
                </a:solidFill>
                <a:latin typeface="Arial"/>
                <a:ea typeface="Microsoft YaHei"/>
              </a:rPr>
              <a:t> </a:t>
            </a:r>
            <a:r>
              <a:rPr lang="en-US" sz="2400" dirty="0" err="1">
                <a:solidFill>
                  <a:srgbClr val="002060"/>
                </a:solidFill>
                <a:latin typeface="Arial"/>
                <a:ea typeface="Microsoft YaHei"/>
              </a:rPr>
              <a:t>thẳng</a:t>
            </a:r>
            <a:r>
              <a:rPr lang="en-US" sz="2400" dirty="0">
                <a:solidFill>
                  <a:srgbClr val="002060"/>
                </a:solidFill>
                <a:latin typeface="Arial"/>
                <a:ea typeface="Microsoft YaHei"/>
              </a:rPr>
              <a:t> </a:t>
            </a:r>
            <a:r>
              <a:rPr lang="en-US" sz="2400" dirty="0" err="1">
                <a:solidFill>
                  <a:srgbClr val="002060"/>
                </a:solidFill>
                <a:latin typeface="Arial"/>
                <a:ea typeface="Microsoft YaHei"/>
              </a:rPr>
              <a:t>đứng</a:t>
            </a:r>
            <a:r>
              <a:rPr lang="en-US" sz="2400" dirty="0">
                <a:solidFill>
                  <a:srgbClr val="002060"/>
                </a:solidFill>
                <a:latin typeface="Arial"/>
                <a:ea typeface="Microsoft YaHei"/>
              </a:rPr>
              <a:t>, </a:t>
            </a:r>
            <a:r>
              <a:rPr lang="en-US" sz="2400" dirty="0" err="1">
                <a:solidFill>
                  <a:srgbClr val="002060"/>
                </a:solidFill>
                <a:latin typeface="Arial"/>
                <a:ea typeface="Microsoft YaHei"/>
              </a:rPr>
              <a:t>vuông</a:t>
            </a:r>
            <a:r>
              <a:rPr lang="en-US" sz="2400" dirty="0">
                <a:solidFill>
                  <a:srgbClr val="002060"/>
                </a:solidFill>
                <a:latin typeface="Arial"/>
                <a:ea typeface="Microsoft YaHei"/>
              </a:rPr>
              <a:t> </a:t>
            </a:r>
            <a:r>
              <a:rPr lang="en-US" sz="2400" dirty="0" err="1">
                <a:solidFill>
                  <a:srgbClr val="002060"/>
                </a:solidFill>
                <a:latin typeface="Arial"/>
                <a:ea typeface="Microsoft YaHei"/>
              </a:rPr>
              <a:t>góc</a:t>
            </a:r>
            <a:r>
              <a:rPr lang="en-US" sz="2400" dirty="0">
                <a:solidFill>
                  <a:srgbClr val="002060"/>
                </a:solidFill>
                <a:latin typeface="Arial"/>
                <a:ea typeface="Microsoft YaHei"/>
              </a:rPr>
              <a:t> </a:t>
            </a:r>
            <a:r>
              <a:rPr lang="en-US" sz="2400" dirty="0" err="1">
                <a:solidFill>
                  <a:srgbClr val="002060"/>
                </a:solidFill>
                <a:latin typeface="Arial"/>
                <a:ea typeface="Microsoft YaHei"/>
              </a:rPr>
              <a:t>với</a:t>
            </a:r>
            <a:r>
              <a:rPr lang="en-US" sz="2400" dirty="0">
                <a:solidFill>
                  <a:srgbClr val="002060"/>
                </a:solidFill>
                <a:latin typeface="Arial"/>
                <a:ea typeface="Microsoft YaHei"/>
              </a:rPr>
              <a:t> </a:t>
            </a:r>
            <a:r>
              <a:rPr lang="en-US" sz="2400" dirty="0" err="1">
                <a:solidFill>
                  <a:srgbClr val="002060"/>
                </a:solidFill>
                <a:latin typeface="Arial"/>
                <a:ea typeface="Microsoft YaHei"/>
              </a:rPr>
              <a:t>mặt</a:t>
            </a:r>
            <a:r>
              <a:rPr lang="en-US" sz="2400" dirty="0">
                <a:solidFill>
                  <a:srgbClr val="002060"/>
                </a:solidFill>
                <a:latin typeface="Arial"/>
                <a:ea typeface="Microsoft YaHei"/>
              </a:rPr>
              <a:t> </a:t>
            </a:r>
            <a:r>
              <a:rPr lang="en-US" sz="2400" dirty="0" err="1">
                <a:solidFill>
                  <a:srgbClr val="002060"/>
                </a:solidFill>
                <a:latin typeface="Arial"/>
                <a:ea typeface="Microsoft YaHei"/>
              </a:rPr>
              <a:t>ghế</a:t>
            </a:r>
            <a:r>
              <a:rPr lang="en-US" sz="2400" dirty="0">
                <a:solidFill>
                  <a:srgbClr val="002060"/>
                </a:solidFill>
                <a:latin typeface="Arial"/>
                <a:ea typeface="Microsoft YaHei"/>
              </a:rPr>
              <a:t> </a:t>
            </a:r>
            <a:r>
              <a:rPr lang="en-US" sz="2400" dirty="0" err="1">
                <a:solidFill>
                  <a:srgbClr val="002060"/>
                </a:solidFill>
                <a:latin typeface="Arial"/>
                <a:ea typeface="Microsoft YaHei"/>
              </a:rPr>
              <a:t>ngồi</a:t>
            </a:r>
            <a:endParaRPr lang="en-US" sz="2400" dirty="0">
              <a:solidFill>
                <a:srgbClr val="002060"/>
              </a:solidFill>
              <a:latin typeface="Arial"/>
              <a:ea typeface="Microsoft YaHei"/>
            </a:endParaRPr>
          </a:p>
        </p:txBody>
      </p:sp>
      <p:sp>
        <p:nvSpPr>
          <p:cNvPr id="11" name="Rectangle 10">
            <a:extLst>
              <a:ext uri="{FF2B5EF4-FFF2-40B4-BE49-F238E27FC236}">
                <a16:creationId xmlns:a16="http://schemas.microsoft.com/office/drawing/2014/main" id="{1D163AA4-20D7-4804-AEC7-F0EEF93DDE0D}"/>
              </a:ext>
            </a:extLst>
          </p:cNvPr>
          <p:cNvSpPr/>
          <p:nvPr/>
        </p:nvSpPr>
        <p:spPr>
          <a:xfrm>
            <a:off x="4436259" y="3832165"/>
            <a:ext cx="7217059" cy="461665"/>
          </a:xfrm>
          <a:prstGeom prst="rect">
            <a:avLst/>
          </a:prstGeom>
        </p:spPr>
        <p:txBody>
          <a:bodyPr wrap="square">
            <a:spAutoFit/>
          </a:bodyPr>
          <a:lstStyle/>
          <a:p>
            <a:pPr marL="380990" indent="-380990" defTabSz="1219170">
              <a:buFont typeface="Arial" panose="020B0604020202020204" pitchFamily="34" charset="0"/>
              <a:buChar char="•"/>
            </a:pPr>
            <a:r>
              <a:rPr lang="en-US" sz="2400" dirty="0" err="1">
                <a:solidFill>
                  <a:srgbClr val="002060"/>
                </a:solidFill>
                <a:latin typeface="Arial"/>
                <a:ea typeface="Microsoft YaHei"/>
              </a:rPr>
              <a:t>Giữ</a:t>
            </a:r>
            <a:r>
              <a:rPr lang="en-US" sz="2400" dirty="0">
                <a:solidFill>
                  <a:srgbClr val="002060"/>
                </a:solidFill>
                <a:latin typeface="Arial"/>
                <a:ea typeface="Microsoft YaHei"/>
              </a:rPr>
              <a:t> </a:t>
            </a:r>
            <a:r>
              <a:rPr lang="en-US" sz="2400" dirty="0" err="1">
                <a:solidFill>
                  <a:srgbClr val="002060"/>
                </a:solidFill>
                <a:latin typeface="Arial"/>
                <a:ea typeface="Microsoft YaHei"/>
              </a:rPr>
              <a:t>cân</a:t>
            </a:r>
            <a:r>
              <a:rPr lang="en-US" sz="2400" dirty="0">
                <a:solidFill>
                  <a:srgbClr val="002060"/>
                </a:solidFill>
                <a:latin typeface="Arial"/>
                <a:ea typeface="Microsoft YaHei"/>
              </a:rPr>
              <a:t> </a:t>
            </a:r>
            <a:r>
              <a:rPr lang="en-US" sz="2400" dirty="0" err="1">
                <a:solidFill>
                  <a:srgbClr val="002060"/>
                </a:solidFill>
                <a:latin typeface="Arial"/>
                <a:ea typeface="Microsoft YaHei"/>
              </a:rPr>
              <a:t>bằng</a:t>
            </a:r>
            <a:r>
              <a:rPr lang="en-US" sz="2400" dirty="0">
                <a:solidFill>
                  <a:srgbClr val="002060"/>
                </a:solidFill>
                <a:latin typeface="Arial"/>
                <a:ea typeface="Microsoft YaHei"/>
              </a:rPr>
              <a:t> </a:t>
            </a:r>
            <a:r>
              <a:rPr lang="en-US" sz="2400" dirty="0" err="1">
                <a:solidFill>
                  <a:srgbClr val="002060"/>
                </a:solidFill>
                <a:latin typeface="Arial"/>
                <a:ea typeface="Microsoft YaHei"/>
              </a:rPr>
              <a:t>hai</a:t>
            </a:r>
            <a:r>
              <a:rPr lang="en-US" sz="2400" dirty="0">
                <a:solidFill>
                  <a:srgbClr val="002060"/>
                </a:solidFill>
                <a:latin typeface="Arial"/>
                <a:ea typeface="Microsoft YaHei"/>
              </a:rPr>
              <a:t> </a:t>
            </a:r>
            <a:r>
              <a:rPr lang="en-US" sz="2400" dirty="0" err="1">
                <a:solidFill>
                  <a:srgbClr val="002060"/>
                </a:solidFill>
                <a:latin typeface="Arial"/>
                <a:ea typeface="Microsoft YaHei"/>
              </a:rPr>
              <a:t>vai</a:t>
            </a:r>
            <a:r>
              <a:rPr lang="en-US" sz="2400" dirty="0">
                <a:solidFill>
                  <a:srgbClr val="002060"/>
                </a:solidFill>
                <a:latin typeface="Arial"/>
                <a:ea typeface="Microsoft YaHei"/>
              </a:rPr>
              <a:t> </a:t>
            </a:r>
            <a:r>
              <a:rPr lang="en-US" sz="2400" dirty="0" err="1">
                <a:solidFill>
                  <a:srgbClr val="002060"/>
                </a:solidFill>
                <a:latin typeface="Arial"/>
                <a:ea typeface="Microsoft YaHei"/>
              </a:rPr>
              <a:t>và</a:t>
            </a:r>
            <a:r>
              <a:rPr lang="en-US" sz="2400" dirty="0">
                <a:solidFill>
                  <a:srgbClr val="002060"/>
                </a:solidFill>
                <a:latin typeface="Arial"/>
                <a:ea typeface="Microsoft YaHei"/>
              </a:rPr>
              <a:t> </a:t>
            </a:r>
            <a:r>
              <a:rPr lang="en-US" sz="2400" dirty="0" err="1">
                <a:solidFill>
                  <a:srgbClr val="002060"/>
                </a:solidFill>
                <a:latin typeface="Arial"/>
                <a:ea typeface="Microsoft YaHei"/>
              </a:rPr>
              <a:t>đặt</a:t>
            </a:r>
            <a:r>
              <a:rPr lang="en-US" sz="2400" dirty="0">
                <a:solidFill>
                  <a:srgbClr val="002060"/>
                </a:solidFill>
                <a:latin typeface="Arial"/>
                <a:ea typeface="Microsoft YaHei"/>
              </a:rPr>
              <a:t> </a:t>
            </a:r>
            <a:r>
              <a:rPr lang="en-US" sz="2400" dirty="0" err="1">
                <a:solidFill>
                  <a:srgbClr val="002060"/>
                </a:solidFill>
                <a:latin typeface="Arial"/>
                <a:ea typeface="Microsoft YaHei"/>
              </a:rPr>
              <a:t>hai</a:t>
            </a:r>
            <a:r>
              <a:rPr lang="en-US" sz="2400" dirty="0">
                <a:solidFill>
                  <a:srgbClr val="002060"/>
                </a:solidFill>
                <a:latin typeface="Arial"/>
                <a:ea typeface="Microsoft YaHei"/>
              </a:rPr>
              <a:t> </a:t>
            </a:r>
            <a:r>
              <a:rPr lang="en-US" sz="2400" dirty="0" err="1">
                <a:solidFill>
                  <a:srgbClr val="002060"/>
                </a:solidFill>
                <a:latin typeface="Arial"/>
                <a:ea typeface="Microsoft YaHei"/>
              </a:rPr>
              <a:t>chân</a:t>
            </a:r>
            <a:r>
              <a:rPr lang="en-US" sz="2400" dirty="0">
                <a:solidFill>
                  <a:srgbClr val="002060"/>
                </a:solidFill>
                <a:latin typeface="Arial"/>
                <a:ea typeface="Microsoft YaHei"/>
              </a:rPr>
              <a:t> song </a:t>
            </a:r>
            <a:r>
              <a:rPr lang="en-US" sz="2400" dirty="0" err="1">
                <a:solidFill>
                  <a:srgbClr val="002060"/>
                </a:solidFill>
                <a:latin typeface="Arial"/>
                <a:ea typeface="Microsoft YaHei"/>
              </a:rPr>
              <a:t>song</a:t>
            </a:r>
            <a:endParaRPr lang="en-US" sz="2400" dirty="0">
              <a:solidFill>
                <a:srgbClr val="002060"/>
              </a:solidFill>
              <a:latin typeface="Arial"/>
              <a:ea typeface="Microsoft YaHei"/>
            </a:endParaRPr>
          </a:p>
        </p:txBody>
      </p:sp>
      <p:sp>
        <p:nvSpPr>
          <p:cNvPr id="12" name="Rectangle 11">
            <a:extLst>
              <a:ext uri="{FF2B5EF4-FFF2-40B4-BE49-F238E27FC236}">
                <a16:creationId xmlns:a16="http://schemas.microsoft.com/office/drawing/2014/main" id="{D7ED6BBB-6958-49B1-954B-845C84CFA981}"/>
              </a:ext>
            </a:extLst>
          </p:cNvPr>
          <p:cNvSpPr/>
          <p:nvPr/>
        </p:nvSpPr>
        <p:spPr>
          <a:xfrm>
            <a:off x="4449789" y="4531838"/>
            <a:ext cx="6169889" cy="461665"/>
          </a:xfrm>
          <a:prstGeom prst="rect">
            <a:avLst/>
          </a:prstGeom>
        </p:spPr>
        <p:txBody>
          <a:bodyPr wrap="square">
            <a:spAutoFit/>
          </a:bodyPr>
          <a:lstStyle/>
          <a:p>
            <a:pPr marL="380990" indent="-380990" defTabSz="1219170">
              <a:buFont typeface="Arial" panose="020B0604020202020204" pitchFamily="34" charset="0"/>
              <a:buChar char="•"/>
            </a:pPr>
            <a:r>
              <a:rPr lang="vi-VN" sz="2400" dirty="0">
                <a:solidFill>
                  <a:srgbClr val="002060"/>
                </a:solidFill>
                <a:latin typeface="Arial"/>
                <a:ea typeface="Microsoft YaHei"/>
              </a:rPr>
              <a:t>Không được tì sát ngực vào thành bàn</a:t>
            </a:r>
            <a:endParaRPr lang="en-US" sz="2400" dirty="0">
              <a:solidFill>
                <a:srgbClr val="002060"/>
              </a:solidFill>
              <a:latin typeface="Arial"/>
              <a:ea typeface="Microsoft YaHei"/>
            </a:endParaRPr>
          </a:p>
        </p:txBody>
      </p:sp>
      <p:sp>
        <p:nvSpPr>
          <p:cNvPr id="13" name="Rectangle 12">
            <a:extLst>
              <a:ext uri="{FF2B5EF4-FFF2-40B4-BE49-F238E27FC236}">
                <a16:creationId xmlns:a16="http://schemas.microsoft.com/office/drawing/2014/main" id="{B2B17D0D-42C9-428B-BEF4-CDA256703E5F}"/>
              </a:ext>
            </a:extLst>
          </p:cNvPr>
          <p:cNvSpPr/>
          <p:nvPr/>
        </p:nvSpPr>
        <p:spPr>
          <a:xfrm>
            <a:off x="4463819" y="5253203"/>
            <a:ext cx="7217059" cy="461665"/>
          </a:xfrm>
          <a:prstGeom prst="rect">
            <a:avLst/>
          </a:prstGeom>
        </p:spPr>
        <p:txBody>
          <a:bodyPr wrap="square">
            <a:spAutoFit/>
          </a:bodyPr>
          <a:lstStyle/>
          <a:p>
            <a:pPr marL="380990" indent="-380990" defTabSz="1219170">
              <a:buFont typeface="Arial" panose="020B0604020202020204" pitchFamily="34" charset="0"/>
              <a:buChar char="•"/>
            </a:pPr>
            <a:r>
              <a:rPr lang="en-US" sz="2400" dirty="0" err="1">
                <a:solidFill>
                  <a:srgbClr val="002060"/>
                </a:solidFill>
                <a:latin typeface="Arial"/>
                <a:ea typeface="Microsoft YaHei"/>
              </a:rPr>
              <a:t>Ánh</a:t>
            </a:r>
            <a:r>
              <a:rPr lang="en-US" sz="2400" dirty="0">
                <a:solidFill>
                  <a:srgbClr val="002060"/>
                </a:solidFill>
                <a:latin typeface="Arial"/>
                <a:ea typeface="Microsoft YaHei"/>
              </a:rPr>
              <a:t> </a:t>
            </a:r>
            <a:r>
              <a:rPr lang="en-US" sz="2400" dirty="0" err="1">
                <a:solidFill>
                  <a:srgbClr val="002060"/>
                </a:solidFill>
                <a:latin typeface="Arial"/>
                <a:ea typeface="Microsoft YaHei"/>
              </a:rPr>
              <a:t>sáng</a:t>
            </a:r>
            <a:r>
              <a:rPr lang="en-US" sz="2400" dirty="0">
                <a:solidFill>
                  <a:srgbClr val="002060"/>
                </a:solidFill>
                <a:latin typeface="Arial"/>
                <a:ea typeface="Microsoft YaHei"/>
              </a:rPr>
              <a:t> </a:t>
            </a:r>
            <a:r>
              <a:rPr lang="en-US" sz="2400" dirty="0" err="1">
                <a:solidFill>
                  <a:srgbClr val="002060"/>
                </a:solidFill>
                <a:latin typeface="Arial"/>
                <a:ea typeface="Microsoft YaHei"/>
              </a:rPr>
              <a:t>phải</a:t>
            </a:r>
            <a:r>
              <a:rPr lang="en-US" sz="2400" dirty="0">
                <a:solidFill>
                  <a:srgbClr val="002060"/>
                </a:solidFill>
                <a:latin typeface="Arial"/>
                <a:ea typeface="Microsoft YaHei"/>
              </a:rPr>
              <a:t> </a:t>
            </a:r>
            <a:r>
              <a:rPr lang="en-US" sz="2400" dirty="0" err="1">
                <a:solidFill>
                  <a:srgbClr val="002060"/>
                </a:solidFill>
                <a:latin typeface="Arial"/>
                <a:ea typeface="Microsoft YaHei"/>
              </a:rPr>
              <a:t>đủ</a:t>
            </a:r>
            <a:r>
              <a:rPr lang="en-US" sz="2400" dirty="0">
                <a:solidFill>
                  <a:srgbClr val="002060"/>
                </a:solidFill>
                <a:latin typeface="Arial"/>
                <a:ea typeface="Microsoft YaHei"/>
              </a:rPr>
              <a:t> </a:t>
            </a:r>
            <a:r>
              <a:rPr lang="en-US" sz="2400" dirty="0" err="1">
                <a:solidFill>
                  <a:srgbClr val="002060"/>
                </a:solidFill>
                <a:latin typeface="Arial"/>
                <a:ea typeface="Microsoft YaHei"/>
              </a:rPr>
              <a:t>và</a:t>
            </a:r>
            <a:r>
              <a:rPr lang="en-US" sz="2400" dirty="0">
                <a:solidFill>
                  <a:srgbClr val="002060"/>
                </a:solidFill>
                <a:latin typeface="Arial"/>
                <a:ea typeface="Microsoft YaHei"/>
              </a:rPr>
              <a:t> </a:t>
            </a:r>
            <a:r>
              <a:rPr lang="en-US" sz="2400" dirty="0" err="1">
                <a:solidFill>
                  <a:srgbClr val="002060"/>
                </a:solidFill>
                <a:latin typeface="Arial"/>
                <a:ea typeface="Microsoft YaHei"/>
              </a:rPr>
              <a:t>ngồi</a:t>
            </a:r>
            <a:r>
              <a:rPr lang="en-US" sz="2400" dirty="0">
                <a:solidFill>
                  <a:srgbClr val="002060"/>
                </a:solidFill>
                <a:latin typeface="Arial"/>
                <a:ea typeface="Microsoft YaHei"/>
              </a:rPr>
              <a:t> </a:t>
            </a:r>
            <a:r>
              <a:rPr lang="en-US" sz="2400" dirty="0" err="1">
                <a:solidFill>
                  <a:srgbClr val="002060"/>
                </a:solidFill>
                <a:latin typeface="Arial"/>
                <a:ea typeface="Microsoft YaHei"/>
              </a:rPr>
              <a:t>thuận</a:t>
            </a:r>
            <a:r>
              <a:rPr lang="en-US" sz="2400" dirty="0">
                <a:solidFill>
                  <a:srgbClr val="002060"/>
                </a:solidFill>
                <a:latin typeface="Arial"/>
                <a:ea typeface="Microsoft YaHei"/>
              </a:rPr>
              <a:t> </a:t>
            </a:r>
            <a:r>
              <a:rPr lang="en-US" sz="2400" dirty="0" err="1">
                <a:solidFill>
                  <a:srgbClr val="002060"/>
                </a:solidFill>
                <a:latin typeface="Arial"/>
                <a:ea typeface="Microsoft YaHei"/>
              </a:rPr>
              <a:t>chiều</a:t>
            </a:r>
            <a:r>
              <a:rPr lang="en-US" sz="2400" dirty="0">
                <a:solidFill>
                  <a:srgbClr val="002060"/>
                </a:solidFill>
                <a:latin typeface="Arial"/>
                <a:ea typeface="Microsoft YaHei"/>
              </a:rPr>
              <a:t> </a:t>
            </a:r>
            <a:r>
              <a:rPr lang="en-US" sz="2400" dirty="0" err="1">
                <a:solidFill>
                  <a:srgbClr val="002060"/>
                </a:solidFill>
                <a:latin typeface="Arial"/>
                <a:ea typeface="Microsoft YaHei"/>
              </a:rPr>
              <a:t>ánh</a:t>
            </a:r>
            <a:r>
              <a:rPr lang="en-US" sz="2400" dirty="0">
                <a:solidFill>
                  <a:srgbClr val="002060"/>
                </a:solidFill>
                <a:latin typeface="Arial"/>
                <a:ea typeface="Microsoft YaHei"/>
              </a:rPr>
              <a:t> </a:t>
            </a:r>
            <a:r>
              <a:rPr lang="en-US" sz="2400" dirty="0" err="1">
                <a:solidFill>
                  <a:srgbClr val="002060"/>
                </a:solidFill>
                <a:latin typeface="Arial"/>
                <a:ea typeface="Microsoft YaHei"/>
              </a:rPr>
              <a:t>sáng</a:t>
            </a:r>
            <a:endParaRPr lang="en-US" sz="2400" dirty="0">
              <a:solidFill>
                <a:srgbClr val="002060"/>
              </a:solidFill>
              <a:latin typeface="Arial"/>
              <a:ea typeface="Microsoft YaHei"/>
            </a:endParaRPr>
          </a:p>
        </p:txBody>
      </p:sp>
      <p:pic>
        <p:nvPicPr>
          <p:cNvPr id="14" name="Picture 13" descr="A picture containing toy, vector graphics&#10;&#10;Description automatically generated">
            <a:extLst>
              <a:ext uri="{FF2B5EF4-FFF2-40B4-BE49-F238E27FC236}">
                <a16:creationId xmlns:a16="http://schemas.microsoft.com/office/drawing/2014/main" id="{A6C586BC-A5C3-4305-BD26-52E8137510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996" y="1543995"/>
            <a:ext cx="3936437" cy="3936437"/>
          </a:xfrm>
          <a:prstGeom prst="rect">
            <a:avLst/>
          </a:prstGeom>
        </p:spPr>
      </p:pic>
    </p:spTree>
    <p:extLst>
      <p:ext uri="{BB962C8B-B14F-4D97-AF65-F5344CB8AC3E}">
        <p14:creationId xmlns:p14="http://schemas.microsoft.com/office/powerpoint/2010/main" val="238655751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childTnLst>
                          </p:cTn>
                        </p:par>
                        <p:par>
                          <p:cTn id="11" fill="hold">
                            <p:stCondLst>
                              <p:cond delay="500"/>
                            </p:stCondLst>
                            <p:childTnLst>
                              <p:par>
                                <p:cTn id="12" presetID="53" presetClass="entr" presetSubtype="16"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1500"/>
                            </p:stCondLst>
                            <p:childTnLst>
                              <p:par>
                                <p:cTn id="24" presetID="53" presetClass="entr" presetSubtype="16"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p:cTn id="26" dur="500" fill="hold"/>
                                        <p:tgtEl>
                                          <p:spTgt spid="10"/>
                                        </p:tgtEl>
                                        <p:attrNameLst>
                                          <p:attrName>ppt_w</p:attrName>
                                        </p:attrNameLst>
                                      </p:cBhvr>
                                      <p:tavLst>
                                        <p:tav tm="0">
                                          <p:val>
                                            <p:fltVal val="0"/>
                                          </p:val>
                                        </p:tav>
                                        <p:tav tm="100000">
                                          <p:val>
                                            <p:strVal val="#ppt_w"/>
                                          </p:val>
                                        </p:tav>
                                      </p:tavLst>
                                    </p:anim>
                                    <p:anim calcmode="lin" valueType="num">
                                      <p:cBhvr>
                                        <p:cTn id="27" dur="500" fill="hold"/>
                                        <p:tgtEl>
                                          <p:spTgt spid="10"/>
                                        </p:tgtEl>
                                        <p:attrNameLst>
                                          <p:attrName>ppt_h</p:attrName>
                                        </p:attrNameLst>
                                      </p:cBhvr>
                                      <p:tavLst>
                                        <p:tav tm="0">
                                          <p:val>
                                            <p:fltVal val="0"/>
                                          </p:val>
                                        </p:tav>
                                        <p:tav tm="100000">
                                          <p:val>
                                            <p:strVal val="#ppt_h"/>
                                          </p:val>
                                        </p:tav>
                                      </p:tavLst>
                                    </p:anim>
                                    <p:animEffect transition="in" filter="fade">
                                      <p:cBhvr>
                                        <p:cTn id="28" dur="500"/>
                                        <p:tgtEl>
                                          <p:spTgt spid="10"/>
                                        </p:tgtEl>
                                      </p:cBhvr>
                                    </p:animEffect>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500" fill="hold"/>
                                        <p:tgtEl>
                                          <p:spTgt spid="12"/>
                                        </p:tgtEl>
                                        <p:attrNameLst>
                                          <p:attrName>ppt_w</p:attrName>
                                        </p:attrNameLst>
                                      </p:cBhvr>
                                      <p:tavLst>
                                        <p:tav tm="0">
                                          <p:val>
                                            <p:fltVal val="0"/>
                                          </p:val>
                                        </p:tav>
                                        <p:tav tm="100000">
                                          <p:val>
                                            <p:strVal val="#ppt_w"/>
                                          </p:val>
                                        </p:tav>
                                      </p:tavLst>
                                    </p:anim>
                                    <p:anim calcmode="lin" valueType="num">
                                      <p:cBhvr>
                                        <p:cTn id="39" dur="500" fill="hold"/>
                                        <p:tgtEl>
                                          <p:spTgt spid="12"/>
                                        </p:tgtEl>
                                        <p:attrNameLst>
                                          <p:attrName>ppt_h</p:attrName>
                                        </p:attrNameLst>
                                      </p:cBhvr>
                                      <p:tavLst>
                                        <p:tav tm="0">
                                          <p:val>
                                            <p:fltVal val="0"/>
                                          </p:val>
                                        </p:tav>
                                        <p:tav tm="100000">
                                          <p:val>
                                            <p:strVal val="#ppt_h"/>
                                          </p:val>
                                        </p:tav>
                                      </p:tavLst>
                                    </p:anim>
                                    <p:animEffect transition="in" filter="fade">
                                      <p:cBhvr>
                                        <p:cTn id="40" dur="500"/>
                                        <p:tgtEl>
                                          <p:spTgt spid="12"/>
                                        </p:tgtEl>
                                      </p:cBhvr>
                                    </p:animEffect>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13"/>
                                        </p:tgtEl>
                                        <p:attrNameLst>
                                          <p:attrName>style.visibility</p:attrName>
                                        </p:attrNameLst>
                                      </p:cBhvr>
                                      <p:to>
                                        <p:strVal val="visible"/>
                                      </p:to>
                                    </p:set>
                                    <p:anim calcmode="lin" valueType="num">
                                      <p:cBhvr>
                                        <p:cTn id="44" dur="500" fill="hold"/>
                                        <p:tgtEl>
                                          <p:spTgt spid="13"/>
                                        </p:tgtEl>
                                        <p:attrNameLst>
                                          <p:attrName>ppt_w</p:attrName>
                                        </p:attrNameLst>
                                      </p:cBhvr>
                                      <p:tavLst>
                                        <p:tav tm="0">
                                          <p:val>
                                            <p:fltVal val="0"/>
                                          </p:val>
                                        </p:tav>
                                        <p:tav tm="100000">
                                          <p:val>
                                            <p:strVal val="#ppt_w"/>
                                          </p:val>
                                        </p:tav>
                                      </p:tavLst>
                                    </p:anim>
                                    <p:anim calcmode="lin" valueType="num">
                                      <p:cBhvr>
                                        <p:cTn id="45" dur="500" fill="hold"/>
                                        <p:tgtEl>
                                          <p:spTgt spid="13"/>
                                        </p:tgtEl>
                                        <p:attrNameLst>
                                          <p:attrName>ppt_h</p:attrName>
                                        </p:attrNameLst>
                                      </p:cBhvr>
                                      <p:tavLst>
                                        <p:tav tm="0">
                                          <p:val>
                                            <p:fltVal val="0"/>
                                          </p:val>
                                        </p:tav>
                                        <p:tav tm="100000">
                                          <p:val>
                                            <p:strVal val="#ppt_h"/>
                                          </p:val>
                                        </p:tav>
                                      </p:tavLst>
                                    </p:anim>
                                    <p:animEffect transition="in" filter="fade">
                                      <p:cBhvr>
                                        <p:cTn id="4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矩形: 圆角 3">
            <a:extLst>
              <a:ext uri="{FF2B5EF4-FFF2-40B4-BE49-F238E27FC236}">
                <a16:creationId xmlns:a16="http://schemas.microsoft.com/office/drawing/2014/main" id="{39EDB4C4-69D8-41F7-8934-A5F3292B59DD}"/>
              </a:ext>
            </a:extLst>
          </p:cNvPr>
          <p:cNvSpPr/>
          <p:nvPr/>
        </p:nvSpPr>
        <p:spPr>
          <a:xfrm>
            <a:off x="95250" y="552450"/>
            <a:ext cx="11963400" cy="6153150"/>
          </a:xfrm>
          <a:prstGeom prst="roundRect">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21" name="Picture 3">
            <a:extLst>
              <a:ext uri="{FF2B5EF4-FFF2-40B4-BE49-F238E27FC236}">
                <a16:creationId xmlns:a16="http://schemas.microsoft.com/office/drawing/2014/main" id="{F9FADAAB-7C2D-4C33-912B-19A33376BAF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746894" y="542925"/>
            <a:ext cx="8271654" cy="5869325"/>
          </a:xfrm>
          <a:prstGeom prst="rect">
            <a:avLst/>
          </a:prstGeom>
        </p:spPr>
      </p:pic>
      <p:pic>
        <p:nvPicPr>
          <p:cNvPr id="22" name="Picture 23">
            <a:extLst>
              <a:ext uri="{FF2B5EF4-FFF2-40B4-BE49-F238E27FC236}">
                <a16:creationId xmlns:a16="http://schemas.microsoft.com/office/drawing/2014/main" id="{21E061FD-14C8-412B-84CD-86A44126A1F6}"/>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200021" y="4334552"/>
            <a:ext cx="2245130" cy="2267809"/>
          </a:xfrm>
          <a:prstGeom prst="rect">
            <a:avLst/>
          </a:prstGeom>
        </p:spPr>
      </p:pic>
      <p:pic>
        <p:nvPicPr>
          <p:cNvPr id="23" name="Picture 24">
            <a:extLst>
              <a:ext uri="{FF2B5EF4-FFF2-40B4-BE49-F238E27FC236}">
                <a16:creationId xmlns:a16="http://schemas.microsoft.com/office/drawing/2014/main" id="{9CB49F8A-633D-4F2A-8092-DBF5AB454FCE}"/>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0" y="-542804"/>
            <a:ext cx="1084190" cy="658399"/>
          </a:xfrm>
          <a:prstGeom prst="rect">
            <a:avLst/>
          </a:prstGeom>
        </p:spPr>
      </p:pic>
      <p:pic>
        <p:nvPicPr>
          <p:cNvPr id="25" name="Picture 17">
            <a:extLst>
              <a:ext uri="{FF2B5EF4-FFF2-40B4-BE49-F238E27FC236}">
                <a16:creationId xmlns:a16="http://schemas.microsoft.com/office/drawing/2014/main" id="{245DE0E6-1F74-4F83-9B1D-B32E598E3323}"/>
              </a:ext>
            </a:extLst>
          </p:cNvPr>
          <p:cNvPicPr>
            <a:picLocks noChangeAspect="1"/>
          </p:cNvPicPr>
          <p:nvPr/>
        </p:nvPicPr>
        <p:blipFill>
          <a:blip r:embed="rId11" cstate="hq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9018548" y="0"/>
            <a:ext cx="2284470" cy="1133668"/>
          </a:xfrm>
          <a:prstGeom prst="rect">
            <a:avLst/>
          </a:prstGeom>
        </p:spPr>
      </p:pic>
      <p:pic>
        <p:nvPicPr>
          <p:cNvPr id="28" name="Picture 2">
            <a:extLst>
              <a:ext uri="{FF2B5EF4-FFF2-40B4-BE49-F238E27FC236}">
                <a16:creationId xmlns:a16="http://schemas.microsoft.com/office/drawing/2014/main" id="{B940098F-7611-4975-B59D-1676AFD96CA0}"/>
              </a:ext>
            </a:extLst>
          </p:cNvPr>
          <p:cNvPicPr>
            <a:picLocks noChangeAspect="1"/>
          </p:cNvPicPr>
          <p:nvPr/>
        </p:nvPicPr>
        <p:blipFill>
          <a:blip r:embed="rId13" cstate="hq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5511442" y="1729607"/>
            <a:ext cx="547370" cy="518633"/>
          </a:xfrm>
          <a:prstGeom prst="rect">
            <a:avLst/>
          </a:prstGeom>
          <a:effectLst>
            <a:glow rad="63500">
              <a:schemeClr val="accent4">
                <a:satMod val="175000"/>
                <a:alpha val="40000"/>
              </a:schemeClr>
            </a:glow>
          </a:effectLst>
        </p:spPr>
      </p:pic>
      <p:sp>
        <p:nvSpPr>
          <p:cNvPr id="29" name="Rectangle 28">
            <a:extLst>
              <a:ext uri="{FF2B5EF4-FFF2-40B4-BE49-F238E27FC236}">
                <a16:creationId xmlns:a16="http://schemas.microsoft.com/office/drawing/2014/main" id="{84922FE0-4E9A-41CA-A0B9-A29A6CADDB15}"/>
              </a:ext>
            </a:extLst>
          </p:cNvPr>
          <p:cNvSpPr/>
          <p:nvPr/>
        </p:nvSpPr>
        <p:spPr>
          <a:xfrm>
            <a:off x="1164543" y="1729607"/>
            <a:ext cx="3881191" cy="584775"/>
          </a:xfrm>
          <a:prstGeom prst="rect">
            <a:avLst/>
          </a:prstGeom>
          <a:noFill/>
          <a:ln w="28575">
            <a:noFill/>
            <a:prstDash val="dash"/>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3200" b="1" i="0" u="none" strike="noStrike" kern="0" cap="none" spc="0" normalizeH="0" baseline="0" noProof="0" dirty="0">
                <a:ln>
                  <a:noFill/>
                </a:ln>
                <a:solidFill>
                  <a:srgbClr val="E53238">
                    <a:lumMod val="75000"/>
                  </a:srgbClr>
                </a:solidFill>
                <a:effectLst/>
                <a:uLnTx/>
                <a:uFillTx/>
                <a:latin typeface="Source Han Sans Regular"/>
                <a:ea typeface="微软雅黑"/>
                <a:cs typeface="Calibri" panose="020F0502020204030204" pitchFamily="34" charset="0"/>
              </a:rPr>
              <a:t>1. Sai không quá 5 lỗi </a:t>
            </a:r>
          </a:p>
        </p:txBody>
      </p:sp>
      <p:sp>
        <p:nvSpPr>
          <p:cNvPr id="30" name="Rectangle 29">
            <a:extLst>
              <a:ext uri="{FF2B5EF4-FFF2-40B4-BE49-F238E27FC236}">
                <a16:creationId xmlns:a16="http://schemas.microsoft.com/office/drawing/2014/main" id="{9125CCDD-9C9D-4331-9AC5-D262A26C38F2}"/>
              </a:ext>
            </a:extLst>
          </p:cNvPr>
          <p:cNvSpPr/>
          <p:nvPr/>
        </p:nvSpPr>
        <p:spPr>
          <a:xfrm>
            <a:off x="1164543" y="2631769"/>
            <a:ext cx="5048562" cy="584775"/>
          </a:xfrm>
          <a:prstGeom prst="rect">
            <a:avLst/>
          </a:prstGeom>
          <a:noFill/>
          <a:ln w="28575">
            <a:noFill/>
            <a:prstDash val="dash"/>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64D2">
                    <a:lumMod val="75000"/>
                  </a:srgbClr>
                </a:solidFill>
                <a:effectLst/>
                <a:uLnTx/>
                <a:uFillTx/>
                <a:latin typeface="Source Han Sans Regular"/>
                <a:ea typeface="微软雅黑"/>
                <a:cs typeface="Calibri" panose="020F0502020204030204" pitchFamily="34" charset="0"/>
              </a:rPr>
              <a:t>2. </a:t>
            </a:r>
            <a:r>
              <a:rPr kumimoji="0" lang="en-US" sz="3200" b="1" i="0" u="none" strike="noStrike" kern="1200" cap="none" spc="0" normalizeH="0" baseline="0" noProof="0" dirty="0" err="1">
                <a:ln>
                  <a:noFill/>
                </a:ln>
                <a:solidFill>
                  <a:srgbClr val="0064D2">
                    <a:lumMod val="75000"/>
                  </a:srgbClr>
                </a:solidFill>
                <a:effectLst/>
                <a:uLnTx/>
                <a:uFillTx/>
                <a:latin typeface="Source Han Sans Regular"/>
                <a:ea typeface="微软雅黑"/>
                <a:cs typeface="Calibri" panose="020F0502020204030204" pitchFamily="34" charset="0"/>
              </a:rPr>
              <a:t>Chữ</a:t>
            </a:r>
            <a:r>
              <a:rPr kumimoji="0" lang="en-US" sz="3200" b="1" i="0" u="none" strike="noStrike" kern="1200" cap="none" spc="0" normalizeH="0" baseline="0" noProof="0" dirty="0">
                <a:ln>
                  <a:noFill/>
                </a:ln>
                <a:solidFill>
                  <a:srgbClr val="0064D2">
                    <a:lumMod val="75000"/>
                  </a:srgbClr>
                </a:solidFill>
                <a:effectLst/>
                <a:uLnTx/>
                <a:uFillTx/>
                <a:latin typeface="Source Han Sans Regular"/>
                <a:ea typeface="微软雅黑"/>
                <a:cs typeface="Calibri" panose="020F0502020204030204" pitchFamily="34" charset="0"/>
              </a:rPr>
              <a:t> </a:t>
            </a:r>
            <a:r>
              <a:rPr kumimoji="0" lang="en-US" sz="3200" b="1" i="0" u="none" strike="noStrike" kern="1200" cap="none" spc="0" normalizeH="0" baseline="0" noProof="0" dirty="0" err="1">
                <a:ln>
                  <a:noFill/>
                </a:ln>
                <a:solidFill>
                  <a:srgbClr val="0064D2">
                    <a:lumMod val="75000"/>
                  </a:srgbClr>
                </a:solidFill>
                <a:effectLst/>
                <a:uLnTx/>
                <a:uFillTx/>
                <a:latin typeface="Source Han Sans Regular"/>
                <a:ea typeface="微软雅黑"/>
                <a:cs typeface="Calibri" panose="020F0502020204030204" pitchFamily="34" charset="0"/>
              </a:rPr>
              <a:t>viết</a:t>
            </a:r>
            <a:r>
              <a:rPr kumimoji="0" lang="en-US" sz="3200" b="1" i="0" u="none" strike="noStrike" kern="1200" cap="none" spc="0" normalizeH="0" baseline="0" noProof="0" dirty="0">
                <a:ln>
                  <a:noFill/>
                </a:ln>
                <a:solidFill>
                  <a:srgbClr val="0064D2">
                    <a:lumMod val="75000"/>
                  </a:srgbClr>
                </a:solidFill>
                <a:effectLst/>
                <a:uLnTx/>
                <a:uFillTx/>
                <a:latin typeface="Source Han Sans Regular"/>
                <a:ea typeface="微软雅黑"/>
                <a:cs typeface="Calibri" panose="020F0502020204030204" pitchFamily="34" charset="0"/>
              </a:rPr>
              <a:t> </a:t>
            </a:r>
            <a:r>
              <a:rPr kumimoji="0" lang="en-US" sz="3200" b="1" i="0" u="none" strike="noStrike" kern="1200" cap="none" spc="0" normalizeH="0" baseline="0" noProof="0" dirty="0" err="1">
                <a:ln>
                  <a:noFill/>
                </a:ln>
                <a:solidFill>
                  <a:srgbClr val="0064D2">
                    <a:lumMod val="75000"/>
                  </a:srgbClr>
                </a:solidFill>
                <a:effectLst/>
                <a:uLnTx/>
                <a:uFillTx/>
                <a:latin typeface="Source Han Sans Regular"/>
                <a:ea typeface="微软雅黑"/>
                <a:cs typeface="Calibri" panose="020F0502020204030204" pitchFamily="34" charset="0"/>
              </a:rPr>
              <a:t>rõ</a:t>
            </a:r>
            <a:r>
              <a:rPr kumimoji="0" lang="en-US" sz="3200" b="1" i="0" u="none" strike="noStrike" kern="1200" cap="none" spc="0" normalizeH="0" baseline="0" noProof="0" dirty="0">
                <a:ln>
                  <a:noFill/>
                </a:ln>
                <a:solidFill>
                  <a:srgbClr val="0064D2">
                    <a:lumMod val="75000"/>
                  </a:srgbClr>
                </a:solidFill>
                <a:effectLst/>
                <a:uLnTx/>
                <a:uFillTx/>
                <a:latin typeface="Source Han Sans Regular"/>
                <a:ea typeface="微软雅黑"/>
                <a:cs typeface="Calibri" panose="020F0502020204030204" pitchFamily="34" charset="0"/>
              </a:rPr>
              <a:t> </a:t>
            </a:r>
            <a:r>
              <a:rPr kumimoji="0" lang="en-US" sz="3200" b="1" i="0" u="none" strike="noStrike" kern="1200" cap="none" spc="0" normalizeH="0" baseline="0" noProof="0" dirty="0" err="1">
                <a:ln>
                  <a:noFill/>
                </a:ln>
                <a:solidFill>
                  <a:srgbClr val="0064D2">
                    <a:lumMod val="75000"/>
                  </a:srgbClr>
                </a:solidFill>
                <a:effectLst/>
                <a:uLnTx/>
                <a:uFillTx/>
                <a:latin typeface="Source Han Sans Regular"/>
                <a:ea typeface="微软雅黑"/>
                <a:cs typeface="Calibri" panose="020F0502020204030204" pitchFamily="34" charset="0"/>
              </a:rPr>
              <a:t>ràng</a:t>
            </a:r>
            <a:r>
              <a:rPr kumimoji="0" lang="en-US" sz="3200" b="1" i="0" u="none" strike="noStrike" kern="1200" cap="none" spc="0" normalizeH="0" baseline="0" noProof="0" dirty="0">
                <a:ln>
                  <a:noFill/>
                </a:ln>
                <a:solidFill>
                  <a:srgbClr val="0064D2">
                    <a:lumMod val="75000"/>
                  </a:srgbClr>
                </a:solidFill>
                <a:effectLst/>
                <a:uLnTx/>
                <a:uFillTx/>
                <a:latin typeface="Source Han Sans Regular"/>
                <a:ea typeface="微软雅黑"/>
                <a:cs typeface="Calibri" panose="020F0502020204030204" pitchFamily="34" charset="0"/>
              </a:rPr>
              <a:t>, </a:t>
            </a:r>
            <a:r>
              <a:rPr kumimoji="0" lang="en-US" sz="3200" b="1" i="0" u="none" strike="noStrike" kern="1200" cap="none" spc="0" normalizeH="0" baseline="0" noProof="0" dirty="0" err="1">
                <a:ln>
                  <a:noFill/>
                </a:ln>
                <a:solidFill>
                  <a:srgbClr val="0064D2">
                    <a:lumMod val="75000"/>
                  </a:srgbClr>
                </a:solidFill>
                <a:effectLst/>
                <a:uLnTx/>
                <a:uFillTx/>
                <a:latin typeface="Source Han Sans Regular"/>
                <a:ea typeface="微软雅黑"/>
                <a:cs typeface="Calibri" panose="020F0502020204030204" pitchFamily="34" charset="0"/>
              </a:rPr>
              <a:t>sạch</a:t>
            </a:r>
            <a:r>
              <a:rPr kumimoji="0" lang="en-US" sz="3200" b="1" i="0" u="none" strike="noStrike" kern="1200" cap="none" spc="0" normalizeH="0" baseline="0" noProof="0" dirty="0">
                <a:ln>
                  <a:noFill/>
                </a:ln>
                <a:solidFill>
                  <a:srgbClr val="0064D2">
                    <a:lumMod val="75000"/>
                  </a:srgbClr>
                </a:solidFill>
                <a:effectLst/>
                <a:uLnTx/>
                <a:uFillTx/>
                <a:latin typeface="Source Han Sans Regular"/>
                <a:ea typeface="微软雅黑"/>
                <a:cs typeface="Calibri" panose="020F0502020204030204" pitchFamily="34" charset="0"/>
              </a:rPr>
              <a:t> </a:t>
            </a:r>
            <a:r>
              <a:rPr kumimoji="0" lang="en-US" sz="3200" b="1" i="0" u="none" strike="noStrike" kern="1200" cap="none" spc="0" normalizeH="0" baseline="0" noProof="0" dirty="0" err="1">
                <a:ln>
                  <a:noFill/>
                </a:ln>
                <a:solidFill>
                  <a:srgbClr val="0064D2">
                    <a:lumMod val="75000"/>
                  </a:srgbClr>
                </a:solidFill>
                <a:effectLst/>
                <a:uLnTx/>
                <a:uFillTx/>
                <a:latin typeface="Source Han Sans Regular"/>
                <a:ea typeface="微软雅黑"/>
                <a:cs typeface="Calibri" panose="020F0502020204030204" pitchFamily="34" charset="0"/>
              </a:rPr>
              <a:t>đẹp</a:t>
            </a:r>
            <a:endParaRPr kumimoji="0" lang="en-US" sz="3200" b="1" i="0" u="none" strike="noStrike" kern="1200" cap="none" spc="0" normalizeH="0" baseline="0" noProof="0" dirty="0">
              <a:ln>
                <a:noFill/>
              </a:ln>
              <a:solidFill>
                <a:srgbClr val="0064D2">
                  <a:lumMod val="75000"/>
                </a:srgbClr>
              </a:solidFill>
              <a:effectLst/>
              <a:uLnTx/>
              <a:uFillTx/>
              <a:latin typeface="Source Han Sans Regular"/>
              <a:ea typeface="微软雅黑"/>
              <a:cs typeface="Calibri" panose="020F0502020204030204" pitchFamily="34" charset="0"/>
            </a:endParaRPr>
          </a:p>
        </p:txBody>
      </p:sp>
      <p:sp>
        <p:nvSpPr>
          <p:cNvPr id="31" name="Rectangle 30">
            <a:extLst>
              <a:ext uri="{FF2B5EF4-FFF2-40B4-BE49-F238E27FC236}">
                <a16:creationId xmlns:a16="http://schemas.microsoft.com/office/drawing/2014/main" id="{2AFF19A8-94AC-4BF7-BE23-F31EF9AB08B7}"/>
              </a:ext>
            </a:extLst>
          </p:cNvPr>
          <p:cNvSpPr/>
          <p:nvPr/>
        </p:nvSpPr>
        <p:spPr>
          <a:xfrm>
            <a:off x="1164543" y="3603262"/>
            <a:ext cx="4870629" cy="584775"/>
          </a:xfrm>
          <a:prstGeom prst="rect">
            <a:avLst/>
          </a:prstGeom>
          <a:noFill/>
          <a:ln w="28575">
            <a:noFill/>
            <a:prstDash val="dash"/>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00B050"/>
                </a:solidFill>
                <a:effectLst/>
                <a:uLnTx/>
                <a:uFillTx/>
                <a:latin typeface="Source Han Sans Regular"/>
                <a:ea typeface="微软雅黑"/>
                <a:cs typeface="Calibri" panose="020F0502020204030204" pitchFamily="34" charset="0"/>
              </a:rPr>
              <a:t>3. </a:t>
            </a:r>
            <a:r>
              <a:rPr kumimoji="0" lang="en-US" sz="3200" b="1" i="0" u="none" strike="noStrike" kern="0" cap="none" spc="0" normalizeH="0" baseline="0" noProof="0" dirty="0" err="1">
                <a:ln>
                  <a:noFill/>
                </a:ln>
                <a:solidFill>
                  <a:srgbClr val="00B050"/>
                </a:solidFill>
                <a:effectLst/>
                <a:uLnTx/>
                <a:uFillTx/>
                <a:latin typeface="Source Han Sans Regular"/>
                <a:ea typeface="微软雅黑"/>
                <a:cs typeface="Calibri" panose="020F0502020204030204" pitchFamily="34" charset="0"/>
              </a:rPr>
              <a:t>Trình</a:t>
            </a:r>
            <a:r>
              <a:rPr kumimoji="0" lang="en-US" sz="3200" b="1" i="0" u="none" strike="noStrike" kern="0" cap="none" spc="0" normalizeH="0" baseline="0" noProof="0" dirty="0">
                <a:ln>
                  <a:noFill/>
                </a:ln>
                <a:solidFill>
                  <a:srgbClr val="00B050"/>
                </a:solidFill>
                <a:effectLst/>
                <a:uLnTx/>
                <a:uFillTx/>
                <a:latin typeface="Source Han Sans Regular"/>
                <a:ea typeface="微软雅黑"/>
                <a:cs typeface="Calibri" panose="020F0502020204030204" pitchFamily="34" charset="0"/>
              </a:rPr>
              <a:t> </a:t>
            </a:r>
            <a:r>
              <a:rPr kumimoji="0" lang="en-US" sz="3200" b="1" i="0" u="none" strike="noStrike" kern="0" cap="none" spc="0" normalizeH="0" baseline="0" noProof="0" dirty="0" err="1">
                <a:ln>
                  <a:noFill/>
                </a:ln>
                <a:solidFill>
                  <a:srgbClr val="00B050"/>
                </a:solidFill>
                <a:effectLst/>
                <a:uLnTx/>
                <a:uFillTx/>
                <a:latin typeface="Source Han Sans Regular"/>
                <a:ea typeface="微软雅黑"/>
                <a:cs typeface="Calibri" panose="020F0502020204030204" pitchFamily="34" charset="0"/>
              </a:rPr>
              <a:t>bày</a:t>
            </a:r>
            <a:r>
              <a:rPr kumimoji="0" lang="en-US" sz="3200" b="1" i="0" u="none" strike="noStrike" kern="0" cap="none" spc="0" normalizeH="0" baseline="0" noProof="0" dirty="0">
                <a:ln>
                  <a:noFill/>
                </a:ln>
                <a:solidFill>
                  <a:srgbClr val="00B050"/>
                </a:solidFill>
                <a:effectLst/>
                <a:uLnTx/>
                <a:uFillTx/>
                <a:latin typeface="Source Han Sans Regular"/>
                <a:ea typeface="微软雅黑"/>
                <a:cs typeface="Calibri" panose="020F0502020204030204" pitchFamily="34" charset="0"/>
              </a:rPr>
              <a:t> </a:t>
            </a:r>
            <a:r>
              <a:rPr kumimoji="0" lang="en-US" sz="3200" b="1" i="0" u="none" strike="noStrike" kern="0" cap="none" spc="0" normalizeH="0" baseline="0" noProof="0" dirty="0" err="1">
                <a:ln>
                  <a:noFill/>
                </a:ln>
                <a:solidFill>
                  <a:srgbClr val="00B050"/>
                </a:solidFill>
                <a:effectLst/>
                <a:uLnTx/>
                <a:uFillTx/>
                <a:latin typeface="Source Han Sans Regular"/>
                <a:ea typeface="微软雅黑"/>
                <a:cs typeface="Calibri" panose="020F0502020204030204" pitchFamily="34" charset="0"/>
              </a:rPr>
              <a:t>đúng</a:t>
            </a:r>
            <a:r>
              <a:rPr kumimoji="0" lang="en-US" sz="3200" b="1" i="0" u="none" strike="noStrike" kern="0" cap="none" spc="0" normalizeH="0" baseline="0" noProof="0" dirty="0">
                <a:ln>
                  <a:noFill/>
                </a:ln>
                <a:solidFill>
                  <a:srgbClr val="00B050"/>
                </a:solidFill>
                <a:effectLst/>
                <a:uLnTx/>
                <a:uFillTx/>
                <a:latin typeface="Source Han Sans Regular"/>
                <a:ea typeface="微软雅黑"/>
                <a:cs typeface="Calibri" panose="020F0502020204030204" pitchFamily="34" charset="0"/>
              </a:rPr>
              <a:t> </a:t>
            </a:r>
            <a:r>
              <a:rPr kumimoji="0" lang="en-US" sz="3200" b="1" i="0" u="none" strike="noStrike" kern="0" cap="none" spc="0" normalizeH="0" baseline="0" noProof="0" dirty="0" err="1">
                <a:ln>
                  <a:noFill/>
                </a:ln>
                <a:solidFill>
                  <a:srgbClr val="00B050"/>
                </a:solidFill>
                <a:effectLst/>
                <a:uLnTx/>
                <a:uFillTx/>
                <a:latin typeface="Source Han Sans Regular"/>
                <a:ea typeface="微软雅黑"/>
                <a:cs typeface="Calibri" panose="020F0502020204030204" pitchFamily="34" charset="0"/>
              </a:rPr>
              <a:t>hình</a:t>
            </a:r>
            <a:r>
              <a:rPr kumimoji="0" lang="en-US" sz="3200" b="1" i="0" u="none" strike="noStrike" kern="0" cap="none" spc="0" normalizeH="0" baseline="0" noProof="0" dirty="0">
                <a:ln>
                  <a:noFill/>
                </a:ln>
                <a:solidFill>
                  <a:srgbClr val="00B050"/>
                </a:solidFill>
                <a:effectLst/>
                <a:uLnTx/>
                <a:uFillTx/>
                <a:latin typeface="Source Han Sans Regular"/>
                <a:ea typeface="微软雅黑"/>
                <a:cs typeface="Calibri" panose="020F0502020204030204" pitchFamily="34" charset="0"/>
              </a:rPr>
              <a:t> </a:t>
            </a:r>
            <a:r>
              <a:rPr kumimoji="0" lang="en-US" sz="3200" b="1" i="0" u="none" strike="noStrike" kern="0" cap="none" spc="0" normalizeH="0" baseline="0" noProof="0" dirty="0" err="1">
                <a:ln>
                  <a:noFill/>
                </a:ln>
                <a:solidFill>
                  <a:srgbClr val="00B050"/>
                </a:solidFill>
                <a:effectLst/>
                <a:uLnTx/>
                <a:uFillTx/>
                <a:latin typeface="Source Han Sans Regular"/>
                <a:ea typeface="微软雅黑"/>
                <a:cs typeface="Calibri" panose="020F0502020204030204" pitchFamily="34" charset="0"/>
              </a:rPr>
              <a:t>thức</a:t>
            </a:r>
            <a:endParaRPr kumimoji="0" lang="en-US" sz="3200" b="1" i="0" u="none" strike="noStrike" kern="0" cap="none" spc="0" normalizeH="0" baseline="0" noProof="0" dirty="0">
              <a:ln>
                <a:noFill/>
              </a:ln>
              <a:solidFill>
                <a:srgbClr val="00B050"/>
              </a:solidFill>
              <a:effectLst/>
              <a:uLnTx/>
              <a:uFillTx/>
              <a:latin typeface="Source Han Sans Regular"/>
              <a:ea typeface="微软雅黑"/>
              <a:cs typeface="Calibri" panose="020F0502020204030204" pitchFamily="34" charset="0"/>
            </a:endParaRPr>
          </a:p>
        </p:txBody>
      </p:sp>
      <p:pic>
        <p:nvPicPr>
          <p:cNvPr id="32" name="Picture 2">
            <a:extLst>
              <a:ext uri="{FF2B5EF4-FFF2-40B4-BE49-F238E27FC236}">
                <a16:creationId xmlns:a16="http://schemas.microsoft.com/office/drawing/2014/main" id="{623448C6-EC9B-4D9C-9FF3-66F1BA5BA320}"/>
              </a:ext>
            </a:extLst>
          </p:cNvPr>
          <p:cNvPicPr>
            <a:picLocks noChangeAspect="1"/>
          </p:cNvPicPr>
          <p:nvPr/>
        </p:nvPicPr>
        <p:blipFill>
          <a:blip r:embed="rId13" cstate="hq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6990286" y="2697911"/>
            <a:ext cx="547370" cy="518633"/>
          </a:xfrm>
          <a:prstGeom prst="rect">
            <a:avLst/>
          </a:prstGeom>
          <a:effectLst>
            <a:glow rad="63500">
              <a:schemeClr val="accent4">
                <a:satMod val="175000"/>
                <a:alpha val="40000"/>
              </a:schemeClr>
            </a:glow>
          </a:effectLst>
        </p:spPr>
      </p:pic>
      <p:pic>
        <p:nvPicPr>
          <p:cNvPr id="33" name="Picture 2">
            <a:extLst>
              <a:ext uri="{FF2B5EF4-FFF2-40B4-BE49-F238E27FC236}">
                <a16:creationId xmlns:a16="http://schemas.microsoft.com/office/drawing/2014/main" id="{6CEE349D-8A61-49EC-8963-625AFE545EF9}"/>
              </a:ext>
            </a:extLst>
          </p:cNvPr>
          <p:cNvPicPr>
            <a:picLocks noChangeAspect="1"/>
          </p:cNvPicPr>
          <p:nvPr/>
        </p:nvPicPr>
        <p:blipFill>
          <a:blip r:embed="rId13" cstate="hq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7836523" y="2695667"/>
            <a:ext cx="547370" cy="518633"/>
          </a:xfrm>
          <a:prstGeom prst="rect">
            <a:avLst/>
          </a:prstGeom>
          <a:effectLst>
            <a:glow rad="63500">
              <a:schemeClr val="accent4">
                <a:satMod val="175000"/>
                <a:alpha val="40000"/>
              </a:schemeClr>
            </a:glow>
          </a:effectLst>
        </p:spPr>
      </p:pic>
      <p:pic>
        <p:nvPicPr>
          <p:cNvPr id="34" name="Picture 2">
            <a:extLst>
              <a:ext uri="{FF2B5EF4-FFF2-40B4-BE49-F238E27FC236}">
                <a16:creationId xmlns:a16="http://schemas.microsoft.com/office/drawing/2014/main" id="{60DC4415-BE3A-4F9B-94B7-846EE0FFFDBB}"/>
              </a:ext>
            </a:extLst>
          </p:cNvPr>
          <p:cNvPicPr>
            <a:picLocks noChangeAspect="1"/>
          </p:cNvPicPr>
          <p:nvPr/>
        </p:nvPicPr>
        <p:blipFill>
          <a:blip r:embed="rId13" cstate="hq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8275248" y="3587468"/>
            <a:ext cx="547370" cy="518633"/>
          </a:xfrm>
          <a:prstGeom prst="rect">
            <a:avLst/>
          </a:prstGeom>
          <a:effectLst>
            <a:glow rad="63500">
              <a:schemeClr val="accent4">
                <a:satMod val="175000"/>
                <a:alpha val="40000"/>
              </a:schemeClr>
            </a:glow>
          </a:effectLst>
        </p:spPr>
      </p:pic>
      <p:pic>
        <p:nvPicPr>
          <p:cNvPr id="35" name="Picture 2">
            <a:extLst>
              <a:ext uri="{FF2B5EF4-FFF2-40B4-BE49-F238E27FC236}">
                <a16:creationId xmlns:a16="http://schemas.microsoft.com/office/drawing/2014/main" id="{D05D6382-7425-4D7C-8327-5D5061F0C929}"/>
              </a:ext>
            </a:extLst>
          </p:cNvPr>
          <p:cNvPicPr>
            <a:picLocks noChangeAspect="1"/>
          </p:cNvPicPr>
          <p:nvPr/>
        </p:nvPicPr>
        <p:blipFill>
          <a:blip r:embed="rId13" cstate="hq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7457336" y="3587469"/>
            <a:ext cx="547370" cy="518633"/>
          </a:xfrm>
          <a:prstGeom prst="rect">
            <a:avLst/>
          </a:prstGeom>
          <a:effectLst>
            <a:glow rad="63500">
              <a:schemeClr val="accent4">
                <a:satMod val="175000"/>
                <a:alpha val="40000"/>
              </a:schemeClr>
            </a:glow>
          </a:effectLst>
        </p:spPr>
      </p:pic>
      <p:pic>
        <p:nvPicPr>
          <p:cNvPr id="36" name="Picture 2">
            <a:extLst>
              <a:ext uri="{FF2B5EF4-FFF2-40B4-BE49-F238E27FC236}">
                <a16:creationId xmlns:a16="http://schemas.microsoft.com/office/drawing/2014/main" id="{42938802-B622-46D6-8895-25DEDDFA12AE}"/>
              </a:ext>
            </a:extLst>
          </p:cNvPr>
          <p:cNvPicPr>
            <a:picLocks noChangeAspect="1"/>
          </p:cNvPicPr>
          <p:nvPr/>
        </p:nvPicPr>
        <p:blipFill>
          <a:blip r:embed="rId13" cstate="hq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6680791" y="3593500"/>
            <a:ext cx="547370" cy="518633"/>
          </a:xfrm>
          <a:prstGeom prst="rect">
            <a:avLst/>
          </a:prstGeom>
          <a:effectLst>
            <a:glow rad="63500">
              <a:schemeClr val="accent4">
                <a:satMod val="175000"/>
                <a:alpha val="40000"/>
              </a:schemeClr>
            </a:glow>
          </a:effectLst>
        </p:spPr>
      </p:pic>
      <p:pic>
        <p:nvPicPr>
          <p:cNvPr id="2" name="Picture 1">
            <a:extLst>
              <a:ext uri="{FF2B5EF4-FFF2-40B4-BE49-F238E27FC236}">
                <a16:creationId xmlns:a16="http://schemas.microsoft.com/office/drawing/2014/main" id="{22A85356-4D52-48C4-BCFF-BD06D0770E7D}"/>
              </a:ext>
            </a:extLst>
          </p:cNvPr>
          <p:cNvPicPr>
            <a:picLocks noChangeAspect="1"/>
          </p:cNvPicPr>
          <p:nvPr/>
        </p:nvPicPr>
        <p:blipFill>
          <a:blip r:embed="rId15"/>
          <a:stretch>
            <a:fillRect/>
          </a:stretch>
        </p:blipFill>
        <p:spPr>
          <a:xfrm>
            <a:off x="2099431" y="595066"/>
            <a:ext cx="5992887" cy="1286367"/>
          </a:xfrm>
          <a:prstGeom prst="rect">
            <a:avLst/>
          </a:prstGeom>
        </p:spPr>
      </p:pic>
    </p:spTree>
    <p:extLst>
      <p:ext uri="{BB962C8B-B14F-4D97-AF65-F5344CB8AC3E}">
        <p14:creationId xmlns:p14="http://schemas.microsoft.com/office/powerpoint/2010/main" val="280347663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up)">
                                      <p:cBhvr>
                                        <p:cTn id="7" dur="500"/>
                                        <p:tgtEl>
                                          <p:spTgt spid="29"/>
                                        </p:tgtEl>
                                      </p:cBhvr>
                                    </p:animEffect>
                                  </p:childTnLst>
                                </p:cTn>
                              </p:par>
                              <p:par>
                                <p:cTn id="8" presetID="22" presetClass="entr" presetSubtype="1" fill="hold"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wipe(up)">
                                      <p:cBhvr>
                                        <p:cTn id="10" dur="500"/>
                                        <p:tgtEl>
                                          <p:spTgt spid="2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wipe(up)">
                                      <p:cBhvr>
                                        <p:cTn id="15" dur="500"/>
                                        <p:tgtEl>
                                          <p:spTgt spid="30"/>
                                        </p:tgtEl>
                                      </p:cBhvr>
                                    </p:animEffect>
                                  </p:childTnLst>
                                </p:cTn>
                              </p:par>
                              <p:par>
                                <p:cTn id="16" presetID="22" presetClass="entr" presetSubtype="1" fill="hold" nodeType="with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wipe(up)">
                                      <p:cBhvr>
                                        <p:cTn id="18" dur="500"/>
                                        <p:tgtEl>
                                          <p:spTgt spid="32"/>
                                        </p:tgtEl>
                                      </p:cBhvr>
                                    </p:animEffect>
                                  </p:childTnLst>
                                </p:cTn>
                              </p:par>
                              <p:par>
                                <p:cTn id="19" presetID="22" presetClass="entr" presetSubtype="1" fill="hold" nodeType="with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up)">
                                      <p:cBhvr>
                                        <p:cTn id="21" dur="500"/>
                                        <p:tgtEl>
                                          <p:spTgt spid="3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wipe(up)">
                                      <p:cBhvr>
                                        <p:cTn id="26" dur="500"/>
                                        <p:tgtEl>
                                          <p:spTgt spid="31"/>
                                        </p:tgtEl>
                                      </p:cBhvr>
                                    </p:animEffect>
                                  </p:childTnLst>
                                </p:cTn>
                              </p:par>
                              <p:par>
                                <p:cTn id="27" presetID="22" presetClass="entr" presetSubtype="1" fill="hold" nodeType="with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up)">
                                      <p:cBhvr>
                                        <p:cTn id="29" dur="500"/>
                                        <p:tgtEl>
                                          <p:spTgt spid="36"/>
                                        </p:tgtEl>
                                      </p:cBhvr>
                                    </p:animEffect>
                                  </p:childTnLst>
                                </p:cTn>
                              </p:par>
                              <p:par>
                                <p:cTn id="30" presetID="22" presetClass="entr" presetSubtype="1" fill="hold" nodeType="with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wipe(up)">
                                      <p:cBhvr>
                                        <p:cTn id="32" dur="500"/>
                                        <p:tgtEl>
                                          <p:spTgt spid="35"/>
                                        </p:tgtEl>
                                      </p:cBhvr>
                                    </p:animEffect>
                                  </p:childTnLst>
                                </p:cTn>
                              </p:par>
                              <p:par>
                                <p:cTn id="33" presetID="22" presetClass="entr" presetSubtype="1" fill="hold" nodeType="with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wipe(up)">
                                      <p:cBhvr>
                                        <p:cTn id="35"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176"/>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176"/>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176"/>
</p:tagLst>
</file>

<file path=ppt/theme/theme1.xml><?xml version="1.0" encoding="utf-8"?>
<a:theme xmlns:a="http://schemas.openxmlformats.org/drawingml/2006/main" name="千图网海量PPT模板www.58pic.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247</TotalTime>
  <Words>615</Words>
  <Application>Microsoft Office PowerPoint</Application>
  <PresentationFormat>Widescreen</PresentationFormat>
  <Paragraphs>85</Paragraphs>
  <Slides>15</Slides>
  <Notes>8</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15</vt:i4>
      </vt:variant>
    </vt:vector>
  </HeadingPairs>
  <TitlesOfParts>
    <vt:vector size="31" baseType="lpstr">
      <vt:lpstr>Microsoft YaHei</vt:lpstr>
      <vt:lpstr>Microsoft YaHei</vt:lpstr>
      <vt:lpstr>宋体</vt:lpstr>
      <vt:lpstr>Arial</vt:lpstr>
      <vt:lpstr>Arial-Rounded</vt:lpstr>
      <vt:lpstr>Calibri</vt:lpstr>
      <vt:lpstr>等线</vt:lpstr>
      <vt:lpstr>HP001 4 hàng</vt:lpstr>
      <vt:lpstr>iCiel Cadena</vt:lpstr>
      <vt:lpstr>Source Han Sans Regular</vt:lpstr>
      <vt:lpstr>Times New Roman</vt:lpstr>
      <vt:lpstr>White Xmas PERSONAL USE</vt:lpstr>
      <vt:lpstr>字魂105号-简雅黑</vt:lpstr>
      <vt:lpstr>字魂47号-三分行楷</vt:lpstr>
      <vt:lpstr>汉堡包手机字体</vt:lpstr>
      <vt:lpstr>千图网海量PPT模板www.58pic.com​​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Windows 10</cp:lastModifiedBy>
  <cp:revision>18</cp:revision>
  <dcterms:created xsi:type="dcterms:W3CDTF">2023-02-01T07:42:34Z</dcterms:created>
  <dcterms:modified xsi:type="dcterms:W3CDTF">2025-04-29T07:06:28Z</dcterms:modified>
</cp:coreProperties>
</file>