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4" r:id="rId2"/>
    <p:sldId id="2641" r:id="rId3"/>
    <p:sldId id="295" r:id="rId4"/>
    <p:sldId id="296" r:id="rId5"/>
    <p:sldId id="2636" r:id="rId6"/>
    <p:sldId id="297" r:id="rId7"/>
    <p:sldId id="298" r:id="rId8"/>
    <p:sldId id="299" r:id="rId9"/>
    <p:sldId id="300" r:id="rId10"/>
    <p:sldId id="304" r:id="rId11"/>
    <p:sldId id="2637" r:id="rId12"/>
    <p:sldId id="305" r:id="rId13"/>
    <p:sldId id="2638" r:id="rId14"/>
    <p:sldId id="2640" r:id="rId15"/>
    <p:sldId id="2639" r:id="rId16"/>
    <p:sldId id="3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4/12/2025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5099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9409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717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6037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1344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8134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7" r:id="rId1"/>
    <p:sldLayoutId id="2147483680" r:id="rId2"/>
    <p:sldLayoutId id="2147483673" r:id="rId3"/>
    <p:sldLayoutId id="2147483674" r:id="rId4"/>
    <p:sldLayoutId id="2147483675"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7.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676755" y="645306"/>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6C9567B-2049-49A3-B50D-916EDCBB9D32}"/>
              </a:ext>
            </a:extLst>
          </p:cNvPr>
          <p:cNvSpPr txBox="1"/>
          <p:nvPr/>
        </p:nvSpPr>
        <p:spPr>
          <a:xfrm>
            <a:off x="2063709" y="692931"/>
            <a:ext cx="8722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rPr>
              <a:t>Thứ</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ngày</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tháng</a:t>
            </a:r>
            <a:r>
              <a:rPr kumimoji="0" lang="en-US" sz="4000" b="1" i="0" u="none" strike="noStrike" kern="1200" cap="none" spc="0" normalizeH="0" baseline="0" noProof="0" dirty="0">
                <a:ln>
                  <a:noFill/>
                </a:ln>
                <a:solidFill>
                  <a:prstClr val="black"/>
                </a:solidFill>
                <a:effectLst/>
                <a:uLnTx/>
                <a:uFillTx/>
              </a:rPr>
              <a:t> … </a:t>
            </a:r>
            <a:r>
              <a:rPr kumimoji="0" lang="en-US" sz="4000" b="1" i="0" u="none" strike="noStrike" kern="1200" cap="none" spc="0" normalizeH="0" baseline="0" noProof="0" dirty="0" err="1">
                <a:ln>
                  <a:noFill/>
                </a:ln>
                <a:solidFill>
                  <a:prstClr val="black"/>
                </a:solidFill>
                <a:effectLst/>
                <a:uLnTx/>
                <a:uFillTx/>
              </a:rPr>
              <a:t>năm</a:t>
            </a:r>
            <a:r>
              <a:rPr kumimoji="0" lang="en-US" sz="4000" b="1" i="0" u="none" strike="noStrike" kern="1200" cap="none" spc="0" normalizeH="0" baseline="0" noProof="0" dirty="0">
                <a:ln>
                  <a:noFill/>
                </a:ln>
                <a:solidFill>
                  <a:prstClr val="black"/>
                </a:solidFill>
                <a:effectLst/>
                <a:uLnTx/>
                <a:uFillTx/>
              </a:rPr>
              <a:t> …</a:t>
            </a: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266700"/>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9D540-4822-4661-8AA2-29D3D5D84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2"/>
            <a:ext cx="12192000" cy="6848475"/>
          </a:xfrm>
          <a:prstGeom prst="rect">
            <a:avLst/>
          </a:prstGeom>
        </p:spPr>
      </p:pic>
      <p:pic>
        <p:nvPicPr>
          <p:cNvPr id="15" name="Picture 14">
            <a:extLst>
              <a:ext uri="{FF2B5EF4-FFF2-40B4-BE49-F238E27FC236}">
                <a16:creationId xmlns:a16="http://schemas.microsoft.com/office/drawing/2014/main" id="{387EC1A4-1193-46D6-9D94-8F089F304737}"/>
              </a:ext>
            </a:extLst>
          </p:cNvPr>
          <p:cNvPicPr>
            <a:picLocks noChangeAspect="1"/>
          </p:cNvPicPr>
          <p:nvPr/>
        </p:nvPicPr>
        <p:blipFill>
          <a:blip r:embed="rId3"/>
          <a:stretch>
            <a:fillRect/>
          </a:stretch>
        </p:blipFill>
        <p:spPr>
          <a:xfrm>
            <a:off x="3475442" y="429991"/>
            <a:ext cx="5405850" cy="2066943"/>
          </a:xfrm>
          <a:prstGeom prst="rect">
            <a:avLst/>
          </a:prstGeom>
        </p:spPr>
      </p:pic>
    </p:spTree>
    <p:extLst>
      <p:ext uri="{BB962C8B-B14F-4D97-AF65-F5344CB8AC3E}">
        <p14:creationId xmlns:p14="http://schemas.microsoft.com/office/powerpoint/2010/main" val="29532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Rounded Corners 3">
            <a:extLst>
              <a:ext uri="{FF2B5EF4-FFF2-40B4-BE49-F238E27FC236}">
                <a16:creationId xmlns:a16="http://schemas.microsoft.com/office/drawing/2014/main"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xmln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 Viết 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id="{E5A5DA9A-A8A2-C541-F9EB-A3F70E295BD8}"/>
              </a:ext>
            </a:extLst>
          </p:cNvPr>
          <p:cNvPicPr>
            <a:picLocks noChangeAspect="1"/>
          </p:cNvPicPr>
          <p:nvPr/>
        </p:nvPicPr>
        <p:blipFill>
          <a:blip r:embed="rId3"/>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vi-VN" sz="3600" dirty="0">
                <a:solidFill>
                  <a:sysClr val="windowText" lastClr="000000"/>
                </a:solidFill>
                <a:latin typeface="Calibri" panose="020F0502020204030204" pitchFamily="34" charset="0"/>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692482" y="404630"/>
            <a:ext cx="1768433"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Nhà</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ςông</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47750" y="102327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Đến Tây Ngu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Ǉừ xa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 vào các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Ū làng, Ǉa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ǟa wgċ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133350" y="1537624"/>
            <a:ext cx="1175385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ǟŪg có đċ jái dựng đứng, νΰΩ cao Δłn ǇrƟ ηư jŎ cái lưǫ ǟìu lật wgưϑ.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0" y="2051974"/>
            <a:ext cx="12011024"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jưa đổ xuūg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ảy xuċ ǇuŬ ǇuŎ.  BuŪ làng wào có jái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ǟųg càng cao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nhà</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Ǉo, hẳn là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đó dân đŪg, làm ăn đư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jùa, cuℓ sūg wo ấm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TotalTime>
  <Words>538</Words>
  <Application>Microsoft Office PowerPoint</Application>
  <PresentationFormat>Widescreen</PresentationFormat>
  <Paragraphs>48</Paragraphs>
  <Slides>16</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vt:lpstr>
      <vt:lpstr>Arial-Rounded</vt:lpstr>
      <vt:lpstr>Calibri</vt:lpstr>
      <vt:lpstr>Cambria</vt:lpstr>
      <vt:lpstr>HP001 4 hàng</vt:lpstr>
      <vt:lpstr>LNTH-LuoLuoNotangYuanTi 1</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20</cp:revision>
  <dcterms:created xsi:type="dcterms:W3CDTF">2023-01-30T11:15:42Z</dcterms:created>
  <dcterms:modified xsi:type="dcterms:W3CDTF">2025-04-12T03:10:57Z</dcterms:modified>
</cp:coreProperties>
</file>