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9437" r:id="rId3"/>
    <p:sldId id="9531" r:id="rId4"/>
    <p:sldId id="9532" r:id="rId5"/>
    <p:sldId id="9539" r:id="rId6"/>
    <p:sldId id="9474" r:id="rId7"/>
    <p:sldId id="9512" r:id="rId8"/>
    <p:sldId id="9513" r:id="rId9"/>
    <p:sldId id="9514" r:id="rId10"/>
    <p:sldId id="9515" r:id="rId11"/>
    <p:sldId id="9516" r:id="rId12"/>
    <p:sldId id="9518" r:id="rId13"/>
    <p:sldId id="9533" r:id="rId14"/>
    <p:sldId id="9538" r:id="rId15"/>
    <p:sldId id="9534" r:id="rId16"/>
    <p:sldId id="9535" r:id="rId17"/>
    <p:sldId id="9536" r:id="rId18"/>
    <p:sldId id="9540" r:id="rId19"/>
    <p:sldId id="9521" r:id="rId20"/>
    <p:sldId id="9519" r:id="rId21"/>
    <p:sldId id="9529" r:id="rId22"/>
    <p:sldId id="9524" r:id="rId23"/>
    <p:sldId id="9525" r:id="rId24"/>
    <p:sldId id="9526" r:id="rId25"/>
    <p:sldId id="9530" r:id="rId26"/>
    <p:sldId id="95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D9AD-DCC9-4DC1-A865-7FEE5F2AB29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684C-98AC-4BDA-B4EC-3E5097431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47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82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46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82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0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36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2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1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142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04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81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38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5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1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52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4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20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57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43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802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6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7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53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51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8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30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549D-F112-42AC-A355-E2CCEB51A9C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8C5C-CAF7-42AF-AF6E-FF65AA1FC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S%C3%B4ng" TargetMode="External"/><Relationship Id="rId2" Type="http://schemas.openxmlformats.org/officeDocument/2006/relationships/hyperlink" Target="https://vi.wikipedia.org/wiki/Bi%E1%BB%83n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vi.wikipedia.org/wiki/Gia_%C4%91%C3%ACnh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media" Target="../media/media2.mp3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media" Target="../media/media2.mp3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1.mp3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xmlns="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3A32CC-9EE1-4515-86E6-C3272EDD6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80" y="1554480"/>
            <a:ext cx="8412479" cy="2804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920" y="746760"/>
            <a:ext cx="266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圆角矩形 3">
            <a:extLst>
              <a:ext uri="{FF2B5EF4-FFF2-40B4-BE49-F238E27FC236}">
                <a16:creationId xmlns:a16="http://schemas.microsoft.com/office/drawing/2014/main" xmlns="" id="{4617725B-C38A-4691-B625-72C013AF7F0C}"/>
              </a:ext>
            </a:extLst>
          </p:cNvPr>
          <p:cNvSpPr/>
          <p:nvPr/>
        </p:nvSpPr>
        <p:spPr>
          <a:xfrm>
            <a:off x="2113514" y="1078570"/>
            <a:ext cx="8499158" cy="4572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8">
            <a:extLst>
              <a:ext uri="{FF2B5EF4-FFF2-40B4-BE49-F238E27FC236}">
                <a16:creationId xmlns:a16="http://schemas.microsoft.com/office/drawing/2014/main" xmlns="" id="{B3D28943-44CF-42A9-86A6-68974091A06B}"/>
              </a:ext>
            </a:extLst>
          </p:cNvPr>
          <p:cNvGrpSpPr/>
          <p:nvPr/>
        </p:nvGrpSpPr>
        <p:grpSpPr>
          <a:xfrm>
            <a:off x="2619798" y="1365273"/>
            <a:ext cx="4085801" cy="600075"/>
            <a:chOff x="1365" y="1345"/>
            <a:chExt cx="5051" cy="1260"/>
          </a:xfrm>
          <a:solidFill>
            <a:schemeClr val="bg1"/>
          </a:solidFill>
        </p:grpSpPr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xmlns="" id="{3D3172A6-91A7-4391-9AB2-2344EC49292E}"/>
                </a:ext>
              </a:extLst>
            </p:cNvPr>
            <p:cNvSpPr/>
            <p:nvPr/>
          </p:nvSpPr>
          <p:spPr>
            <a:xfrm>
              <a:off x="1473" y="1393"/>
              <a:ext cx="4943" cy="1212"/>
            </a:xfrm>
            <a:prstGeom prst="roundRect">
              <a:avLst>
                <a:gd name="adj" fmla="val 50000"/>
              </a:avLst>
            </a:prstGeom>
            <a:grp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0" name="圆角矩形 5">
              <a:extLst>
                <a:ext uri="{FF2B5EF4-FFF2-40B4-BE49-F238E27FC236}">
                  <a16:creationId xmlns:a16="http://schemas.microsoft.com/office/drawing/2014/main" xmlns="" id="{8425A647-66A6-401E-92E9-0BCF8B00309B}"/>
                </a:ext>
              </a:extLst>
            </p:cNvPr>
            <p:cNvSpPr/>
            <p:nvPr/>
          </p:nvSpPr>
          <p:spPr>
            <a:xfrm>
              <a:off x="1365" y="1345"/>
              <a:ext cx="4943" cy="12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2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字魂189号-星岩乐黑体" panose="00000500000000000000" charset="-122"/>
                  <a:cs typeface="Times New Roman" pitchFamily="18" charset="0"/>
                  <a:sym typeface="+mn-lt"/>
                </a:rPr>
                <a:t>Nhận xét bài viết</a:t>
              </a:r>
              <a:endParaRPr kumimoji="0" lang="zh-CN" altLang="en-US" sz="4000" b="1" i="0" u="none" strike="noStrike" kern="1200" cap="none" spc="-225" normalizeH="0" baseline="0" noProof="0" dirty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Times New Roman" pitchFamily="18" charset="0"/>
                <a:ea typeface="字魂189号-星岩乐黑体" panose="00000500000000000000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32" name="组合 15">
            <a:extLst>
              <a:ext uri="{FF2B5EF4-FFF2-40B4-BE49-F238E27FC236}">
                <a16:creationId xmlns:a16="http://schemas.microsoft.com/office/drawing/2014/main" xmlns="" id="{30236412-DD2B-4063-B1FC-FDF701960C50}"/>
              </a:ext>
            </a:extLst>
          </p:cNvPr>
          <p:cNvGrpSpPr/>
          <p:nvPr/>
        </p:nvGrpSpPr>
        <p:grpSpPr>
          <a:xfrm>
            <a:off x="2276868" y="2263482"/>
            <a:ext cx="5629275" cy="2710815"/>
            <a:chOff x="1020" y="3088"/>
            <a:chExt cx="11012" cy="5692"/>
          </a:xfrm>
        </p:grpSpPr>
        <p:sp>
          <p:nvSpPr>
            <p:cNvPr id="33" name="云形 14">
              <a:extLst>
                <a:ext uri="{FF2B5EF4-FFF2-40B4-BE49-F238E27FC236}">
                  <a16:creationId xmlns:a16="http://schemas.microsoft.com/office/drawing/2014/main" xmlns="" id="{67D3155A-7FFD-4438-8ED1-6C5985FD0FCC}"/>
                </a:ext>
              </a:extLst>
            </p:cNvPr>
            <p:cNvSpPr/>
            <p:nvPr/>
          </p:nvSpPr>
          <p:spPr>
            <a:xfrm>
              <a:off x="1220" y="3088"/>
              <a:ext cx="10812" cy="5692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4" name="组合 2">
              <a:extLst>
                <a:ext uri="{FF2B5EF4-FFF2-40B4-BE49-F238E27FC236}">
                  <a16:creationId xmlns:a16="http://schemas.microsoft.com/office/drawing/2014/main" xmlns="" id="{7DC96B48-B3B6-458F-92A5-AC323B7F9EAA}"/>
                </a:ext>
              </a:extLst>
            </p:cNvPr>
            <p:cNvGrpSpPr/>
            <p:nvPr/>
          </p:nvGrpSpPr>
          <p:grpSpPr>
            <a:xfrm>
              <a:off x="1020" y="3108"/>
              <a:ext cx="10812" cy="5432"/>
              <a:chOff x="1020" y="3108"/>
              <a:chExt cx="10812" cy="5432"/>
            </a:xfrm>
          </p:grpSpPr>
          <p:sp>
            <p:nvSpPr>
              <p:cNvPr id="35" name="云形 6">
                <a:extLst>
                  <a:ext uri="{FF2B5EF4-FFF2-40B4-BE49-F238E27FC236}">
                    <a16:creationId xmlns:a16="http://schemas.microsoft.com/office/drawing/2014/main" xmlns="" id="{78FE43F6-E486-489C-B1D3-A55479C6FF76}"/>
                  </a:ext>
                </a:extLst>
              </p:cNvPr>
              <p:cNvSpPr/>
              <p:nvPr/>
            </p:nvSpPr>
            <p:spPr>
              <a:xfrm>
                <a:off x="1020" y="3108"/>
                <a:ext cx="10812" cy="5432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itchFamily="34" charset="0"/>
                  <a:ea typeface="等线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36" name="文本框 12">
                <a:extLst>
                  <a:ext uri="{FF2B5EF4-FFF2-40B4-BE49-F238E27FC236}">
                    <a16:creationId xmlns:a16="http://schemas.microsoft.com/office/drawing/2014/main" xmlns="" id="{D3004585-C94C-47CF-BD24-FD61E6E9639D}"/>
                  </a:ext>
                </a:extLst>
              </p:cNvPr>
              <p:cNvSpPr txBox="1"/>
              <p:nvPr/>
            </p:nvSpPr>
            <p:spPr>
              <a:xfrm>
                <a:off x="2279" y="4083"/>
                <a:ext cx="8079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4283BEB-9B0F-4811-8E4F-37F481B14AA8}"/>
              </a:ext>
            </a:extLst>
          </p:cNvPr>
          <p:cNvSpPr txBox="1"/>
          <p:nvPr/>
        </p:nvSpPr>
        <p:spPr>
          <a:xfrm>
            <a:off x="2632752" y="3104621"/>
            <a:ext cx="4480661" cy="1323435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Giáo viên nhận xét, đánh giá bài viết 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E5C248BA-8C1C-4F84-92F7-2B7022BD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67" b="92444" l="9778" r="89778">
                        <a14:foregroundMark x1="50667" y1="33778" x2="50667" y2="33778"/>
                        <a14:foregroundMark x1="50667" y1="33333" x2="50667" y2="33333"/>
                        <a14:foregroundMark x1="37333" y1="34222" x2="37333" y2="34222"/>
                        <a14:foregroundMark x1="38667" y1="36000" x2="38667" y2="36000"/>
                        <a14:foregroundMark x1="36444" y1="36000" x2="36444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6143" y="3292864"/>
            <a:ext cx="3245489" cy="31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63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171450" y="502921"/>
            <a:ext cx="11820525" cy="5594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8D285DF-D8DA-4EEB-B8BD-64ACCFCBF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334" y="1134427"/>
            <a:ext cx="529809" cy="381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E382C3-D6D9-4243-AB05-05F02638E514}"/>
              </a:ext>
            </a:extLst>
          </p:cNvPr>
          <p:cNvSpPr txBox="1"/>
          <p:nvPr/>
        </p:nvSpPr>
        <p:spPr>
          <a:xfrm>
            <a:off x="76199" y="2286000"/>
            <a:ext cx="233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- </a:t>
            </a:r>
            <a:r>
              <a:rPr lang="en-US" sz="3200" b="1" dirty="0" err="1">
                <a:solidFill>
                  <a:srgbClr val="000099"/>
                </a:solidFill>
              </a:rPr>
              <a:t>chiều</a:t>
            </a:r>
            <a:r>
              <a:rPr lang="en-US" sz="3200" b="1" dirty="0">
                <a:solidFill>
                  <a:srgbClr val="000099"/>
                </a:solidFill>
              </a:rPr>
              <a:t>/</a:t>
            </a:r>
            <a:r>
              <a:rPr lang="en-US" sz="3200" b="1" dirty="0" err="1">
                <a:solidFill>
                  <a:srgbClr val="000099"/>
                </a:solidFill>
              </a:rPr>
              <a:t>triều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338F88-4A30-411E-A3B7-2A4E9E1514F6}"/>
              </a:ext>
            </a:extLst>
          </p:cNvPr>
          <p:cNvSpPr txBox="1"/>
          <p:nvPr/>
        </p:nvSpPr>
        <p:spPr>
          <a:xfrm>
            <a:off x="161925" y="3419475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- </a:t>
            </a:r>
            <a:r>
              <a:rPr lang="en-US" sz="3200" b="1" dirty="0" err="1">
                <a:solidFill>
                  <a:srgbClr val="000099"/>
                </a:solidFill>
              </a:rPr>
              <a:t>chở</a:t>
            </a:r>
            <a:r>
              <a:rPr lang="en-US" sz="3200" b="1" dirty="0">
                <a:solidFill>
                  <a:srgbClr val="000099"/>
                </a:solidFill>
              </a:rPr>
              <a:t>/</a:t>
            </a:r>
            <a:r>
              <a:rPr lang="en-US" sz="3200" b="1" dirty="0" err="1">
                <a:solidFill>
                  <a:srgbClr val="000099"/>
                </a:solidFill>
              </a:rPr>
              <a:t>trở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xmlns="" id="{14C3034E-761A-40EA-A4B2-B7AC08E79DBC}"/>
              </a:ext>
            </a:extLst>
          </p:cNvPr>
          <p:cNvSpPr/>
          <p:nvPr/>
        </p:nvSpPr>
        <p:spPr>
          <a:xfrm>
            <a:off x="2438400" y="2114550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nắng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xmlns="" id="{2FB5D391-9EAE-461E-A572-CE93A0135ABF}"/>
              </a:ext>
            </a:extLst>
          </p:cNvPr>
          <p:cNvSpPr/>
          <p:nvPr/>
        </p:nvSpPr>
        <p:spPr>
          <a:xfrm>
            <a:off x="2474521" y="341255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che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07001E-EEA3-48F3-967C-A1B1702BC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473" y="3647654"/>
            <a:ext cx="505337" cy="364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D0CF3BA-55E6-426C-AED3-C793B1FFE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269" y="2355344"/>
            <a:ext cx="505337" cy="364321"/>
          </a:xfrm>
          <a:prstGeom prst="rect">
            <a:avLst/>
          </a:prstGeom>
        </p:spPr>
      </p:pic>
      <p:sp>
        <p:nvSpPr>
          <p:cNvPr id="38" name="Rounded Rectangle 24">
            <a:extLst>
              <a:ext uri="{FF2B5EF4-FFF2-40B4-BE49-F238E27FC236}">
                <a16:creationId xmlns:a16="http://schemas.microsoft.com/office/drawing/2014/main" xmlns="" id="{ED3C06D3-0095-434C-BC55-F8F1401F3E0E}"/>
              </a:ext>
            </a:extLst>
          </p:cNvPr>
          <p:cNvSpPr/>
          <p:nvPr/>
        </p:nvSpPr>
        <p:spPr>
          <a:xfrm>
            <a:off x="4886437" y="2114550"/>
            <a:ext cx="1904888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thủy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33D3DB-40E6-40FF-800F-C99855F7A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623" y="2267490"/>
            <a:ext cx="505337" cy="364321"/>
          </a:xfrm>
          <a:prstGeom prst="rect">
            <a:avLst/>
          </a:prstGeom>
        </p:spPr>
      </p:pic>
      <p:sp>
        <p:nvSpPr>
          <p:cNvPr id="40" name="Rounded Rectangle 40">
            <a:extLst>
              <a:ext uri="{FF2B5EF4-FFF2-40B4-BE49-F238E27FC236}">
                <a16:creationId xmlns:a16="http://schemas.microsoft.com/office/drawing/2014/main" xmlns="" id="{8784B002-0B8E-457E-9F8F-4512AE82D7B2}"/>
              </a:ext>
            </a:extLst>
          </p:cNvPr>
          <p:cNvSpPr/>
          <p:nvPr/>
        </p:nvSpPr>
        <p:spPr>
          <a:xfrm>
            <a:off x="4797509" y="3405155"/>
            <a:ext cx="1993816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lang="en-US" sz="2800" b="1" dirty="0" err="1">
                <a:solidFill>
                  <a:srgbClr val="000099"/>
                </a:solidFill>
                <a:cs typeface="Arial" pitchFamily="34" charset="0"/>
              </a:rPr>
              <a:t>thành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0D2C0F4-AFEF-466D-8523-6179EF9D1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105" y="3569239"/>
            <a:ext cx="505337" cy="364321"/>
          </a:xfrm>
          <a:prstGeom prst="rect">
            <a:avLst/>
          </a:prstGeom>
        </p:spPr>
      </p:pic>
      <p:sp>
        <p:nvSpPr>
          <p:cNvPr id="42" name="Rounded Rectangle 42">
            <a:extLst>
              <a:ext uri="{FF2B5EF4-FFF2-40B4-BE49-F238E27FC236}">
                <a16:creationId xmlns:a16="http://schemas.microsoft.com/office/drawing/2014/main" xmlns="" id="{63F3D359-3CC4-4381-9AB9-6563D29E45F2}"/>
              </a:ext>
            </a:extLst>
          </p:cNvPr>
          <p:cNvSpPr/>
          <p:nvPr/>
        </p:nvSpPr>
        <p:spPr>
          <a:xfrm>
            <a:off x="7222817" y="2144087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2800" b="1" dirty="0" err="1">
                <a:solidFill>
                  <a:srgbClr val="000099"/>
                </a:solidFill>
                <a:cs typeface="Arial" pitchFamily="34" charset="0"/>
              </a:rPr>
              <a:t>đại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A9BCAB7-63D3-4C3C-A113-430794D68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374" y="2328955"/>
            <a:ext cx="505337" cy="364321"/>
          </a:xfrm>
          <a:prstGeom prst="rect">
            <a:avLst/>
          </a:prstGeom>
        </p:spPr>
      </p:pic>
      <p:sp>
        <p:nvSpPr>
          <p:cNvPr id="44" name="Rounded Rectangle 44">
            <a:extLst>
              <a:ext uri="{FF2B5EF4-FFF2-40B4-BE49-F238E27FC236}">
                <a16:creationId xmlns:a16="http://schemas.microsoft.com/office/drawing/2014/main" xmlns="" id="{F521CE9B-2FA7-4BCB-A6D1-1AB16BE9FEE3}"/>
              </a:ext>
            </a:extLst>
          </p:cNvPr>
          <p:cNvSpPr/>
          <p:nvPr/>
        </p:nvSpPr>
        <p:spPr>
          <a:xfrm>
            <a:off x="7239546" y="3384373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hàng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5" name="Rounded Rectangle 45">
            <a:extLst>
              <a:ext uri="{FF2B5EF4-FFF2-40B4-BE49-F238E27FC236}">
                <a16:creationId xmlns:a16="http://schemas.microsoft.com/office/drawing/2014/main" xmlns="" id="{40B28CE1-E7AF-4E9E-98D6-C80D192356D0}"/>
              </a:ext>
            </a:extLst>
          </p:cNvPr>
          <p:cNvSpPr/>
          <p:nvPr/>
        </p:nvSpPr>
        <p:spPr>
          <a:xfrm>
            <a:off x="9420225" y="2134562"/>
            <a:ext cx="2286000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just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         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chuộng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6" name="Rounded Rectangle 46">
            <a:extLst>
              <a:ext uri="{FF2B5EF4-FFF2-40B4-BE49-F238E27FC236}">
                <a16:creationId xmlns:a16="http://schemas.microsoft.com/office/drawing/2014/main" xmlns="" id="{59820371-9114-4D86-8A1E-542C8F62A6DC}"/>
              </a:ext>
            </a:extLst>
          </p:cNvPr>
          <p:cNvSpPr/>
          <p:nvPr/>
        </p:nvSpPr>
        <p:spPr>
          <a:xfrm>
            <a:off x="9753292" y="3386585"/>
            <a:ext cx="1794837" cy="732860"/>
          </a:xfrm>
          <a:prstGeom prst="roundRect">
            <a:avLst>
              <a:gd name="adj" fmla="val 3301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spcCol="0" rtlCol="0" anchor="ctr"/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776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ngại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2245076-2011-43E5-B18C-AF9406FBB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730" y="3606946"/>
            <a:ext cx="505337" cy="3643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9DDE8D2-D740-4576-9990-CF487F776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7828" y="2341389"/>
            <a:ext cx="505337" cy="3643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E44DCBA-2E15-4259-9A05-537C8743A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5411" y="3578764"/>
            <a:ext cx="505337" cy="36432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4DCE41C-18A4-4B76-9F32-3A39DBBA0356}"/>
              </a:ext>
            </a:extLst>
          </p:cNvPr>
          <p:cNvSpPr txBox="1"/>
          <p:nvPr/>
        </p:nvSpPr>
        <p:spPr>
          <a:xfrm>
            <a:off x="3295650" y="2233221"/>
            <a:ext cx="153487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7609BF2-5DF5-456B-AC27-0A31B01685B7}"/>
              </a:ext>
            </a:extLst>
          </p:cNvPr>
          <p:cNvSpPr txBox="1"/>
          <p:nvPr/>
        </p:nvSpPr>
        <p:spPr>
          <a:xfrm>
            <a:off x="3164112" y="3518944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0CDACD9-9C3D-4306-81AA-2B360A9D3111}"/>
              </a:ext>
            </a:extLst>
          </p:cNvPr>
          <p:cNvSpPr txBox="1"/>
          <p:nvPr/>
        </p:nvSpPr>
        <p:spPr>
          <a:xfrm>
            <a:off x="5651910" y="2196413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triều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C84A099-6E01-4A17-BC15-A06C1198515D}"/>
              </a:ext>
            </a:extLst>
          </p:cNvPr>
          <p:cNvSpPr txBox="1"/>
          <p:nvPr/>
        </p:nvSpPr>
        <p:spPr>
          <a:xfrm>
            <a:off x="5068746" y="3516051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trở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B5D45E7-5311-4DE6-9B35-8E0C5038C362}"/>
              </a:ext>
            </a:extLst>
          </p:cNvPr>
          <p:cNvSpPr txBox="1"/>
          <p:nvPr/>
        </p:nvSpPr>
        <p:spPr>
          <a:xfrm>
            <a:off x="7348849" y="2243536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triều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16C6064-D0F9-4244-A35D-97DDD72773F7}"/>
              </a:ext>
            </a:extLst>
          </p:cNvPr>
          <p:cNvSpPr txBox="1"/>
          <p:nvPr/>
        </p:nvSpPr>
        <p:spPr>
          <a:xfrm>
            <a:off x="7374476" y="3490369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F637B7B-6E37-41B2-85F3-00394FDFBB2A}"/>
              </a:ext>
            </a:extLst>
          </p:cNvPr>
          <p:cNvSpPr txBox="1"/>
          <p:nvPr/>
        </p:nvSpPr>
        <p:spPr>
          <a:xfrm>
            <a:off x="9442190" y="2234052"/>
            <a:ext cx="1454410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289AED5-D80A-4FCA-979B-FAB5F06733AF}"/>
              </a:ext>
            </a:extLst>
          </p:cNvPr>
          <p:cNvSpPr txBox="1"/>
          <p:nvPr/>
        </p:nvSpPr>
        <p:spPr>
          <a:xfrm>
            <a:off x="9991951" y="3493544"/>
            <a:ext cx="997529" cy="55399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chở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880" y="883920"/>
            <a:ext cx="1010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98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ulam\Desktop\sunny-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1"/>
            <a:ext cx="11430000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560" y="1203960"/>
            <a:ext cx="3315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26720"/>
            <a:ext cx="1129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+mj-lt"/>
              </a:rPr>
              <a:t>   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 triều là hiện tượng nước 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tooltip="Biển"/>
              </a:rPr>
              <a:t>biển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nước 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Sông"/>
              </a:rPr>
              <a:t>sông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lên xuống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Nhulam\Desktop\anh-1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" y="2164080"/>
            <a:ext cx="10287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98120"/>
            <a:ext cx="11079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+mj-lt"/>
              </a:rPr>
              <a:t>   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Triều đại, hoàng triều, hay vương triều,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</a:rPr>
              <a:t>từ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để gọi chung hai hay nhiều vua chúa của cùng một </a:t>
            </a:r>
            <a:r>
              <a:rPr lang="vi-VN" sz="2800" b="1" u="sng" dirty="0" smtClean="0">
                <a:solidFill>
                  <a:srgbClr val="000099"/>
                </a:solidFill>
                <a:latin typeface="+mj-lt"/>
                <a:hlinkClick r:id="rId2" tooltip="Gia đình"/>
              </a:rPr>
              <a:t>gia đình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 nối tiếp nhau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trị vì một lãnh thổ nào đó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. 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" name="Picture 3" descr="C:\Users\Nhulam\Desktop\trieudaiduynhatonuoctaco2vuach-6305-5610-1673248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0" y="1569720"/>
            <a:ext cx="917448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840" y="1478280"/>
            <a:ext cx="408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Clip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xmlns="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2D354D-E064-44AE-B426-8C8A83A63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60" y="991188"/>
            <a:ext cx="7937680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49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82124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圆角矩形 5">
            <a:extLst>
              <a:ext uri="{FF2B5EF4-FFF2-40B4-BE49-F238E27FC236}">
                <a16:creationId xmlns:a16="http://schemas.microsoft.com/office/drawing/2014/main" xmlns="" id="{9C66E01C-93A4-41EC-A325-EE0BD768A21C}"/>
              </a:ext>
            </a:extLst>
          </p:cNvPr>
          <p:cNvSpPr/>
          <p:nvPr/>
        </p:nvSpPr>
        <p:spPr>
          <a:xfrm>
            <a:off x="1204731" y="293371"/>
            <a:ext cx="5272196" cy="7696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30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字魂189号-星岩乐黑体" panose="00000500000000000000" charset="-122"/>
                <a:cs typeface="Times New Roman" pitchFamily="18" charset="0"/>
                <a:sym typeface="+mn-lt"/>
              </a:rPr>
              <a:t>Trò chơi  tiếp sức trước lớp 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字魂189号-星岩乐黑体" panose="00000500000000000000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C6C8B37-5E12-4845-B105-36E6D8C48948}"/>
              </a:ext>
            </a:extLst>
          </p:cNvPr>
          <p:cNvSpPr/>
          <p:nvPr/>
        </p:nvSpPr>
        <p:spPr>
          <a:xfrm>
            <a:off x="1282703" y="1362594"/>
            <a:ext cx="9855199" cy="615547"/>
          </a:xfrm>
          <a:prstGeom prst="rect">
            <a:avLst/>
          </a:prstGeom>
        </p:spPr>
        <p:txBody>
          <a:bodyPr wrap="square" lIns="121915" tIns="60957" rIns="121915" bIns="60957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xmlns="" id="{D7D46C69-2773-4DB3-91A2-B80E67DA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130" y="4376293"/>
            <a:ext cx="3170395" cy="16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AAAAE8-D908-4612-A188-31A4DE2ACD6D}"/>
              </a:ext>
            </a:extLst>
          </p:cNvPr>
          <p:cNvSpPr txBox="1"/>
          <p:nvPr/>
        </p:nvSpPr>
        <p:spPr>
          <a:xfrm>
            <a:off x="1009650" y="2314575"/>
            <a:ext cx="986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Sông Bạch Đằng đã đi vào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tr</a:t>
            </a:r>
            <a:r>
              <a:rPr lang="vi-VN" sz="32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ang sử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ch</a:t>
            </a:r>
            <a:r>
              <a:rPr lang="vi-VN" sz="32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ống giặc ngoại xâm của dân tộc ta. Ai đã đi qua nơi này cũng cảm thấy tự hào về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tr</a:t>
            </a:r>
            <a:r>
              <a:rPr lang="vi-VN" sz="32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uyền thống giữ nước </a:t>
            </a:r>
            <a:r>
              <a:rPr lang="en-US" sz="32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của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ch</a:t>
            </a:r>
            <a:r>
              <a:rPr lang="vi-VN" sz="32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a ông ta.</a:t>
            </a:r>
            <a:endParaRPr lang="en-US" sz="3200" b="1" dirty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32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sz="3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D893A85-BB5A-439D-A20A-A581AFA6F342}"/>
              </a:ext>
            </a:extLst>
          </p:cNvPr>
          <p:cNvSpPr/>
          <p:nvPr/>
        </p:nvSpPr>
        <p:spPr>
          <a:xfrm>
            <a:off x="6059805" y="2417445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7AF78CF-9B0F-414A-A2F1-3A885EFDFC86}"/>
              </a:ext>
            </a:extLst>
          </p:cNvPr>
          <p:cNvSpPr/>
          <p:nvPr/>
        </p:nvSpPr>
        <p:spPr>
          <a:xfrm>
            <a:off x="7837170" y="2396490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6FAE3D1D-B76D-491A-A486-1FC0AA413006}"/>
              </a:ext>
            </a:extLst>
          </p:cNvPr>
          <p:cNvSpPr/>
          <p:nvPr/>
        </p:nvSpPr>
        <p:spPr>
          <a:xfrm>
            <a:off x="2794635" y="3396615"/>
            <a:ext cx="333375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91398EA-A84E-4409-BB97-A662CD9C490D}"/>
              </a:ext>
            </a:extLst>
          </p:cNvPr>
          <p:cNvSpPr/>
          <p:nvPr/>
        </p:nvSpPr>
        <p:spPr>
          <a:xfrm>
            <a:off x="7589520" y="3377565"/>
            <a:ext cx="350519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57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8BE8B58-F1A1-4B4F-A109-8C89379309F6}"/>
              </a:ext>
            </a:extLst>
          </p:cNvPr>
          <p:cNvGrpSpPr/>
          <p:nvPr/>
        </p:nvGrpSpPr>
        <p:grpSpPr>
          <a:xfrm>
            <a:off x="1159098" y="1060333"/>
            <a:ext cx="9732402" cy="783365"/>
            <a:chOff x="718343" y="288470"/>
            <a:chExt cx="9735405" cy="783607"/>
          </a:xfrm>
        </p:grpSpPr>
        <p:sp>
          <p:nvSpPr>
            <p:cNvPr id="34" name="îṥḷíďê">
              <a:extLst>
                <a:ext uri="{FF2B5EF4-FFF2-40B4-BE49-F238E27FC236}">
                  <a16:creationId xmlns:a16="http://schemas.microsoft.com/office/drawing/2014/main" xmlns="" id="{15D31767-305D-42FA-A790-4ACFFD488EB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Google Shape;5317;p41">
              <a:extLst>
                <a:ext uri="{FF2B5EF4-FFF2-40B4-BE49-F238E27FC236}">
                  <a16:creationId xmlns:a16="http://schemas.microsoft.com/office/drawing/2014/main" xmlns="" id="{615FA7EE-CB9F-4D9A-9102-A19590B0C5E4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Yêu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cầu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đạt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E4E6B0-FC57-7175-A7A7-031447D0D2E2}"/>
              </a:ext>
            </a:extLst>
          </p:cNvPr>
          <p:cNvSpPr txBox="1"/>
          <p:nvPr/>
        </p:nvSpPr>
        <p:spPr>
          <a:xfrm>
            <a:off x="666750" y="3139441"/>
            <a:ext cx="98679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Viết </a:t>
            </a:r>
            <a:r>
              <a:rPr lang="nl-NL" sz="3600" b="1" dirty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 chính </a:t>
            </a: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tả; </a:t>
            </a:r>
            <a:r>
              <a:rPr lang="nl-NL" sz="3600" b="1" dirty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trình bày đúng các khổ thơ</a:t>
            </a: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nl-NL" sz="3600" b="1" dirty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 hoa </a:t>
            </a: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 </a:t>
            </a:r>
            <a:r>
              <a:rPr lang="nl-NL" sz="3600" b="1" dirty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cái đầu mỗi câu </a:t>
            </a: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thơ.</a:t>
            </a:r>
            <a:endParaRPr lang="en-US" sz="3600" b="1" dirty="0">
              <a:solidFill>
                <a:srgbClr val="000099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E4E6B0-FC57-7175-A7A7-031447D0D2E2}"/>
              </a:ext>
            </a:extLst>
          </p:cNvPr>
          <p:cNvSpPr txBox="1"/>
          <p:nvPr/>
        </p:nvSpPr>
        <p:spPr>
          <a:xfrm>
            <a:off x="819150" y="2240281"/>
            <a:ext cx="98679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NL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Hiểu nội dung của bàn thơ.</a:t>
            </a:r>
            <a:endParaRPr lang="en-US" sz="3600" b="1" dirty="0">
              <a:solidFill>
                <a:srgbClr val="000099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398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C6C8B37-5E12-4845-B105-36E6D8C48948}"/>
              </a:ext>
            </a:extLst>
          </p:cNvPr>
          <p:cNvSpPr/>
          <p:nvPr/>
        </p:nvSpPr>
        <p:spPr>
          <a:xfrm>
            <a:off x="1387478" y="1172094"/>
            <a:ext cx="9855199" cy="615547"/>
          </a:xfrm>
          <a:prstGeom prst="rect">
            <a:avLst/>
          </a:prstGeom>
        </p:spPr>
        <p:txBody>
          <a:bodyPr wrap="square" lIns="121915" tIns="60957" rIns="121915" bIns="60957">
            <a:sp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微软雅黑"/>
                <a:cs typeface="Arial" pitchFamily="34" charset="0"/>
              </a:rPr>
              <a:t>b. Chọn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Arial" pitchFamily="34" charset="0"/>
              </a:rPr>
              <a:t>ươc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微软雅黑"/>
                <a:cs typeface="Arial" pitchFamily="34" charset="0"/>
              </a:rPr>
              <a:t> hoặc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Arial" pitchFamily="34" charset="0"/>
              </a:rPr>
              <a:t>ươt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微软雅黑"/>
                <a:cs typeface="Arial" pitchFamily="34" charset="0"/>
              </a:rPr>
              <a:t> thay cho ô vuông.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AAAAE8-D908-4612-A188-31A4DE2ACD6D}"/>
              </a:ext>
            </a:extLst>
          </p:cNvPr>
          <p:cNvSpPr txBox="1"/>
          <p:nvPr/>
        </p:nvSpPr>
        <p:spPr>
          <a:xfrm>
            <a:off x="981075" y="2238375"/>
            <a:ext cx="421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 Đi ngược về xuôi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 Đi trước về sau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BA394-11D5-41DD-ACDB-8ED1DA10ADCC}"/>
              </a:ext>
            </a:extLst>
          </p:cNvPr>
          <p:cNvSpPr txBox="1"/>
          <p:nvPr/>
        </p:nvSpPr>
        <p:spPr>
          <a:xfrm>
            <a:off x="5600700" y="2228850"/>
            <a:ext cx="421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 Non xanh nước biếc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- Vượt núi băng rừng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4F65B5-5538-47D0-9F1C-0481D56805F1}"/>
              </a:ext>
            </a:extLst>
          </p:cNvPr>
          <p:cNvSpPr/>
          <p:nvPr/>
        </p:nvSpPr>
        <p:spPr>
          <a:xfrm>
            <a:off x="2268855" y="2341245"/>
            <a:ext cx="647700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CEBD2C-DBB4-41BC-A3B9-68CA01CDB421}"/>
              </a:ext>
            </a:extLst>
          </p:cNvPr>
          <p:cNvSpPr/>
          <p:nvPr/>
        </p:nvSpPr>
        <p:spPr>
          <a:xfrm>
            <a:off x="2125980" y="2865120"/>
            <a:ext cx="647700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DFA91D-00D7-483C-908C-0A57F827B30A}"/>
              </a:ext>
            </a:extLst>
          </p:cNvPr>
          <p:cNvSpPr/>
          <p:nvPr/>
        </p:nvSpPr>
        <p:spPr>
          <a:xfrm>
            <a:off x="7926705" y="2306955"/>
            <a:ext cx="647700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EE7D9E-12E6-492F-BACC-09D2381BA622}"/>
              </a:ext>
            </a:extLst>
          </p:cNvPr>
          <p:cNvSpPr/>
          <p:nvPr/>
        </p:nvSpPr>
        <p:spPr>
          <a:xfrm>
            <a:off x="6240780" y="2794635"/>
            <a:ext cx="647700" cy="419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410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xmlns="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334DD0-B2D3-432A-9B03-FC43CA6DF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72" y="1047750"/>
            <a:ext cx="9403186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11647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E58B5C0A-65BE-4C25-AA7B-616D51A9F328}"/>
              </a:ext>
            </a:extLst>
          </p:cNvPr>
          <p:cNvSpPr txBox="1"/>
          <p:nvPr/>
        </p:nvSpPr>
        <p:spPr>
          <a:xfrm>
            <a:off x="2445691" y="1108391"/>
            <a:ext cx="8374709" cy="76943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nào sau đây viết đúng chính tả 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xmlns="" id="{73B84B9D-90C5-4256-81C2-369CE48B2D2E}"/>
              </a:ext>
            </a:extLst>
          </p:cNvPr>
          <p:cNvSpPr/>
          <p:nvPr/>
        </p:nvSpPr>
        <p:spPr>
          <a:xfrm>
            <a:off x="2404128" y="4453349"/>
            <a:ext cx="251077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xmlns="" id="{49937F0C-A5E5-4C3E-8A73-C0BE6810B9E7}"/>
              </a:ext>
            </a:extLst>
          </p:cNvPr>
          <p:cNvSpPr/>
          <p:nvPr/>
        </p:nvSpPr>
        <p:spPr>
          <a:xfrm>
            <a:off x="6200275" y="4406652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3EBB1161-BE50-48B3-BF30-C629C35AE8BB}"/>
              </a:ext>
            </a:extLst>
          </p:cNvPr>
          <p:cNvSpPr/>
          <p:nvPr/>
        </p:nvSpPr>
        <p:spPr>
          <a:xfrm>
            <a:off x="2445691" y="2678299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394641CC-2076-4CC3-BB4F-83F35E6E0591}"/>
              </a:ext>
            </a:extLst>
          </p:cNvPr>
          <p:cNvSpPr/>
          <p:nvPr/>
        </p:nvSpPr>
        <p:spPr>
          <a:xfrm>
            <a:off x="6179492" y="2657516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3F88A282-0FA9-4E65-9D37-6C1DC2B3FAA7}"/>
              </a:ext>
            </a:extLst>
          </p:cNvPr>
          <p:cNvSpPr txBox="1"/>
          <p:nvPr/>
        </p:nvSpPr>
        <p:spPr>
          <a:xfrm>
            <a:off x="2678884" y="4580063"/>
            <a:ext cx="2331266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293BBE6A-CDC8-4198-B2CD-C1E7DCA3D82B}"/>
              </a:ext>
            </a:extLst>
          </p:cNvPr>
          <p:cNvSpPr txBox="1"/>
          <p:nvPr/>
        </p:nvSpPr>
        <p:spPr>
          <a:xfrm>
            <a:off x="6232312" y="2814506"/>
            <a:ext cx="2637367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xmlns="" id="{CC6EA2A3-CC75-4CF6-A5CB-19C48AE6C895}"/>
              </a:ext>
            </a:extLst>
          </p:cNvPr>
          <p:cNvSpPr txBox="1"/>
          <p:nvPr/>
        </p:nvSpPr>
        <p:spPr>
          <a:xfrm>
            <a:off x="6236641" y="4538496"/>
            <a:ext cx="2511119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xmlns="" id="{E08003E5-7BED-46E2-9F7A-20C6BAC39DE8}"/>
              </a:ext>
            </a:extLst>
          </p:cNvPr>
          <p:cNvSpPr txBox="1"/>
          <p:nvPr/>
        </p:nvSpPr>
        <p:spPr>
          <a:xfrm>
            <a:off x="2524125" y="2801999"/>
            <a:ext cx="2459355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A: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5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263A83B-31BE-4288-8872-06E9BF9E57A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96275" y="291852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1745BA-9762-45A8-8805-33CB7B0437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1692" y="1423884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2664F621-3F24-4C3A-B42D-98488A39F0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1692" y="3923764"/>
            <a:ext cx="609600" cy="609600"/>
          </a:xfrm>
          <a:prstGeom prst="rect">
            <a:avLst/>
          </a:prstGeom>
        </p:spPr>
      </p:pic>
      <p:pic>
        <p:nvPicPr>
          <p:cNvPr id="39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26B2B99C-61E4-42FE-A301-7009372B3E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96275" y="2657516"/>
            <a:ext cx="6096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C874733D-C95E-4435-93DF-D23C1296DEF1}"/>
              </a:ext>
            </a:extLst>
          </p:cNvPr>
          <p:cNvSpPr/>
          <p:nvPr/>
        </p:nvSpPr>
        <p:spPr>
          <a:xfrm>
            <a:off x="2667000" y="4552950"/>
            <a:ext cx="504826" cy="5905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186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5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29" grpId="0"/>
      <p:bldP spid="3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E58B5C0A-65BE-4C25-AA7B-616D51A9F328}"/>
              </a:ext>
            </a:extLst>
          </p:cNvPr>
          <p:cNvSpPr txBox="1"/>
          <p:nvPr/>
        </p:nvSpPr>
        <p:spPr>
          <a:xfrm>
            <a:off x="2150416" y="1289366"/>
            <a:ext cx="7553825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Từ nào sau đây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tả 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xmlns="" id="{73B84B9D-90C5-4256-81C2-369CE48B2D2E}"/>
              </a:ext>
            </a:extLst>
          </p:cNvPr>
          <p:cNvSpPr/>
          <p:nvPr/>
        </p:nvSpPr>
        <p:spPr>
          <a:xfrm>
            <a:off x="2571037" y="2632417"/>
            <a:ext cx="3091064" cy="8382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xmlns="" id="{49937F0C-A5E5-4C3E-8A73-C0BE6810B9E7}"/>
              </a:ext>
            </a:extLst>
          </p:cNvPr>
          <p:cNvSpPr/>
          <p:nvPr/>
        </p:nvSpPr>
        <p:spPr>
          <a:xfrm>
            <a:off x="6200275" y="4406652"/>
            <a:ext cx="3091064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3EBB1161-BE50-48B3-BF30-C629C35AE8BB}"/>
              </a:ext>
            </a:extLst>
          </p:cNvPr>
          <p:cNvSpPr/>
          <p:nvPr/>
        </p:nvSpPr>
        <p:spPr>
          <a:xfrm>
            <a:off x="2478648" y="4386221"/>
            <a:ext cx="3091063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394641CC-2076-4CC3-BB4F-83F35E6E0591}"/>
              </a:ext>
            </a:extLst>
          </p:cNvPr>
          <p:cNvSpPr/>
          <p:nvPr/>
        </p:nvSpPr>
        <p:spPr>
          <a:xfrm>
            <a:off x="6179491" y="2657516"/>
            <a:ext cx="2832527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3F88A282-0FA9-4E65-9D37-6C1DC2B3FAA7}"/>
              </a:ext>
            </a:extLst>
          </p:cNvPr>
          <p:cNvSpPr txBox="1"/>
          <p:nvPr/>
        </p:nvSpPr>
        <p:spPr>
          <a:xfrm>
            <a:off x="2845793" y="2759131"/>
            <a:ext cx="3091064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A: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293BBE6A-CDC8-4198-B2CD-C1E7DCA3D82B}"/>
              </a:ext>
            </a:extLst>
          </p:cNvPr>
          <p:cNvSpPr txBox="1"/>
          <p:nvPr/>
        </p:nvSpPr>
        <p:spPr>
          <a:xfrm>
            <a:off x="6546638" y="2776406"/>
            <a:ext cx="2832527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xmlns="" id="{CC6EA2A3-CC75-4CF6-A5CB-19C48AE6C895}"/>
              </a:ext>
            </a:extLst>
          </p:cNvPr>
          <p:cNvSpPr txBox="1"/>
          <p:nvPr/>
        </p:nvSpPr>
        <p:spPr>
          <a:xfrm>
            <a:off x="6484291" y="4509921"/>
            <a:ext cx="3783659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D: </a:t>
            </a:r>
            <a:r>
              <a:rPr lang="en-US" sz="3200" b="1" dirty="0" err="1">
                <a:solidFill>
                  <a:srgbClr val="000099"/>
                </a:solidFill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cs typeface="Times New Roman" pitchFamily="18" charset="0"/>
              </a:rPr>
              <a:t>mặt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xmlns="" id="{E08003E5-7BED-46E2-9F7A-20C6BAC39DE8}"/>
              </a:ext>
            </a:extLst>
          </p:cNvPr>
          <p:cNvSpPr txBox="1"/>
          <p:nvPr/>
        </p:nvSpPr>
        <p:spPr>
          <a:xfrm>
            <a:off x="2845793" y="4509921"/>
            <a:ext cx="3091064" cy="5847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5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263A83B-31BE-4288-8872-06E9BF9E57A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96275" y="291852"/>
            <a:ext cx="609600" cy="609600"/>
          </a:xfrm>
          <a:prstGeom prst="rect">
            <a:avLst/>
          </a:prstGeom>
        </p:spPr>
      </p:pic>
      <p:pic>
        <p:nvPicPr>
          <p:cNvPr id="37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1745BA-9762-45A8-8805-33CB7B0437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1692" y="1423884"/>
            <a:ext cx="609600" cy="609600"/>
          </a:xfrm>
          <a:prstGeom prst="rect">
            <a:avLst/>
          </a:prstGeom>
        </p:spPr>
      </p:pic>
      <p:pic>
        <p:nvPicPr>
          <p:cNvPr id="38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2664F621-3F24-4C3A-B42D-98488A39F01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51692" y="3923764"/>
            <a:ext cx="609600" cy="609600"/>
          </a:xfrm>
          <a:prstGeom prst="rect">
            <a:avLst/>
          </a:prstGeom>
        </p:spPr>
      </p:pic>
      <p:pic>
        <p:nvPicPr>
          <p:cNvPr id="39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26B2B99C-61E4-42FE-A301-7009372B3E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96275" y="2657516"/>
            <a:ext cx="6096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C874733D-C95E-4435-93DF-D23C1296DEF1}"/>
              </a:ext>
            </a:extLst>
          </p:cNvPr>
          <p:cNvSpPr/>
          <p:nvPr/>
        </p:nvSpPr>
        <p:spPr>
          <a:xfrm>
            <a:off x="2752725" y="2714625"/>
            <a:ext cx="6096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522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29" grpId="0"/>
      <p:bldP spid="30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ưu đồ: Điểm Kết Thúc 15">
            <a:extLst>
              <a:ext uri="{FF2B5EF4-FFF2-40B4-BE49-F238E27FC236}">
                <a16:creationId xmlns:a16="http://schemas.microsoft.com/office/drawing/2014/main" xmlns="" id="{1ED11596-CA54-4DFD-B81D-352732387847}"/>
              </a:ext>
            </a:extLst>
          </p:cNvPr>
          <p:cNvSpPr/>
          <p:nvPr/>
        </p:nvSpPr>
        <p:spPr>
          <a:xfrm>
            <a:off x="668553" y="1715390"/>
            <a:ext cx="8537615" cy="300569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xmlns="" id="{6D3E7782-01F2-4822-B24B-220FD694CF2F}"/>
              </a:ext>
            </a:extLst>
          </p:cNvPr>
          <p:cNvSpPr txBox="1">
            <a:spLocks/>
          </p:cNvSpPr>
          <p:nvPr/>
        </p:nvSpPr>
        <p:spPr>
          <a:xfrm>
            <a:off x="1566081" y="3839873"/>
            <a:ext cx="700641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1218804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defTabSz="1218804">
              <a:defRPr/>
            </a:pPr>
            <a:r>
              <a:rPr lang="vi-VN" sz="4000" b="1" kern="0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Tìm đọc bài văn, bài thơ viết về cảnh vật quê hương, đất nước Việt Nam. </a:t>
            </a:r>
          </a:p>
        </p:txBody>
      </p:sp>
    </p:spTree>
    <p:extLst>
      <p:ext uri="{BB962C8B-B14F-4D97-AF65-F5344CB8AC3E}">
        <p14:creationId xmlns:p14="http://schemas.microsoft.com/office/powerpoint/2010/main" xmlns="" val="2458318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E87335-780B-4CF9-A3FF-F2D8FB75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xmlns="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767C5BDB-5C26-4781-8A3F-AE91C374638E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F15748-984D-426A-B30E-D50933FEA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19082"/>
            <a:ext cx="450533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7853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457200"/>
            <a:ext cx="5593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pơ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mu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0320" y="381000"/>
            <a:ext cx="5593080" cy="490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non…</a:t>
            </a:r>
          </a:p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411480"/>
            <a:ext cx="1053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960" y="1905000"/>
            <a:ext cx="1036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8">
            <a:extLst>
              <a:ext uri="{FF2B5EF4-FFF2-40B4-BE49-F238E27FC236}">
                <a16:creationId xmlns:a16="http://schemas.microsoft.com/office/drawing/2014/main" xmlns="" id="{408230DB-4631-494E-89B2-523D9D266FB4}"/>
              </a:ext>
            </a:extLst>
          </p:cNvPr>
          <p:cNvGrpSpPr/>
          <p:nvPr/>
        </p:nvGrpSpPr>
        <p:grpSpPr>
          <a:xfrm>
            <a:off x="739414" y="1775926"/>
            <a:ext cx="4066246" cy="2025487"/>
            <a:chOff x="-773" y="0"/>
            <a:chExt cx="7189" cy="3581"/>
          </a:xfrm>
        </p:grpSpPr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xmlns="" id="{5EBFCA33-BDD1-4DAC-AB6B-F7560D2DC829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8" name="圆角矩形 5">
              <a:extLst>
                <a:ext uri="{FF2B5EF4-FFF2-40B4-BE49-F238E27FC236}">
                  <a16:creationId xmlns:a16="http://schemas.microsoft.com/office/drawing/2014/main" xmlns="" id="{F10E4A59-B0A5-4B25-8876-9C898840E2C0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chóp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2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F9AAAD24-A87A-4792-88C2-CBDF57A08F0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-77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1" name="组合 16">
            <a:extLst>
              <a:ext uri="{FF2B5EF4-FFF2-40B4-BE49-F238E27FC236}">
                <a16:creationId xmlns:a16="http://schemas.microsoft.com/office/drawing/2014/main" xmlns="" id="{5B3F8F0C-CF2E-4F23-8C13-13EFF4CD4CB5}"/>
              </a:ext>
            </a:extLst>
          </p:cNvPr>
          <p:cNvGrpSpPr/>
          <p:nvPr/>
        </p:nvGrpSpPr>
        <p:grpSpPr>
          <a:xfrm>
            <a:off x="6925914" y="2734907"/>
            <a:ext cx="2856950" cy="746619"/>
            <a:chOff x="1365" y="1525"/>
            <a:chExt cx="5051" cy="1320"/>
          </a:xfrm>
        </p:grpSpPr>
        <p:sp>
          <p:nvSpPr>
            <p:cNvPr id="22" name="圆角矩形 17">
              <a:extLst>
                <a:ext uri="{FF2B5EF4-FFF2-40B4-BE49-F238E27FC236}">
                  <a16:creationId xmlns:a16="http://schemas.microsoft.com/office/drawing/2014/main" xmlns="" id="{A89B814E-0368-4A71-9160-E4B51EB6BAC2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3" name="圆角矩形 18">
              <a:extLst>
                <a:ext uri="{FF2B5EF4-FFF2-40B4-BE49-F238E27FC236}">
                  <a16:creationId xmlns:a16="http://schemas.microsoft.com/office/drawing/2014/main" xmlns="" id="{2D602184-7500-4658-8946-FDD8D04A6C83}"/>
                </a:ext>
              </a:extLst>
            </p:cNvPr>
            <p:cNvSpPr/>
            <p:nvPr/>
          </p:nvSpPr>
          <p:spPr>
            <a:xfrm>
              <a:off x="1365" y="1525"/>
              <a:ext cx="5051" cy="12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500" b="1" spc="-225" dirty="0" err="1">
                  <a:solidFill>
                    <a:srgbClr val="FF0000"/>
                  </a:solidFill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dội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</p:grpSp>
      <p:grpSp>
        <p:nvGrpSpPr>
          <p:cNvPr id="25" name="组合 20">
            <a:extLst>
              <a:ext uri="{FF2B5EF4-FFF2-40B4-BE49-F238E27FC236}">
                <a16:creationId xmlns:a16="http://schemas.microsoft.com/office/drawing/2014/main" xmlns="" id="{8552C3F5-5BFA-4FA8-B5D6-75C95F0DCFB2}"/>
              </a:ext>
            </a:extLst>
          </p:cNvPr>
          <p:cNvGrpSpPr/>
          <p:nvPr/>
        </p:nvGrpSpPr>
        <p:grpSpPr>
          <a:xfrm>
            <a:off x="1594674" y="3744476"/>
            <a:ext cx="4059458" cy="1875032"/>
            <a:chOff x="-761" y="230"/>
            <a:chExt cx="7177" cy="3315"/>
          </a:xfrm>
          <a:solidFill>
            <a:schemeClr val="bg1"/>
          </a:solidFill>
        </p:grpSpPr>
        <p:sp>
          <p:nvSpPr>
            <p:cNvPr id="26" name="圆角矩形 21">
              <a:extLst>
                <a:ext uri="{FF2B5EF4-FFF2-40B4-BE49-F238E27FC236}">
                  <a16:creationId xmlns:a16="http://schemas.microsoft.com/office/drawing/2014/main" xmlns="" id="{082C1F0D-6BB9-4CFA-97A0-F3FD97CE9D20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grp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A0CC3F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7" name="圆角矩形 22">
              <a:extLst>
                <a:ext uri="{FF2B5EF4-FFF2-40B4-BE49-F238E27FC236}">
                  <a16:creationId xmlns:a16="http://schemas.microsoft.com/office/drawing/2014/main" xmlns="" id="{90ADC8B7-AF2F-4871-9AF4-A3775B99381A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C0EBF2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sương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28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xmlns="" id="{DC95024F-DF53-467C-93E6-97F386456EA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-761" y="230"/>
              <a:ext cx="3315" cy="3315"/>
            </a:xfrm>
            <a:prstGeom prst="rect">
              <a:avLst/>
            </a:prstGeom>
            <a:grpFill/>
          </p:spPr>
        </p:pic>
      </p:grpSp>
      <p:grpSp>
        <p:nvGrpSpPr>
          <p:cNvPr id="29" name="组合 24">
            <a:extLst>
              <a:ext uri="{FF2B5EF4-FFF2-40B4-BE49-F238E27FC236}">
                <a16:creationId xmlns:a16="http://schemas.microsoft.com/office/drawing/2014/main" xmlns="" id="{1D1DA7D2-8554-4F8B-8925-AD13CE19DF65}"/>
              </a:ext>
            </a:extLst>
          </p:cNvPr>
          <p:cNvGrpSpPr/>
          <p:nvPr/>
        </p:nvGrpSpPr>
        <p:grpSpPr>
          <a:xfrm>
            <a:off x="7164001" y="3487938"/>
            <a:ext cx="3743278" cy="2025487"/>
            <a:chOff x="-202" y="-90"/>
            <a:chExt cx="6618" cy="3581"/>
          </a:xfrm>
        </p:grpSpPr>
        <p:sp>
          <p:nvSpPr>
            <p:cNvPr id="30" name="圆角矩形 26">
              <a:extLst>
                <a:ext uri="{FF2B5EF4-FFF2-40B4-BE49-F238E27FC236}">
                  <a16:creationId xmlns:a16="http://schemas.microsoft.com/office/drawing/2014/main" xmlns="" id="{7525714F-1C50-4387-8E4B-A2D1600E47F5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1" name="圆角矩形 27">
              <a:extLst>
                <a:ext uri="{FF2B5EF4-FFF2-40B4-BE49-F238E27FC236}">
                  <a16:creationId xmlns:a16="http://schemas.microsoft.com/office/drawing/2014/main" xmlns="" id="{3564045D-0B21-4CA4-AEAB-07674241CE0C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pơ</a:t>
              </a:r>
              <a:r>
                <a:rPr kumimoji="0" lang="en-US" altLang="zh-CN" sz="3500" b="1" i="0" u="none" strike="noStrike" kern="1200" cap="none" spc="-2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-mu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32" name="图片 28" descr="卡通人物&#10;&#10;中度可信度描述已自动生成">
              <a:extLst>
                <a:ext uri="{FF2B5EF4-FFF2-40B4-BE49-F238E27FC236}">
                  <a16:creationId xmlns:a16="http://schemas.microsoft.com/office/drawing/2014/main" xmlns="" id="{78B2657E-B046-4D2B-A215-6FB8F3DF860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-202" y="-90"/>
              <a:ext cx="2841" cy="358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8BE8B58-F1A1-4B4F-A109-8C89379309F6}"/>
              </a:ext>
            </a:extLst>
          </p:cNvPr>
          <p:cNvGrpSpPr/>
          <p:nvPr/>
        </p:nvGrpSpPr>
        <p:grpSpPr>
          <a:xfrm>
            <a:off x="1159098" y="1060333"/>
            <a:ext cx="9732402" cy="783365"/>
            <a:chOff x="718343" y="288470"/>
            <a:chExt cx="9735405" cy="783607"/>
          </a:xfrm>
        </p:grpSpPr>
        <p:sp>
          <p:nvSpPr>
            <p:cNvPr id="34" name="îṥḷíďê">
              <a:extLst>
                <a:ext uri="{FF2B5EF4-FFF2-40B4-BE49-F238E27FC236}">
                  <a16:creationId xmlns:a16="http://schemas.microsoft.com/office/drawing/2014/main" xmlns="" id="{15D31767-305D-42FA-A790-4ACFFD488EB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Google Shape;5317;p41">
              <a:extLst>
                <a:ext uri="{FF2B5EF4-FFF2-40B4-BE49-F238E27FC236}">
                  <a16:creationId xmlns:a16="http://schemas.microsoft.com/office/drawing/2014/main" xmlns="" id="{615FA7EE-CB9F-4D9A-9102-A19590B0C5E4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430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8A114086-8935-473B-9722-B0A1FBBC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626" y="2779229"/>
            <a:ext cx="5448299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45CCAF9-D228-4B55-AA7F-CE194DDF7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071" y="3157114"/>
            <a:ext cx="825855" cy="3079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12A074E-BE5B-4B3C-98CA-F0D9B4787D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597314" y="3120003"/>
            <a:ext cx="1152114" cy="53765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1B089AB-AF37-495C-8226-C226AC8F540C}"/>
              </a:ext>
            </a:extLst>
          </p:cNvPr>
          <p:cNvSpPr/>
          <p:nvPr/>
        </p:nvSpPr>
        <p:spPr>
          <a:xfrm>
            <a:off x="1372934" y="3604383"/>
            <a:ext cx="1786061" cy="4039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Lùi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2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2008D8-696B-4AEF-A1CD-182549016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100" y="858881"/>
            <a:ext cx="3676300" cy="1411982"/>
          </a:xfrm>
          <a:prstGeom prst="rect">
            <a:avLst/>
          </a:prstGeom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xmlns="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8" y="424897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xmlns="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705" y="4170907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001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xmlns="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xmlns="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F53C39-2C19-4BAB-995F-70FA6D681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4" y="435783"/>
            <a:ext cx="5453960" cy="15525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5F2BEE6-D65B-4758-B571-21B08CD5706F}"/>
              </a:ext>
            </a:extLst>
          </p:cNvPr>
          <p:cNvSpPr txBox="1">
            <a:spLocks/>
          </p:cNvSpPr>
          <p:nvPr/>
        </p:nvSpPr>
        <p:spPr>
          <a:xfrm>
            <a:off x="3241593" y="1428258"/>
            <a:ext cx="2518835" cy="661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Thẳng lưng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xmlns="" id="{F52F02C9-B7C3-49DD-A23C-B99951C9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97" y="1448754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xmlns="" id="{E32EA16B-7D14-4267-8F6C-5A7A9107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96" y="3166381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D35BF079-4C31-4A41-B60C-7E01CE39F43B}"/>
              </a:ext>
            </a:extLst>
          </p:cNvPr>
          <p:cNvSpPr/>
          <p:nvPr/>
        </p:nvSpPr>
        <p:spPr>
          <a:xfrm rot="2457776">
            <a:off x="4062473" y="2104746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AB37361-661F-4B1D-A156-C7E5B16BC4C1}"/>
              </a:ext>
            </a:extLst>
          </p:cNvPr>
          <p:cNvSpPr/>
          <p:nvPr/>
        </p:nvSpPr>
        <p:spPr>
          <a:xfrm flipH="1">
            <a:off x="5509227" y="1474713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560533F-AE8F-466F-9279-3C3F82541486}"/>
              </a:ext>
            </a:extLst>
          </p:cNvPr>
          <p:cNvSpPr/>
          <p:nvPr/>
        </p:nvSpPr>
        <p:spPr>
          <a:xfrm>
            <a:off x="5534588" y="1568999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69B9F4F-B17A-429F-85FD-F265BCB3E42B}"/>
              </a:ext>
            </a:extLst>
          </p:cNvPr>
          <p:cNvGrpSpPr/>
          <p:nvPr/>
        </p:nvGrpSpPr>
        <p:grpSpPr>
          <a:xfrm>
            <a:off x="1057890" y="3504406"/>
            <a:ext cx="4179950" cy="1141677"/>
            <a:chOff x="1398322" y="4020875"/>
            <a:chExt cx="4179950" cy="11416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A6AA6D1-8595-452A-9AB7-44A198FCFF07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xmlns="" id="{55405957-7543-46AB-98F0-C849709BD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xmlns="" id="{14F4727D-8144-4A3E-947F-1CE9F4A4D098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639F0C97-1EB8-49D7-BD2C-6EB6A61DEF2C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17D75C0-EADA-4A78-A892-1AA66CD6C9E5}"/>
              </a:ext>
            </a:extLst>
          </p:cNvPr>
          <p:cNvGrpSpPr/>
          <p:nvPr/>
        </p:nvGrpSpPr>
        <p:grpSpPr>
          <a:xfrm>
            <a:off x="5691903" y="4316282"/>
            <a:ext cx="1949630" cy="1473352"/>
            <a:chOff x="6032335" y="4832751"/>
            <a:chExt cx="1949630" cy="1473352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xmlns="" id="{87BB0A1D-919B-4916-BD0A-C1F884BDC955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cầm viết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0B194D18-4FBB-4E42-BD9E-EB576A59EC48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36BD3CF9-5BF8-44A2-BE9A-6C77D8D62523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3FE7686-B201-4BC2-8917-348ACD644D2C}"/>
              </a:ext>
            </a:extLst>
          </p:cNvPr>
          <p:cNvGrpSpPr/>
          <p:nvPr/>
        </p:nvGrpSpPr>
        <p:grpSpPr>
          <a:xfrm>
            <a:off x="8432883" y="4208910"/>
            <a:ext cx="2614546" cy="1549399"/>
            <a:chOff x="8773315" y="4725379"/>
            <a:chExt cx="2614546" cy="1549399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xmlns="" id="{418425CE-D5C5-4124-8F62-8F5557B5A360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giữ trang vở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xmlns="" id="{722B0166-0B81-4833-B41B-FAFAE9CE3783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EC15BAC2-12F5-46C1-A71A-20B4EC202F89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BEFA12C-A1CA-4A5F-8975-0F93A5E38226}"/>
              </a:ext>
            </a:extLst>
          </p:cNvPr>
          <p:cNvGrpSpPr/>
          <p:nvPr/>
        </p:nvGrpSpPr>
        <p:grpSpPr>
          <a:xfrm>
            <a:off x="7235679" y="1886486"/>
            <a:ext cx="3795451" cy="1466865"/>
            <a:chOff x="7576111" y="2402955"/>
            <a:chExt cx="3795451" cy="1466865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9DFDFC13-4C86-46E7-805E-6387DD4D985C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25 – 30cm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xmlns="" id="{DA74E767-4C2C-487D-84B3-941E93F23F76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5D232E52-FFFE-43ED-9EB0-50F49B53CB98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58E21710-2074-41E4-B654-A6E6CA033DA8}"/>
              </a:ext>
            </a:extLst>
          </p:cNvPr>
          <p:cNvSpPr/>
          <p:nvPr/>
        </p:nvSpPr>
        <p:spPr>
          <a:xfrm flipH="1">
            <a:off x="4907136" y="4015299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9DF8CE29-18C3-4A91-A887-59B78947454D}"/>
              </a:ext>
            </a:extLst>
          </p:cNvPr>
          <p:cNvSpPr/>
          <p:nvPr/>
        </p:nvSpPr>
        <p:spPr>
          <a:xfrm flipH="1">
            <a:off x="10397282" y="2397415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83C7ABD5-D54F-4593-940C-D3977EDDC19D}"/>
              </a:ext>
            </a:extLst>
          </p:cNvPr>
          <p:cNvSpPr/>
          <p:nvPr/>
        </p:nvSpPr>
        <p:spPr>
          <a:xfrm flipH="1">
            <a:off x="7335324" y="521035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85417AB3-4DDB-456C-BB0B-D124FA5F7148}"/>
              </a:ext>
            </a:extLst>
          </p:cNvPr>
          <p:cNvSpPr/>
          <p:nvPr/>
        </p:nvSpPr>
        <p:spPr>
          <a:xfrm flipH="1">
            <a:off x="10361618" y="516945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F11FA1A-6FC4-4C6F-A4B5-C8DE69534CC6}"/>
              </a:ext>
            </a:extLst>
          </p:cNvPr>
          <p:cNvCxnSpPr>
            <a:cxnSpLocks/>
          </p:cNvCxnSpPr>
          <p:nvPr/>
        </p:nvCxnSpPr>
        <p:spPr>
          <a:xfrm flipH="1">
            <a:off x="5237840" y="1221979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rrow: Down 47">
            <a:extLst>
              <a:ext uri="{FF2B5EF4-FFF2-40B4-BE49-F238E27FC236}">
                <a16:creationId xmlns:a16="http://schemas.microsoft.com/office/drawing/2014/main" xmlns="" id="{A6EEB5E9-C7F5-49E6-BF15-BF9861D852EE}"/>
              </a:ext>
            </a:extLst>
          </p:cNvPr>
          <p:cNvSpPr/>
          <p:nvPr/>
        </p:nvSpPr>
        <p:spPr>
          <a:xfrm rot="16200000">
            <a:off x="5914800" y="2922040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17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  <p:bldP spid="18" grpId="0" animBg="1"/>
      <p:bldP spid="19" grpId="0" animBg="1"/>
      <p:bldP spid="37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xmlns="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xmlns="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88EE57-85F5-4E86-BADA-28121D88B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833" y="760285"/>
            <a:ext cx="4940417" cy="111000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921450F-913B-4809-A375-8A0DA2CED47F}"/>
              </a:ext>
            </a:extLst>
          </p:cNvPr>
          <p:cNvGrpSpPr/>
          <p:nvPr/>
        </p:nvGrpSpPr>
        <p:grpSpPr>
          <a:xfrm>
            <a:off x="1481055" y="1680481"/>
            <a:ext cx="7184851" cy="1534601"/>
            <a:chOff x="1576923" y="2093033"/>
            <a:chExt cx="7184851" cy="153460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94E8FDB5-F642-47A1-8995-A8495B76416D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xmlns="" id="{DBCD31CE-E3D4-4A73-831E-8CAD66F1AED0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 không quá 5 lỗi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E3E07F5-5D5C-4AA9-A270-435106F65B97}"/>
              </a:ext>
            </a:extLst>
          </p:cNvPr>
          <p:cNvGrpSpPr/>
          <p:nvPr/>
        </p:nvGrpSpPr>
        <p:grpSpPr>
          <a:xfrm>
            <a:off x="2740521" y="2961053"/>
            <a:ext cx="5451023" cy="1733561"/>
            <a:chOff x="2836389" y="3373605"/>
            <a:chExt cx="5451023" cy="173356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B5F6D3A3-C799-47B4-B375-127C18D8E3B2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xmlns="" id="{23572C53-881B-4694-ADF7-31F121856404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8D443EC-B3C3-4736-A63B-59DE15836082}"/>
              </a:ext>
            </a:extLst>
          </p:cNvPr>
          <p:cNvGrpSpPr/>
          <p:nvPr/>
        </p:nvGrpSpPr>
        <p:grpSpPr>
          <a:xfrm>
            <a:off x="4538314" y="4398046"/>
            <a:ext cx="5451023" cy="1667668"/>
            <a:chOff x="4634182" y="4810598"/>
            <a:chExt cx="5451023" cy="166766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EB2389B9-5DBF-489A-8299-CAB4E85B4500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xmlns="" id="{FA2B55C7-9C2C-46B9-A1DC-EE5CF1DA4029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778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xmlns="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xmlns="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xmlns="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8">
            <a:extLst>
              <a:ext uri="{FF2B5EF4-FFF2-40B4-BE49-F238E27FC236}">
                <a16:creationId xmlns:a16="http://schemas.microsoft.com/office/drawing/2014/main" xmlns="" id="{DFC1D54E-5AFF-4274-B330-B69E18DBF54E}"/>
              </a:ext>
            </a:extLst>
          </p:cNvPr>
          <p:cNvGrpSpPr/>
          <p:nvPr/>
        </p:nvGrpSpPr>
        <p:grpSpPr>
          <a:xfrm>
            <a:off x="1983090" y="1304956"/>
            <a:ext cx="4326270" cy="600075"/>
            <a:chOff x="1365" y="1345"/>
            <a:chExt cx="5051" cy="1260"/>
          </a:xfrm>
        </p:grpSpPr>
        <p:sp>
          <p:nvSpPr>
            <p:cNvPr id="18" name="圆角矩形 7">
              <a:extLst>
                <a:ext uri="{FF2B5EF4-FFF2-40B4-BE49-F238E27FC236}">
                  <a16:creationId xmlns:a16="http://schemas.microsoft.com/office/drawing/2014/main" xmlns="" id="{206BB600-AE12-41B9-A13C-0BE43894CD47}"/>
                </a:ext>
              </a:extLst>
            </p:cNvPr>
            <p:cNvSpPr/>
            <p:nvPr/>
          </p:nvSpPr>
          <p:spPr>
            <a:xfrm>
              <a:off x="1473" y="139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9" name="圆角矩形 5">
              <a:extLst>
                <a:ext uri="{FF2B5EF4-FFF2-40B4-BE49-F238E27FC236}">
                  <a16:creationId xmlns:a16="http://schemas.microsoft.com/office/drawing/2014/main" xmlns="" id="{5D9AD9A8-971D-4754-AE75-20B430F1DB95}"/>
                </a:ext>
              </a:extLst>
            </p:cNvPr>
            <p:cNvSpPr/>
            <p:nvPr/>
          </p:nvSpPr>
          <p:spPr>
            <a:xfrm>
              <a:off x="1365" y="134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2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字魂189号-星岩乐黑体" panose="00000500000000000000" charset="-122"/>
                  <a:cs typeface="Times New Roman" pitchFamily="18" charset="0"/>
                  <a:sym typeface="+mn-lt"/>
                </a:rPr>
                <a:t>Nhận xét bài viết</a:t>
              </a:r>
              <a:endParaRPr kumimoji="0" lang="zh-CN" altLang="en-US" sz="4000" b="1" i="0" u="none" strike="noStrike" kern="1200" cap="none" spc="-225" normalizeH="0" baseline="0" noProof="0" dirty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Times New Roman" pitchFamily="18" charset="0"/>
                <a:ea typeface="字魂189号-星岩乐黑体" panose="00000500000000000000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21" name="组合 15">
            <a:extLst>
              <a:ext uri="{FF2B5EF4-FFF2-40B4-BE49-F238E27FC236}">
                <a16:creationId xmlns:a16="http://schemas.microsoft.com/office/drawing/2014/main" xmlns="" id="{07B14A5E-74F3-4F43-841F-1B241349AAE2}"/>
              </a:ext>
            </a:extLst>
          </p:cNvPr>
          <p:cNvGrpSpPr/>
          <p:nvPr/>
        </p:nvGrpSpPr>
        <p:grpSpPr>
          <a:xfrm>
            <a:off x="3843945" y="2271903"/>
            <a:ext cx="5629275" cy="2710815"/>
            <a:chOff x="1020" y="3088"/>
            <a:chExt cx="11012" cy="5692"/>
          </a:xfrm>
        </p:grpSpPr>
        <p:sp>
          <p:nvSpPr>
            <p:cNvPr id="22" name="云形 14">
              <a:extLst>
                <a:ext uri="{FF2B5EF4-FFF2-40B4-BE49-F238E27FC236}">
                  <a16:creationId xmlns:a16="http://schemas.microsoft.com/office/drawing/2014/main" xmlns="" id="{4B0A7301-DCBA-4751-83E2-3DF67DFD56FD}"/>
                </a:ext>
              </a:extLst>
            </p:cNvPr>
            <p:cNvSpPr/>
            <p:nvPr/>
          </p:nvSpPr>
          <p:spPr>
            <a:xfrm>
              <a:off x="1220" y="3088"/>
              <a:ext cx="10812" cy="5692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xmlns="" id="{3F65B561-719C-4903-98A4-82BA9FF7E7A6}"/>
                </a:ext>
              </a:extLst>
            </p:cNvPr>
            <p:cNvGrpSpPr/>
            <p:nvPr/>
          </p:nvGrpSpPr>
          <p:grpSpPr>
            <a:xfrm>
              <a:off x="1020" y="3108"/>
              <a:ext cx="10812" cy="5432"/>
              <a:chOff x="1020" y="3108"/>
              <a:chExt cx="10812" cy="5432"/>
            </a:xfrm>
          </p:grpSpPr>
          <p:sp>
            <p:nvSpPr>
              <p:cNvPr id="24" name="云形 6">
                <a:extLst>
                  <a:ext uri="{FF2B5EF4-FFF2-40B4-BE49-F238E27FC236}">
                    <a16:creationId xmlns:a16="http://schemas.microsoft.com/office/drawing/2014/main" xmlns="" id="{6EEF9B28-33F0-4865-B5FC-437A89AA4ADD}"/>
                  </a:ext>
                </a:extLst>
              </p:cNvPr>
              <p:cNvSpPr/>
              <p:nvPr/>
            </p:nvSpPr>
            <p:spPr>
              <a:xfrm>
                <a:off x="1020" y="3108"/>
                <a:ext cx="10812" cy="5432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itchFamily="34" charset="0"/>
                  <a:ea typeface="等线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25" name="文本框 12">
                <a:extLst>
                  <a:ext uri="{FF2B5EF4-FFF2-40B4-BE49-F238E27FC236}">
                    <a16:creationId xmlns:a16="http://schemas.microsoft.com/office/drawing/2014/main" xmlns="" id="{22A86948-8883-4F3C-A489-199CC0E9F0C2}"/>
                  </a:ext>
                </a:extLst>
              </p:cNvPr>
              <p:cNvSpPr txBox="1"/>
              <p:nvPr/>
            </p:nvSpPr>
            <p:spPr>
              <a:xfrm>
                <a:off x="2279" y="4083"/>
                <a:ext cx="8079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C3C1FB-A224-418C-8A25-F3E405D1C8BA}"/>
              </a:ext>
            </a:extLst>
          </p:cNvPr>
          <p:cNvSpPr txBox="1"/>
          <p:nvPr/>
        </p:nvSpPr>
        <p:spPr>
          <a:xfrm>
            <a:off x="4468171" y="2994086"/>
            <a:ext cx="4480661" cy="156965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5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505</Words>
  <Application>Microsoft Office PowerPoint</Application>
  <PresentationFormat>Custom</PresentationFormat>
  <Paragraphs>112</Paragraphs>
  <Slides>25</Slides>
  <Notes>17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Custom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KHÁNH NGÂN 5A1</cp:lastModifiedBy>
  <cp:revision>59</cp:revision>
  <dcterms:created xsi:type="dcterms:W3CDTF">2023-01-04T11:29:02Z</dcterms:created>
  <dcterms:modified xsi:type="dcterms:W3CDTF">2023-03-27T07:08:16Z</dcterms:modified>
</cp:coreProperties>
</file>