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3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  <Override PartName="/ppt/media/audio2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7" r:id="rId2"/>
    <p:sldId id="314" r:id="rId3"/>
    <p:sldId id="315" r:id="rId4"/>
    <p:sldId id="316" r:id="rId5"/>
    <p:sldId id="289" r:id="rId6"/>
    <p:sldId id="267" r:id="rId7"/>
    <p:sldId id="265" r:id="rId8"/>
    <p:sldId id="268" r:id="rId9"/>
    <p:sldId id="260" r:id="rId10"/>
    <p:sldId id="309" r:id="rId11"/>
    <p:sldId id="310" r:id="rId12"/>
    <p:sldId id="311" r:id="rId13"/>
    <p:sldId id="313" r:id="rId14"/>
    <p:sldId id="256" r:id="rId15"/>
    <p:sldId id="317" r:id="rId16"/>
    <p:sldId id="329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EB66-4667-4BA7-B77B-A9BE03E962B3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04E7-1303-4CAD-B94A-F19DB2BB6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19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65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09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16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473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87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0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02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112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4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51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3" name="Oval 12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-1084082" y="1841500"/>
            <a:ext cx="914400" cy="914400"/>
          </a:xfrm>
          <a:prstGeom prst="ellipse">
            <a:avLst/>
          </a:prstGeom>
          <a:blipFill dpi="0" rotWithShape="0">
            <a:blip r:embed="rId9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3" r:id="rId2"/>
    <p:sldLayoutId id="2147483749" r:id="rId3"/>
    <p:sldLayoutId id="2147483750" r:id="rId4"/>
    <p:sldLayoutId id="2147483751" r:id="rId5"/>
    <p:sldLayoutId id="214748375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4.svg"/><Relationship Id="rId4" Type="http://schemas.openxmlformats.org/officeDocument/2006/relationships/image" Target="../media/image31.png"/><Relationship Id="rId9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4.svg"/><Relationship Id="rId4" Type="http://schemas.openxmlformats.org/officeDocument/2006/relationships/image" Target="../media/image31.png"/><Relationship Id="rId9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../media/audio20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34"/>
          <p:cNvSpPr/>
          <p:nvPr/>
        </p:nvSpPr>
        <p:spPr>
          <a:xfrm>
            <a:off x="7851034" y="210864"/>
            <a:ext cx="1305209" cy="667037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E6559-213B-4219-A19C-40EF33080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35" y="2347958"/>
            <a:ext cx="8529043" cy="1426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5CB0C-2101-406C-8746-86492D493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803" y="1126517"/>
            <a:ext cx="3828620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onnsiteX0" fmla="*/ 0 w 11734800"/>
              <a:gd name="connsiteY0" fmla="*/ 756537 h 5818169"/>
              <a:gd name="connsiteX1" fmla="*/ 756537 w 11734800"/>
              <a:gd name="connsiteY1" fmla="*/ 0 h 5818169"/>
              <a:gd name="connsiteX2" fmla="*/ 1528845 w 11734800"/>
              <a:gd name="connsiteY2" fmla="*/ 0 h 5818169"/>
              <a:gd name="connsiteX3" fmla="*/ 1994502 w 11734800"/>
              <a:gd name="connsiteY3" fmla="*/ 0 h 5818169"/>
              <a:gd name="connsiteX4" fmla="*/ 2357941 w 11734800"/>
              <a:gd name="connsiteY4" fmla="*/ 0 h 5818169"/>
              <a:gd name="connsiteX5" fmla="*/ 3130249 w 11734800"/>
              <a:gd name="connsiteY5" fmla="*/ 0 h 5818169"/>
              <a:gd name="connsiteX6" fmla="*/ 3391471 w 11734800"/>
              <a:gd name="connsiteY6" fmla="*/ 0 h 5818169"/>
              <a:gd name="connsiteX7" fmla="*/ 4163779 w 11734800"/>
              <a:gd name="connsiteY7" fmla="*/ 0 h 5818169"/>
              <a:gd name="connsiteX8" fmla="*/ 4936087 w 11734800"/>
              <a:gd name="connsiteY8" fmla="*/ 0 h 5818169"/>
              <a:gd name="connsiteX9" fmla="*/ 5299526 w 11734800"/>
              <a:gd name="connsiteY9" fmla="*/ 0 h 5818169"/>
              <a:gd name="connsiteX10" fmla="*/ 5560748 w 11734800"/>
              <a:gd name="connsiteY10" fmla="*/ 0 h 5818169"/>
              <a:gd name="connsiteX11" fmla="*/ 6230839 w 11734800"/>
              <a:gd name="connsiteY11" fmla="*/ 0 h 5818169"/>
              <a:gd name="connsiteX12" fmla="*/ 6492061 w 11734800"/>
              <a:gd name="connsiteY12" fmla="*/ 0 h 5818169"/>
              <a:gd name="connsiteX13" fmla="*/ 7059935 w 11734800"/>
              <a:gd name="connsiteY13" fmla="*/ 0 h 5818169"/>
              <a:gd name="connsiteX14" fmla="*/ 7321157 w 11734800"/>
              <a:gd name="connsiteY14" fmla="*/ 0 h 5818169"/>
              <a:gd name="connsiteX15" fmla="*/ 7889030 w 11734800"/>
              <a:gd name="connsiteY15" fmla="*/ 0 h 5818169"/>
              <a:gd name="connsiteX16" fmla="*/ 8354687 w 11734800"/>
              <a:gd name="connsiteY16" fmla="*/ 0 h 5818169"/>
              <a:gd name="connsiteX17" fmla="*/ 9024778 w 11734800"/>
              <a:gd name="connsiteY17" fmla="*/ 0 h 5818169"/>
              <a:gd name="connsiteX18" fmla="*/ 9797086 w 11734800"/>
              <a:gd name="connsiteY18" fmla="*/ 0 h 5818169"/>
              <a:gd name="connsiteX19" fmla="*/ 10058308 w 11734800"/>
              <a:gd name="connsiteY19" fmla="*/ 0 h 5818169"/>
              <a:gd name="connsiteX20" fmla="*/ 10978263 w 11734800"/>
              <a:gd name="connsiteY20" fmla="*/ 0 h 5818169"/>
              <a:gd name="connsiteX21" fmla="*/ 11734800 w 11734800"/>
              <a:gd name="connsiteY21" fmla="*/ 756537 h 5818169"/>
              <a:gd name="connsiteX22" fmla="*/ 11734800 w 11734800"/>
              <a:gd name="connsiteY22" fmla="*/ 1294674 h 5818169"/>
              <a:gd name="connsiteX23" fmla="*/ 11734800 w 11734800"/>
              <a:gd name="connsiteY23" fmla="*/ 1746709 h 5818169"/>
              <a:gd name="connsiteX24" fmla="*/ 11734800 w 11734800"/>
              <a:gd name="connsiteY24" fmla="*/ 2155693 h 5818169"/>
              <a:gd name="connsiteX25" fmla="*/ 11734800 w 11734800"/>
              <a:gd name="connsiteY25" fmla="*/ 2650779 h 5818169"/>
              <a:gd name="connsiteX26" fmla="*/ 11734800 w 11734800"/>
              <a:gd name="connsiteY26" fmla="*/ 3231967 h 5818169"/>
              <a:gd name="connsiteX27" fmla="*/ 11734800 w 11734800"/>
              <a:gd name="connsiteY27" fmla="*/ 3727053 h 5818169"/>
              <a:gd name="connsiteX28" fmla="*/ 11734800 w 11734800"/>
              <a:gd name="connsiteY28" fmla="*/ 4351291 h 5818169"/>
              <a:gd name="connsiteX29" fmla="*/ 11734800 w 11734800"/>
              <a:gd name="connsiteY29" fmla="*/ 5061632 h 5818169"/>
              <a:gd name="connsiteX30" fmla="*/ 10978263 w 11734800"/>
              <a:gd name="connsiteY30" fmla="*/ 5818169 h 5818169"/>
              <a:gd name="connsiteX31" fmla="*/ 10614824 w 11734800"/>
              <a:gd name="connsiteY31" fmla="*/ 5818169 h 5818169"/>
              <a:gd name="connsiteX32" fmla="*/ 9944733 w 11734800"/>
              <a:gd name="connsiteY32" fmla="*/ 5818169 h 5818169"/>
              <a:gd name="connsiteX33" fmla="*/ 9479077 w 11734800"/>
              <a:gd name="connsiteY33" fmla="*/ 5818169 h 5818169"/>
              <a:gd name="connsiteX34" fmla="*/ 9013420 w 11734800"/>
              <a:gd name="connsiteY34" fmla="*/ 5818169 h 5818169"/>
              <a:gd name="connsiteX35" fmla="*/ 8343329 w 11734800"/>
              <a:gd name="connsiteY35" fmla="*/ 5818169 h 5818169"/>
              <a:gd name="connsiteX36" fmla="*/ 7571021 w 11734800"/>
              <a:gd name="connsiteY36" fmla="*/ 5818169 h 5818169"/>
              <a:gd name="connsiteX37" fmla="*/ 6798713 w 11734800"/>
              <a:gd name="connsiteY37" fmla="*/ 5818169 h 5818169"/>
              <a:gd name="connsiteX38" fmla="*/ 6026405 w 11734800"/>
              <a:gd name="connsiteY38" fmla="*/ 5818169 h 5818169"/>
              <a:gd name="connsiteX39" fmla="*/ 5662965 w 11734800"/>
              <a:gd name="connsiteY39" fmla="*/ 5818169 h 5818169"/>
              <a:gd name="connsiteX40" fmla="*/ 5095092 w 11734800"/>
              <a:gd name="connsiteY40" fmla="*/ 5818169 h 5818169"/>
              <a:gd name="connsiteX41" fmla="*/ 4527218 w 11734800"/>
              <a:gd name="connsiteY41" fmla="*/ 5818169 h 5818169"/>
              <a:gd name="connsiteX42" fmla="*/ 3754910 w 11734800"/>
              <a:gd name="connsiteY42" fmla="*/ 5818169 h 5818169"/>
              <a:gd name="connsiteX43" fmla="*/ 3187036 w 11734800"/>
              <a:gd name="connsiteY43" fmla="*/ 5818169 h 5818169"/>
              <a:gd name="connsiteX44" fmla="*/ 2925814 w 11734800"/>
              <a:gd name="connsiteY44" fmla="*/ 5818169 h 5818169"/>
              <a:gd name="connsiteX45" fmla="*/ 2153506 w 11734800"/>
              <a:gd name="connsiteY45" fmla="*/ 5818169 h 5818169"/>
              <a:gd name="connsiteX46" fmla="*/ 1892284 w 11734800"/>
              <a:gd name="connsiteY46" fmla="*/ 5818169 h 5818169"/>
              <a:gd name="connsiteX47" fmla="*/ 1631062 w 11734800"/>
              <a:gd name="connsiteY47" fmla="*/ 5818169 h 5818169"/>
              <a:gd name="connsiteX48" fmla="*/ 756537 w 11734800"/>
              <a:gd name="connsiteY48" fmla="*/ 5818169 h 5818169"/>
              <a:gd name="connsiteX49" fmla="*/ 0 w 11734800"/>
              <a:gd name="connsiteY49" fmla="*/ 5061632 h 5818169"/>
              <a:gd name="connsiteX50" fmla="*/ 0 w 11734800"/>
              <a:gd name="connsiteY50" fmla="*/ 4480444 h 5818169"/>
              <a:gd name="connsiteX51" fmla="*/ 0 w 11734800"/>
              <a:gd name="connsiteY51" fmla="*/ 4028409 h 5818169"/>
              <a:gd name="connsiteX52" fmla="*/ 0 w 11734800"/>
              <a:gd name="connsiteY52" fmla="*/ 3576374 h 5818169"/>
              <a:gd name="connsiteX53" fmla="*/ 0 w 11734800"/>
              <a:gd name="connsiteY53" fmla="*/ 2995186 h 5818169"/>
              <a:gd name="connsiteX54" fmla="*/ 0 w 11734800"/>
              <a:gd name="connsiteY54" fmla="*/ 2543151 h 5818169"/>
              <a:gd name="connsiteX55" fmla="*/ 0 w 11734800"/>
              <a:gd name="connsiteY55" fmla="*/ 1961964 h 5818169"/>
              <a:gd name="connsiteX56" fmla="*/ 0 w 11734800"/>
              <a:gd name="connsiteY56" fmla="*/ 1509929 h 5818169"/>
              <a:gd name="connsiteX57" fmla="*/ 0 w 11734800"/>
              <a:gd name="connsiteY57" fmla="*/ 756537 h 581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5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417444" y="275501"/>
            <a:ext cx="11380304" cy="1096099"/>
          </a:xfrm>
          <a:custGeom>
            <a:avLst/>
            <a:gdLst>
              <a:gd name="connsiteX0" fmla="*/ 0 w 11380304"/>
              <a:gd name="connsiteY0" fmla="*/ 142526 h 1096099"/>
              <a:gd name="connsiteX1" fmla="*/ 142526 w 11380304"/>
              <a:gd name="connsiteY1" fmla="*/ 0 h 1096099"/>
              <a:gd name="connsiteX2" fmla="*/ 948392 w 11380304"/>
              <a:gd name="connsiteY2" fmla="*/ 0 h 1096099"/>
              <a:gd name="connsiteX3" fmla="*/ 1310447 w 11380304"/>
              <a:gd name="connsiteY3" fmla="*/ 0 h 1096099"/>
              <a:gd name="connsiteX4" fmla="*/ 1894408 w 11380304"/>
              <a:gd name="connsiteY4" fmla="*/ 0 h 1096099"/>
              <a:gd name="connsiteX5" fmla="*/ 2478369 w 11380304"/>
              <a:gd name="connsiteY5" fmla="*/ 0 h 1096099"/>
              <a:gd name="connsiteX6" fmla="*/ 2840424 w 11380304"/>
              <a:gd name="connsiteY6" fmla="*/ 0 h 1096099"/>
              <a:gd name="connsiteX7" fmla="*/ 3424385 w 11380304"/>
              <a:gd name="connsiteY7" fmla="*/ 0 h 1096099"/>
              <a:gd name="connsiteX8" fmla="*/ 4008345 w 11380304"/>
              <a:gd name="connsiteY8" fmla="*/ 0 h 1096099"/>
              <a:gd name="connsiteX9" fmla="*/ 4592306 w 11380304"/>
              <a:gd name="connsiteY9" fmla="*/ 0 h 1096099"/>
              <a:gd name="connsiteX10" fmla="*/ 4954362 w 11380304"/>
              <a:gd name="connsiteY10" fmla="*/ 0 h 1096099"/>
              <a:gd name="connsiteX11" fmla="*/ 5427370 w 11380304"/>
              <a:gd name="connsiteY11" fmla="*/ 0 h 1096099"/>
              <a:gd name="connsiteX12" fmla="*/ 5789425 w 11380304"/>
              <a:gd name="connsiteY12" fmla="*/ 0 h 1096099"/>
              <a:gd name="connsiteX13" fmla="*/ 6595291 w 11380304"/>
              <a:gd name="connsiteY13" fmla="*/ 0 h 1096099"/>
              <a:gd name="connsiteX14" fmla="*/ 6846394 w 11380304"/>
              <a:gd name="connsiteY14" fmla="*/ 0 h 1096099"/>
              <a:gd name="connsiteX15" fmla="*/ 7652260 w 11380304"/>
              <a:gd name="connsiteY15" fmla="*/ 0 h 1096099"/>
              <a:gd name="connsiteX16" fmla="*/ 8458125 w 11380304"/>
              <a:gd name="connsiteY16" fmla="*/ 0 h 1096099"/>
              <a:gd name="connsiteX17" fmla="*/ 8820181 w 11380304"/>
              <a:gd name="connsiteY17" fmla="*/ 0 h 1096099"/>
              <a:gd name="connsiteX18" fmla="*/ 9071284 w 11380304"/>
              <a:gd name="connsiteY18" fmla="*/ 0 h 1096099"/>
              <a:gd name="connsiteX19" fmla="*/ 9766197 w 11380304"/>
              <a:gd name="connsiteY19" fmla="*/ 0 h 1096099"/>
              <a:gd name="connsiteX20" fmla="*/ 10017300 w 11380304"/>
              <a:gd name="connsiteY20" fmla="*/ 0 h 1096099"/>
              <a:gd name="connsiteX21" fmla="*/ 10601261 w 11380304"/>
              <a:gd name="connsiteY21" fmla="*/ 0 h 1096099"/>
              <a:gd name="connsiteX22" fmla="*/ 11237778 w 11380304"/>
              <a:gd name="connsiteY22" fmla="*/ 0 h 1096099"/>
              <a:gd name="connsiteX23" fmla="*/ 11380304 w 11380304"/>
              <a:gd name="connsiteY23" fmla="*/ 142526 h 1096099"/>
              <a:gd name="connsiteX24" fmla="*/ 11380304 w 11380304"/>
              <a:gd name="connsiteY24" fmla="*/ 564270 h 1096099"/>
              <a:gd name="connsiteX25" fmla="*/ 11380304 w 11380304"/>
              <a:gd name="connsiteY25" fmla="*/ 953573 h 1096099"/>
              <a:gd name="connsiteX26" fmla="*/ 11237778 w 11380304"/>
              <a:gd name="connsiteY26" fmla="*/ 1096099 h 1096099"/>
              <a:gd name="connsiteX27" fmla="*/ 10653817 w 11380304"/>
              <a:gd name="connsiteY27" fmla="*/ 1096099 h 1096099"/>
              <a:gd name="connsiteX28" fmla="*/ 10291762 w 11380304"/>
              <a:gd name="connsiteY28" fmla="*/ 1096099 h 1096099"/>
              <a:gd name="connsiteX29" fmla="*/ 9596849 w 11380304"/>
              <a:gd name="connsiteY29" fmla="*/ 1096099 h 1096099"/>
              <a:gd name="connsiteX30" fmla="*/ 9234793 w 11380304"/>
              <a:gd name="connsiteY30" fmla="*/ 1096099 h 1096099"/>
              <a:gd name="connsiteX31" fmla="*/ 8983690 w 11380304"/>
              <a:gd name="connsiteY31" fmla="*/ 1096099 h 1096099"/>
              <a:gd name="connsiteX32" fmla="*/ 8510682 w 11380304"/>
              <a:gd name="connsiteY32" fmla="*/ 1096099 h 1096099"/>
              <a:gd name="connsiteX33" fmla="*/ 7815769 w 11380304"/>
              <a:gd name="connsiteY33" fmla="*/ 1096099 h 1096099"/>
              <a:gd name="connsiteX34" fmla="*/ 7342761 w 11380304"/>
              <a:gd name="connsiteY34" fmla="*/ 1096099 h 1096099"/>
              <a:gd name="connsiteX35" fmla="*/ 6536895 w 11380304"/>
              <a:gd name="connsiteY35" fmla="*/ 1096099 h 1096099"/>
              <a:gd name="connsiteX36" fmla="*/ 6285792 w 11380304"/>
              <a:gd name="connsiteY36" fmla="*/ 1096099 h 1096099"/>
              <a:gd name="connsiteX37" fmla="*/ 5812784 w 11380304"/>
              <a:gd name="connsiteY37" fmla="*/ 1096099 h 1096099"/>
              <a:gd name="connsiteX38" fmla="*/ 5228823 w 11380304"/>
              <a:gd name="connsiteY38" fmla="*/ 1096099 h 1096099"/>
              <a:gd name="connsiteX39" fmla="*/ 4755815 w 11380304"/>
              <a:gd name="connsiteY39" fmla="*/ 1096099 h 1096099"/>
              <a:gd name="connsiteX40" fmla="*/ 4060902 w 11380304"/>
              <a:gd name="connsiteY40" fmla="*/ 1096099 h 1096099"/>
              <a:gd name="connsiteX41" fmla="*/ 3587894 w 11380304"/>
              <a:gd name="connsiteY41" fmla="*/ 1096099 h 1096099"/>
              <a:gd name="connsiteX42" fmla="*/ 3114886 w 11380304"/>
              <a:gd name="connsiteY42" fmla="*/ 1096099 h 1096099"/>
              <a:gd name="connsiteX43" fmla="*/ 2419972 w 11380304"/>
              <a:gd name="connsiteY43" fmla="*/ 1096099 h 1096099"/>
              <a:gd name="connsiteX44" fmla="*/ 1614107 w 11380304"/>
              <a:gd name="connsiteY44" fmla="*/ 1096099 h 1096099"/>
              <a:gd name="connsiteX45" fmla="*/ 808241 w 11380304"/>
              <a:gd name="connsiteY45" fmla="*/ 1096099 h 1096099"/>
              <a:gd name="connsiteX46" fmla="*/ 142526 w 11380304"/>
              <a:gd name="connsiteY46" fmla="*/ 1096099 h 1096099"/>
              <a:gd name="connsiteX47" fmla="*/ 0 w 11380304"/>
              <a:gd name="connsiteY47" fmla="*/ 953573 h 1096099"/>
              <a:gd name="connsiteX48" fmla="*/ 0 w 11380304"/>
              <a:gd name="connsiteY48" fmla="*/ 548050 h 1096099"/>
              <a:gd name="connsiteX49" fmla="*/ 0 w 11380304"/>
              <a:gd name="connsiteY49" fmla="*/ 142526 h 109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80304" h="1096099" fill="none" extrusionOk="0">
                <a:moveTo>
                  <a:pt x="0" y="142526"/>
                </a:moveTo>
                <a:cubicBezTo>
                  <a:pt x="-8661" y="73086"/>
                  <a:pt x="48373" y="-9473"/>
                  <a:pt x="142526" y="0"/>
                </a:cubicBezTo>
                <a:cubicBezTo>
                  <a:pt x="434861" y="-43124"/>
                  <a:pt x="629673" y="16494"/>
                  <a:pt x="948392" y="0"/>
                </a:cubicBezTo>
                <a:cubicBezTo>
                  <a:pt x="1267111" y="-16494"/>
                  <a:pt x="1205279" y="40899"/>
                  <a:pt x="1310447" y="0"/>
                </a:cubicBezTo>
                <a:cubicBezTo>
                  <a:pt x="1415615" y="-40899"/>
                  <a:pt x="1716747" y="42017"/>
                  <a:pt x="1894408" y="0"/>
                </a:cubicBezTo>
                <a:cubicBezTo>
                  <a:pt x="2072069" y="-42017"/>
                  <a:pt x="2204166" y="52991"/>
                  <a:pt x="2478369" y="0"/>
                </a:cubicBezTo>
                <a:cubicBezTo>
                  <a:pt x="2752572" y="-52991"/>
                  <a:pt x="2739347" y="12898"/>
                  <a:pt x="2840424" y="0"/>
                </a:cubicBezTo>
                <a:cubicBezTo>
                  <a:pt x="2941502" y="-12898"/>
                  <a:pt x="3247746" y="37844"/>
                  <a:pt x="3424385" y="0"/>
                </a:cubicBezTo>
                <a:cubicBezTo>
                  <a:pt x="3601024" y="-37844"/>
                  <a:pt x="3857513" y="23588"/>
                  <a:pt x="4008345" y="0"/>
                </a:cubicBezTo>
                <a:cubicBezTo>
                  <a:pt x="4159177" y="-23588"/>
                  <a:pt x="4349877" y="5510"/>
                  <a:pt x="4592306" y="0"/>
                </a:cubicBezTo>
                <a:cubicBezTo>
                  <a:pt x="4834735" y="-5510"/>
                  <a:pt x="4853225" y="3802"/>
                  <a:pt x="4954362" y="0"/>
                </a:cubicBezTo>
                <a:cubicBezTo>
                  <a:pt x="5055499" y="-3802"/>
                  <a:pt x="5284167" y="37297"/>
                  <a:pt x="5427370" y="0"/>
                </a:cubicBezTo>
                <a:cubicBezTo>
                  <a:pt x="5570573" y="-37297"/>
                  <a:pt x="5634497" y="34232"/>
                  <a:pt x="5789425" y="0"/>
                </a:cubicBezTo>
                <a:cubicBezTo>
                  <a:pt x="5944353" y="-34232"/>
                  <a:pt x="6432958" y="29891"/>
                  <a:pt x="6595291" y="0"/>
                </a:cubicBezTo>
                <a:cubicBezTo>
                  <a:pt x="6757624" y="-29891"/>
                  <a:pt x="6767761" y="21723"/>
                  <a:pt x="6846394" y="0"/>
                </a:cubicBezTo>
                <a:cubicBezTo>
                  <a:pt x="6925027" y="-21723"/>
                  <a:pt x="7370425" y="12869"/>
                  <a:pt x="7652260" y="0"/>
                </a:cubicBezTo>
                <a:cubicBezTo>
                  <a:pt x="7934095" y="-12869"/>
                  <a:pt x="8072412" y="27725"/>
                  <a:pt x="8458125" y="0"/>
                </a:cubicBezTo>
                <a:cubicBezTo>
                  <a:pt x="8843838" y="-27725"/>
                  <a:pt x="8654034" y="7195"/>
                  <a:pt x="8820181" y="0"/>
                </a:cubicBezTo>
                <a:cubicBezTo>
                  <a:pt x="8986328" y="-7195"/>
                  <a:pt x="8991910" y="27967"/>
                  <a:pt x="9071284" y="0"/>
                </a:cubicBezTo>
                <a:cubicBezTo>
                  <a:pt x="9150658" y="-27967"/>
                  <a:pt x="9510460" y="25307"/>
                  <a:pt x="9766197" y="0"/>
                </a:cubicBezTo>
                <a:cubicBezTo>
                  <a:pt x="10021934" y="-25307"/>
                  <a:pt x="9947597" y="29374"/>
                  <a:pt x="10017300" y="0"/>
                </a:cubicBezTo>
                <a:cubicBezTo>
                  <a:pt x="10087003" y="-29374"/>
                  <a:pt x="10405019" y="30002"/>
                  <a:pt x="10601261" y="0"/>
                </a:cubicBezTo>
                <a:cubicBezTo>
                  <a:pt x="10797503" y="-30002"/>
                  <a:pt x="11106687" y="39571"/>
                  <a:pt x="11237778" y="0"/>
                </a:cubicBezTo>
                <a:cubicBezTo>
                  <a:pt x="11315924" y="2102"/>
                  <a:pt x="11386651" y="70220"/>
                  <a:pt x="11380304" y="142526"/>
                </a:cubicBezTo>
                <a:cubicBezTo>
                  <a:pt x="11400782" y="276227"/>
                  <a:pt x="11343291" y="478518"/>
                  <a:pt x="11380304" y="564270"/>
                </a:cubicBezTo>
                <a:cubicBezTo>
                  <a:pt x="11417317" y="650022"/>
                  <a:pt x="11355980" y="842533"/>
                  <a:pt x="11380304" y="953573"/>
                </a:cubicBezTo>
                <a:cubicBezTo>
                  <a:pt x="11381564" y="1045725"/>
                  <a:pt x="11297218" y="1096206"/>
                  <a:pt x="11237778" y="1096099"/>
                </a:cubicBezTo>
                <a:cubicBezTo>
                  <a:pt x="11020386" y="1097660"/>
                  <a:pt x="10875408" y="1084851"/>
                  <a:pt x="10653817" y="1096099"/>
                </a:cubicBezTo>
                <a:cubicBezTo>
                  <a:pt x="10432226" y="1107347"/>
                  <a:pt x="10405175" y="1088696"/>
                  <a:pt x="10291762" y="1096099"/>
                </a:cubicBezTo>
                <a:cubicBezTo>
                  <a:pt x="10178349" y="1103502"/>
                  <a:pt x="9887510" y="1017487"/>
                  <a:pt x="9596849" y="1096099"/>
                </a:cubicBezTo>
                <a:cubicBezTo>
                  <a:pt x="9306188" y="1174711"/>
                  <a:pt x="9376328" y="1093373"/>
                  <a:pt x="9234793" y="1096099"/>
                </a:cubicBezTo>
                <a:cubicBezTo>
                  <a:pt x="9093258" y="1098825"/>
                  <a:pt x="9041247" y="1066024"/>
                  <a:pt x="8983690" y="1096099"/>
                </a:cubicBezTo>
                <a:cubicBezTo>
                  <a:pt x="8926133" y="1126174"/>
                  <a:pt x="8731429" y="1091747"/>
                  <a:pt x="8510682" y="1096099"/>
                </a:cubicBezTo>
                <a:cubicBezTo>
                  <a:pt x="8289935" y="1100451"/>
                  <a:pt x="8033714" y="1036053"/>
                  <a:pt x="7815769" y="1096099"/>
                </a:cubicBezTo>
                <a:cubicBezTo>
                  <a:pt x="7597824" y="1156145"/>
                  <a:pt x="7536718" y="1093994"/>
                  <a:pt x="7342761" y="1096099"/>
                </a:cubicBezTo>
                <a:cubicBezTo>
                  <a:pt x="7148804" y="1098204"/>
                  <a:pt x="6756914" y="1071743"/>
                  <a:pt x="6536895" y="1096099"/>
                </a:cubicBezTo>
                <a:cubicBezTo>
                  <a:pt x="6316876" y="1120455"/>
                  <a:pt x="6390434" y="1081155"/>
                  <a:pt x="6285792" y="1096099"/>
                </a:cubicBezTo>
                <a:cubicBezTo>
                  <a:pt x="6181150" y="1111043"/>
                  <a:pt x="5988534" y="1069890"/>
                  <a:pt x="5812784" y="1096099"/>
                </a:cubicBezTo>
                <a:cubicBezTo>
                  <a:pt x="5637034" y="1122308"/>
                  <a:pt x="5442111" y="1093668"/>
                  <a:pt x="5228823" y="1096099"/>
                </a:cubicBezTo>
                <a:cubicBezTo>
                  <a:pt x="5015535" y="1098530"/>
                  <a:pt x="4892359" y="1095524"/>
                  <a:pt x="4755815" y="1096099"/>
                </a:cubicBezTo>
                <a:cubicBezTo>
                  <a:pt x="4619271" y="1096674"/>
                  <a:pt x="4331563" y="1040695"/>
                  <a:pt x="4060902" y="1096099"/>
                </a:cubicBezTo>
                <a:cubicBezTo>
                  <a:pt x="3790241" y="1151503"/>
                  <a:pt x="3768678" y="1066475"/>
                  <a:pt x="3587894" y="1096099"/>
                </a:cubicBezTo>
                <a:cubicBezTo>
                  <a:pt x="3407110" y="1125723"/>
                  <a:pt x="3308455" y="1044440"/>
                  <a:pt x="3114886" y="1096099"/>
                </a:cubicBezTo>
                <a:cubicBezTo>
                  <a:pt x="2921317" y="1147758"/>
                  <a:pt x="2617249" y="1078262"/>
                  <a:pt x="2419972" y="1096099"/>
                </a:cubicBezTo>
                <a:cubicBezTo>
                  <a:pt x="2222695" y="1113936"/>
                  <a:pt x="1940559" y="1042966"/>
                  <a:pt x="1614107" y="1096099"/>
                </a:cubicBezTo>
                <a:cubicBezTo>
                  <a:pt x="1287655" y="1149232"/>
                  <a:pt x="1137848" y="1001374"/>
                  <a:pt x="808241" y="1096099"/>
                </a:cubicBezTo>
                <a:cubicBezTo>
                  <a:pt x="478634" y="1190824"/>
                  <a:pt x="306398" y="1057623"/>
                  <a:pt x="142526" y="1096099"/>
                </a:cubicBezTo>
                <a:cubicBezTo>
                  <a:pt x="47899" y="1104495"/>
                  <a:pt x="-1154" y="1022976"/>
                  <a:pt x="0" y="953573"/>
                </a:cubicBezTo>
                <a:cubicBezTo>
                  <a:pt x="-9220" y="843630"/>
                  <a:pt x="28729" y="708810"/>
                  <a:pt x="0" y="548050"/>
                </a:cubicBezTo>
                <a:cubicBezTo>
                  <a:pt x="-28729" y="387290"/>
                  <a:pt x="26523" y="230943"/>
                  <a:pt x="0" y="142526"/>
                </a:cubicBezTo>
                <a:close/>
              </a:path>
              <a:path w="11380304" h="1096099" stroke="0" extrusionOk="0">
                <a:moveTo>
                  <a:pt x="0" y="142526"/>
                </a:moveTo>
                <a:cubicBezTo>
                  <a:pt x="-3392" y="66865"/>
                  <a:pt x="61109" y="14041"/>
                  <a:pt x="142526" y="0"/>
                </a:cubicBezTo>
                <a:cubicBezTo>
                  <a:pt x="504210" y="-4834"/>
                  <a:pt x="564793" y="36920"/>
                  <a:pt x="948392" y="0"/>
                </a:cubicBezTo>
                <a:cubicBezTo>
                  <a:pt x="1331991" y="-36920"/>
                  <a:pt x="1410153" y="59560"/>
                  <a:pt x="1532352" y="0"/>
                </a:cubicBezTo>
                <a:cubicBezTo>
                  <a:pt x="1654551" y="-59560"/>
                  <a:pt x="1714864" y="13711"/>
                  <a:pt x="1894408" y="0"/>
                </a:cubicBezTo>
                <a:cubicBezTo>
                  <a:pt x="2073952" y="-13711"/>
                  <a:pt x="2244160" y="40819"/>
                  <a:pt x="2478369" y="0"/>
                </a:cubicBezTo>
                <a:cubicBezTo>
                  <a:pt x="2712578" y="-40819"/>
                  <a:pt x="2619821" y="1904"/>
                  <a:pt x="2729472" y="0"/>
                </a:cubicBezTo>
                <a:cubicBezTo>
                  <a:pt x="2839123" y="-1904"/>
                  <a:pt x="3092411" y="56642"/>
                  <a:pt x="3202480" y="0"/>
                </a:cubicBezTo>
                <a:cubicBezTo>
                  <a:pt x="3312549" y="-56642"/>
                  <a:pt x="3511545" y="33585"/>
                  <a:pt x="3786440" y="0"/>
                </a:cubicBezTo>
                <a:cubicBezTo>
                  <a:pt x="4061335" y="-33585"/>
                  <a:pt x="4121340" y="50102"/>
                  <a:pt x="4370401" y="0"/>
                </a:cubicBezTo>
                <a:cubicBezTo>
                  <a:pt x="4619462" y="-50102"/>
                  <a:pt x="4768082" y="15561"/>
                  <a:pt x="5065314" y="0"/>
                </a:cubicBezTo>
                <a:cubicBezTo>
                  <a:pt x="5362546" y="-15561"/>
                  <a:pt x="5269469" y="41848"/>
                  <a:pt x="5427370" y="0"/>
                </a:cubicBezTo>
                <a:cubicBezTo>
                  <a:pt x="5585271" y="-41848"/>
                  <a:pt x="5710243" y="19347"/>
                  <a:pt x="5900378" y="0"/>
                </a:cubicBezTo>
                <a:cubicBezTo>
                  <a:pt x="6090513" y="-19347"/>
                  <a:pt x="6342482" y="21111"/>
                  <a:pt x="6595291" y="0"/>
                </a:cubicBezTo>
                <a:cubicBezTo>
                  <a:pt x="6848100" y="-21111"/>
                  <a:pt x="6952477" y="24550"/>
                  <a:pt x="7068299" y="0"/>
                </a:cubicBezTo>
                <a:cubicBezTo>
                  <a:pt x="7184121" y="-24550"/>
                  <a:pt x="7437209" y="45858"/>
                  <a:pt x="7541307" y="0"/>
                </a:cubicBezTo>
                <a:cubicBezTo>
                  <a:pt x="7645405" y="-45858"/>
                  <a:pt x="8179130" y="1095"/>
                  <a:pt x="8347173" y="0"/>
                </a:cubicBezTo>
                <a:cubicBezTo>
                  <a:pt x="8515216" y="-1095"/>
                  <a:pt x="8969865" y="1127"/>
                  <a:pt x="9153039" y="0"/>
                </a:cubicBezTo>
                <a:cubicBezTo>
                  <a:pt x="9336213" y="-1127"/>
                  <a:pt x="9746415" y="63084"/>
                  <a:pt x="9958904" y="0"/>
                </a:cubicBezTo>
                <a:cubicBezTo>
                  <a:pt x="10171394" y="-63084"/>
                  <a:pt x="10184676" y="40073"/>
                  <a:pt x="10320960" y="0"/>
                </a:cubicBezTo>
                <a:cubicBezTo>
                  <a:pt x="10457244" y="-40073"/>
                  <a:pt x="10785573" y="91610"/>
                  <a:pt x="11237778" y="0"/>
                </a:cubicBezTo>
                <a:cubicBezTo>
                  <a:pt x="11314514" y="-2072"/>
                  <a:pt x="11362652" y="67143"/>
                  <a:pt x="11380304" y="142526"/>
                </a:cubicBezTo>
                <a:cubicBezTo>
                  <a:pt x="11384185" y="251464"/>
                  <a:pt x="11379881" y="448581"/>
                  <a:pt x="11380304" y="531829"/>
                </a:cubicBezTo>
                <a:cubicBezTo>
                  <a:pt x="11380727" y="615077"/>
                  <a:pt x="11337339" y="846589"/>
                  <a:pt x="11380304" y="953573"/>
                </a:cubicBezTo>
                <a:cubicBezTo>
                  <a:pt x="11375705" y="1048351"/>
                  <a:pt x="11309548" y="1080277"/>
                  <a:pt x="11237778" y="1096099"/>
                </a:cubicBezTo>
                <a:cubicBezTo>
                  <a:pt x="11033978" y="1142534"/>
                  <a:pt x="10990026" y="1081804"/>
                  <a:pt x="10764770" y="1096099"/>
                </a:cubicBezTo>
                <a:cubicBezTo>
                  <a:pt x="10539514" y="1110394"/>
                  <a:pt x="10620154" y="1068958"/>
                  <a:pt x="10513667" y="1096099"/>
                </a:cubicBezTo>
                <a:cubicBezTo>
                  <a:pt x="10407180" y="1123240"/>
                  <a:pt x="10312897" y="1055371"/>
                  <a:pt x="10151611" y="1096099"/>
                </a:cubicBezTo>
                <a:cubicBezTo>
                  <a:pt x="9990325" y="1136827"/>
                  <a:pt x="10003394" y="1093961"/>
                  <a:pt x="9900508" y="1096099"/>
                </a:cubicBezTo>
                <a:cubicBezTo>
                  <a:pt x="9797622" y="1098237"/>
                  <a:pt x="9431075" y="1041272"/>
                  <a:pt x="9094642" y="1096099"/>
                </a:cubicBezTo>
                <a:cubicBezTo>
                  <a:pt x="8758209" y="1150926"/>
                  <a:pt x="8855158" y="1056173"/>
                  <a:pt x="8732587" y="1096099"/>
                </a:cubicBezTo>
                <a:cubicBezTo>
                  <a:pt x="8610017" y="1136025"/>
                  <a:pt x="8278464" y="1015620"/>
                  <a:pt x="8037674" y="1096099"/>
                </a:cubicBezTo>
                <a:cubicBezTo>
                  <a:pt x="7796884" y="1176578"/>
                  <a:pt x="7854064" y="1085090"/>
                  <a:pt x="7786571" y="1096099"/>
                </a:cubicBezTo>
                <a:cubicBezTo>
                  <a:pt x="7719078" y="1107108"/>
                  <a:pt x="7422329" y="1031771"/>
                  <a:pt x="7202610" y="1096099"/>
                </a:cubicBezTo>
                <a:cubicBezTo>
                  <a:pt x="6982891" y="1160427"/>
                  <a:pt x="6781908" y="1019314"/>
                  <a:pt x="6507697" y="1096099"/>
                </a:cubicBezTo>
                <a:cubicBezTo>
                  <a:pt x="6233486" y="1172884"/>
                  <a:pt x="6137093" y="1051376"/>
                  <a:pt x="5923736" y="1096099"/>
                </a:cubicBezTo>
                <a:cubicBezTo>
                  <a:pt x="5710379" y="1140822"/>
                  <a:pt x="5620298" y="1055923"/>
                  <a:pt x="5339776" y="1096099"/>
                </a:cubicBezTo>
                <a:cubicBezTo>
                  <a:pt x="5059254" y="1136275"/>
                  <a:pt x="4839221" y="1017770"/>
                  <a:pt x="4644862" y="1096099"/>
                </a:cubicBezTo>
                <a:cubicBezTo>
                  <a:pt x="4450503" y="1174428"/>
                  <a:pt x="4453084" y="1055286"/>
                  <a:pt x="4282807" y="1096099"/>
                </a:cubicBezTo>
                <a:cubicBezTo>
                  <a:pt x="4112531" y="1136912"/>
                  <a:pt x="4042137" y="1045912"/>
                  <a:pt x="3809799" y="1096099"/>
                </a:cubicBezTo>
                <a:cubicBezTo>
                  <a:pt x="3577461" y="1146286"/>
                  <a:pt x="3480853" y="1056651"/>
                  <a:pt x="3336791" y="1096099"/>
                </a:cubicBezTo>
                <a:cubicBezTo>
                  <a:pt x="3192729" y="1135547"/>
                  <a:pt x="3049268" y="1053020"/>
                  <a:pt x="2974735" y="1096099"/>
                </a:cubicBezTo>
                <a:cubicBezTo>
                  <a:pt x="2900202" y="1139178"/>
                  <a:pt x="2760491" y="1076421"/>
                  <a:pt x="2612679" y="1096099"/>
                </a:cubicBezTo>
                <a:cubicBezTo>
                  <a:pt x="2464867" y="1115777"/>
                  <a:pt x="2063044" y="1080233"/>
                  <a:pt x="1917766" y="1096099"/>
                </a:cubicBezTo>
                <a:cubicBezTo>
                  <a:pt x="1772488" y="1111965"/>
                  <a:pt x="1547151" y="1067715"/>
                  <a:pt x="1222853" y="1096099"/>
                </a:cubicBezTo>
                <a:cubicBezTo>
                  <a:pt x="898555" y="1124483"/>
                  <a:pt x="963471" y="1066362"/>
                  <a:pt x="860798" y="1096099"/>
                </a:cubicBezTo>
                <a:cubicBezTo>
                  <a:pt x="758125" y="1125836"/>
                  <a:pt x="445730" y="1053346"/>
                  <a:pt x="142526" y="1096099"/>
                </a:cubicBezTo>
                <a:cubicBezTo>
                  <a:pt x="65517" y="1109551"/>
                  <a:pt x="-667" y="1036080"/>
                  <a:pt x="0" y="953573"/>
                </a:cubicBezTo>
                <a:cubicBezTo>
                  <a:pt x="-25603" y="784338"/>
                  <a:pt x="500" y="655239"/>
                  <a:pt x="0" y="564270"/>
                </a:cubicBezTo>
                <a:cubicBezTo>
                  <a:pt x="-500" y="473301"/>
                  <a:pt x="39495" y="260620"/>
                  <a:pt x="0" y="142526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vi-VN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 từ có nghĩa giống và từ có nghĩa trái ngược với mỗi từ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541F6-C7EC-4338-904E-2F849D41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33" y="1488797"/>
            <a:ext cx="8221732" cy="1557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53C85-32DE-4EF4-9D79-C20AC42C5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8363" y="4253627"/>
            <a:ext cx="4363268" cy="2500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D3AC93-CB27-4A33-B529-B5BB031FF826}"/>
              </a:ext>
            </a:extLst>
          </p:cNvPr>
          <p:cNvGrpSpPr/>
          <p:nvPr/>
        </p:nvGrpSpPr>
        <p:grpSpPr>
          <a:xfrm>
            <a:off x="5466521" y="3001617"/>
            <a:ext cx="4253948" cy="1660994"/>
            <a:chOff x="6263005" y="349885"/>
            <a:chExt cx="5720080" cy="38754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51A894-9F12-4079-90F1-9DE921A85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263005" y="349885"/>
              <a:ext cx="5720080" cy="3875405"/>
            </a:xfrm>
            <a:prstGeom prst="rect">
              <a:avLst/>
            </a:prstGeom>
          </p:spPr>
        </p:pic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92B2951F-640D-48EF-8DDA-BB9CEF0E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8619" y="751288"/>
              <a:ext cx="4257675" cy="20506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marL="304800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93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30250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66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096645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462405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13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1852295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86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217930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Hoàn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thành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phiếu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bài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tập</a:t>
              </a:r>
              <a:endParaRPr lang="en-US" alt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7C2E68-3AE7-4B02-9CAA-09C22C68B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49470"/>
              </p:ext>
            </p:extLst>
          </p:nvPr>
        </p:nvGraphicFramePr>
        <p:xfrm>
          <a:off x="815008" y="4987956"/>
          <a:ext cx="6589643" cy="17170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79503">
                  <a:extLst>
                    <a:ext uri="{9D8B030D-6E8A-4147-A177-3AD203B41FA5}">
                      <a16:colId xmlns:a16="http://schemas.microsoft.com/office/drawing/2014/main" val="2629154648"/>
                    </a:ext>
                  </a:extLst>
                </a:gridCol>
                <a:gridCol w="2717158">
                  <a:extLst>
                    <a:ext uri="{9D8B030D-6E8A-4147-A177-3AD203B41FA5}">
                      <a16:colId xmlns:a16="http://schemas.microsoft.com/office/drawing/2014/main" val="766315492"/>
                    </a:ext>
                  </a:extLst>
                </a:gridCol>
                <a:gridCol w="2192982">
                  <a:extLst>
                    <a:ext uri="{9D8B030D-6E8A-4147-A177-3AD203B41FA5}">
                      <a16:colId xmlns:a16="http://schemas.microsoft.com/office/drawing/2014/main" val="2209417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trái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59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mới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vi-VN" sz="2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3679149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nhỏ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4170683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296553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9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143566" y="268356"/>
            <a:ext cx="11734800" cy="6450497"/>
          </a:xfrm>
          <a:custGeom>
            <a:avLst/>
            <a:gdLst>
              <a:gd name="connsiteX0" fmla="*/ 0 w 11734800"/>
              <a:gd name="connsiteY0" fmla="*/ 1246236 h 6450497"/>
              <a:gd name="connsiteX1" fmla="*/ 1246236 w 11734800"/>
              <a:gd name="connsiteY1" fmla="*/ 0 h 6450497"/>
              <a:gd name="connsiteX2" fmla="*/ 1546612 w 11734800"/>
              <a:gd name="connsiteY2" fmla="*/ 0 h 6450497"/>
              <a:gd name="connsiteX3" fmla="*/ 1939411 w 11734800"/>
              <a:gd name="connsiteY3" fmla="*/ 0 h 6450497"/>
              <a:gd name="connsiteX4" fmla="*/ 2517056 w 11734800"/>
              <a:gd name="connsiteY4" fmla="*/ 0 h 6450497"/>
              <a:gd name="connsiteX5" fmla="*/ 3094702 w 11734800"/>
              <a:gd name="connsiteY5" fmla="*/ 0 h 6450497"/>
              <a:gd name="connsiteX6" fmla="*/ 3672347 w 11734800"/>
              <a:gd name="connsiteY6" fmla="*/ 0 h 6450497"/>
              <a:gd name="connsiteX7" fmla="*/ 4065146 w 11734800"/>
              <a:gd name="connsiteY7" fmla="*/ 0 h 6450497"/>
              <a:gd name="connsiteX8" fmla="*/ 4550368 w 11734800"/>
              <a:gd name="connsiteY8" fmla="*/ 0 h 6450497"/>
              <a:gd name="connsiteX9" fmla="*/ 4943167 w 11734800"/>
              <a:gd name="connsiteY9" fmla="*/ 0 h 6450497"/>
              <a:gd name="connsiteX10" fmla="*/ 5705659 w 11734800"/>
              <a:gd name="connsiteY10" fmla="*/ 0 h 6450497"/>
              <a:gd name="connsiteX11" fmla="*/ 6006035 w 11734800"/>
              <a:gd name="connsiteY11" fmla="*/ 0 h 6450497"/>
              <a:gd name="connsiteX12" fmla="*/ 6768527 w 11734800"/>
              <a:gd name="connsiteY12" fmla="*/ 0 h 6450497"/>
              <a:gd name="connsiteX13" fmla="*/ 7531019 w 11734800"/>
              <a:gd name="connsiteY13" fmla="*/ 0 h 6450497"/>
              <a:gd name="connsiteX14" fmla="*/ 7923818 w 11734800"/>
              <a:gd name="connsiteY14" fmla="*/ 0 h 6450497"/>
              <a:gd name="connsiteX15" fmla="*/ 8224194 w 11734800"/>
              <a:gd name="connsiteY15" fmla="*/ 0 h 6450497"/>
              <a:gd name="connsiteX16" fmla="*/ 8894262 w 11734800"/>
              <a:gd name="connsiteY16" fmla="*/ 0 h 6450497"/>
              <a:gd name="connsiteX17" fmla="*/ 9194638 w 11734800"/>
              <a:gd name="connsiteY17" fmla="*/ 0 h 6450497"/>
              <a:gd name="connsiteX18" fmla="*/ 9772284 w 11734800"/>
              <a:gd name="connsiteY18" fmla="*/ 0 h 6450497"/>
              <a:gd name="connsiteX19" fmla="*/ 10488564 w 11734800"/>
              <a:gd name="connsiteY19" fmla="*/ 0 h 6450497"/>
              <a:gd name="connsiteX20" fmla="*/ 11734800 w 11734800"/>
              <a:gd name="connsiteY20" fmla="*/ 1246236 h 6450497"/>
              <a:gd name="connsiteX21" fmla="*/ 11734800 w 11734800"/>
              <a:gd name="connsiteY21" fmla="*/ 1890829 h 6450497"/>
              <a:gd name="connsiteX22" fmla="*/ 11734800 w 11734800"/>
              <a:gd name="connsiteY22" fmla="*/ 2535421 h 6450497"/>
              <a:gd name="connsiteX23" fmla="*/ 11734800 w 11734800"/>
              <a:gd name="connsiteY23" fmla="*/ 2982113 h 6450497"/>
              <a:gd name="connsiteX24" fmla="*/ 11734800 w 11734800"/>
              <a:gd name="connsiteY24" fmla="*/ 3587125 h 6450497"/>
              <a:gd name="connsiteX25" fmla="*/ 11734800 w 11734800"/>
              <a:gd name="connsiteY25" fmla="*/ 4192137 h 6450497"/>
              <a:gd name="connsiteX26" fmla="*/ 11734800 w 11734800"/>
              <a:gd name="connsiteY26" fmla="*/ 4678409 h 6450497"/>
              <a:gd name="connsiteX27" fmla="*/ 11734800 w 11734800"/>
              <a:gd name="connsiteY27" fmla="*/ 5204261 h 6450497"/>
              <a:gd name="connsiteX28" fmla="*/ 10488564 w 11734800"/>
              <a:gd name="connsiteY28" fmla="*/ 6450497 h 6450497"/>
              <a:gd name="connsiteX29" fmla="*/ 10095765 w 11734800"/>
              <a:gd name="connsiteY29" fmla="*/ 6450497 h 6450497"/>
              <a:gd name="connsiteX30" fmla="*/ 9425696 w 11734800"/>
              <a:gd name="connsiteY30" fmla="*/ 6450497 h 6450497"/>
              <a:gd name="connsiteX31" fmla="*/ 8940474 w 11734800"/>
              <a:gd name="connsiteY31" fmla="*/ 6450497 h 6450497"/>
              <a:gd name="connsiteX32" fmla="*/ 8177982 w 11734800"/>
              <a:gd name="connsiteY32" fmla="*/ 6450497 h 6450497"/>
              <a:gd name="connsiteX33" fmla="*/ 7877606 w 11734800"/>
              <a:gd name="connsiteY33" fmla="*/ 6450497 h 6450497"/>
              <a:gd name="connsiteX34" fmla="*/ 7392384 w 11734800"/>
              <a:gd name="connsiteY34" fmla="*/ 6450497 h 6450497"/>
              <a:gd name="connsiteX35" fmla="*/ 6814739 w 11734800"/>
              <a:gd name="connsiteY35" fmla="*/ 6450497 h 6450497"/>
              <a:gd name="connsiteX36" fmla="*/ 6329516 w 11734800"/>
              <a:gd name="connsiteY36" fmla="*/ 6450497 h 6450497"/>
              <a:gd name="connsiteX37" fmla="*/ 5659448 w 11734800"/>
              <a:gd name="connsiteY37" fmla="*/ 6450497 h 6450497"/>
              <a:gd name="connsiteX38" fmla="*/ 5174225 w 11734800"/>
              <a:gd name="connsiteY38" fmla="*/ 6450497 h 6450497"/>
              <a:gd name="connsiteX39" fmla="*/ 4689003 w 11734800"/>
              <a:gd name="connsiteY39" fmla="*/ 6450497 h 6450497"/>
              <a:gd name="connsiteX40" fmla="*/ 4018934 w 11734800"/>
              <a:gd name="connsiteY40" fmla="*/ 6450497 h 6450497"/>
              <a:gd name="connsiteX41" fmla="*/ 3256442 w 11734800"/>
              <a:gd name="connsiteY41" fmla="*/ 6450497 h 6450497"/>
              <a:gd name="connsiteX42" fmla="*/ 2493950 w 11734800"/>
              <a:gd name="connsiteY42" fmla="*/ 6450497 h 6450497"/>
              <a:gd name="connsiteX43" fmla="*/ 1246236 w 11734800"/>
              <a:gd name="connsiteY43" fmla="*/ 6450497 h 6450497"/>
              <a:gd name="connsiteX44" fmla="*/ 0 w 11734800"/>
              <a:gd name="connsiteY44" fmla="*/ 5204261 h 6450497"/>
              <a:gd name="connsiteX45" fmla="*/ 0 w 11734800"/>
              <a:gd name="connsiteY45" fmla="*/ 4638829 h 6450497"/>
              <a:gd name="connsiteX46" fmla="*/ 0 w 11734800"/>
              <a:gd name="connsiteY46" fmla="*/ 3994236 h 6450497"/>
              <a:gd name="connsiteX47" fmla="*/ 0 w 11734800"/>
              <a:gd name="connsiteY47" fmla="*/ 3428804 h 6450497"/>
              <a:gd name="connsiteX48" fmla="*/ 0 w 11734800"/>
              <a:gd name="connsiteY48" fmla="*/ 2982113 h 6450497"/>
              <a:gd name="connsiteX49" fmla="*/ 0 w 11734800"/>
              <a:gd name="connsiteY49" fmla="*/ 2337520 h 6450497"/>
              <a:gd name="connsiteX50" fmla="*/ 0 w 11734800"/>
              <a:gd name="connsiteY50" fmla="*/ 1890829 h 6450497"/>
              <a:gd name="connsiteX51" fmla="*/ 0 w 11734800"/>
              <a:gd name="connsiteY51" fmla="*/ 1246236 h 645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734800" h="6450497" fill="none" extrusionOk="0">
                <a:moveTo>
                  <a:pt x="0" y="1246236"/>
                </a:moveTo>
                <a:cubicBezTo>
                  <a:pt x="-104531" y="730087"/>
                  <a:pt x="575610" y="-12831"/>
                  <a:pt x="1246236" y="0"/>
                </a:cubicBezTo>
                <a:cubicBezTo>
                  <a:pt x="1368941" y="-13036"/>
                  <a:pt x="1473641" y="30256"/>
                  <a:pt x="1546612" y="0"/>
                </a:cubicBezTo>
                <a:cubicBezTo>
                  <a:pt x="1619583" y="-30256"/>
                  <a:pt x="1821518" y="4342"/>
                  <a:pt x="1939411" y="0"/>
                </a:cubicBezTo>
                <a:cubicBezTo>
                  <a:pt x="2057304" y="-4342"/>
                  <a:pt x="2378408" y="69137"/>
                  <a:pt x="2517056" y="0"/>
                </a:cubicBezTo>
                <a:cubicBezTo>
                  <a:pt x="2655705" y="-69137"/>
                  <a:pt x="2902081" y="46969"/>
                  <a:pt x="3094702" y="0"/>
                </a:cubicBezTo>
                <a:cubicBezTo>
                  <a:pt x="3287323" y="-46969"/>
                  <a:pt x="3404939" y="40548"/>
                  <a:pt x="3672347" y="0"/>
                </a:cubicBezTo>
                <a:cubicBezTo>
                  <a:pt x="3939756" y="-40548"/>
                  <a:pt x="3885865" y="6243"/>
                  <a:pt x="4065146" y="0"/>
                </a:cubicBezTo>
                <a:cubicBezTo>
                  <a:pt x="4244427" y="-6243"/>
                  <a:pt x="4415283" y="44540"/>
                  <a:pt x="4550368" y="0"/>
                </a:cubicBezTo>
                <a:cubicBezTo>
                  <a:pt x="4685453" y="-44540"/>
                  <a:pt x="4760027" y="8328"/>
                  <a:pt x="4943167" y="0"/>
                </a:cubicBezTo>
                <a:cubicBezTo>
                  <a:pt x="5126307" y="-8328"/>
                  <a:pt x="5501252" y="36967"/>
                  <a:pt x="5705659" y="0"/>
                </a:cubicBezTo>
                <a:cubicBezTo>
                  <a:pt x="5910066" y="-36967"/>
                  <a:pt x="5898032" y="22794"/>
                  <a:pt x="6006035" y="0"/>
                </a:cubicBezTo>
                <a:cubicBezTo>
                  <a:pt x="6114038" y="-22794"/>
                  <a:pt x="6563507" y="82814"/>
                  <a:pt x="6768527" y="0"/>
                </a:cubicBezTo>
                <a:cubicBezTo>
                  <a:pt x="6973547" y="-82814"/>
                  <a:pt x="7361039" y="77692"/>
                  <a:pt x="7531019" y="0"/>
                </a:cubicBezTo>
                <a:cubicBezTo>
                  <a:pt x="7700999" y="-77692"/>
                  <a:pt x="7740541" y="17508"/>
                  <a:pt x="7923818" y="0"/>
                </a:cubicBezTo>
                <a:cubicBezTo>
                  <a:pt x="8107095" y="-17508"/>
                  <a:pt x="8101010" y="20516"/>
                  <a:pt x="8224194" y="0"/>
                </a:cubicBezTo>
                <a:cubicBezTo>
                  <a:pt x="8347378" y="-20516"/>
                  <a:pt x="8630687" y="5325"/>
                  <a:pt x="8894262" y="0"/>
                </a:cubicBezTo>
                <a:cubicBezTo>
                  <a:pt x="9157837" y="-5325"/>
                  <a:pt x="9092192" y="11245"/>
                  <a:pt x="9194638" y="0"/>
                </a:cubicBezTo>
                <a:cubicBezTo>
                  <a:pt x="9297084" y="-11245"/>
                  <a:pt x="9522548" y="7352"/>
                  <a:pt x="9772284" y="0"/>
                </a:cubicBezTo>
                <a:cubicBezTo>
                  <a:pt x="10022020" y="-7352"/>
                  <a:pt x="10263340" y="79039"/>
                  <a:pt x="10488564" y="0"/>
                </a:cubicBezTo>
                <a:cubicBezTo>
                  <a:pt x="11126132" y="187192"/>
                  <a:pt x="11834130" y="658259"/>
                  <a:pt x="11734800" y="1246236"/>
                </a:cubicBezTo>
                <a:cubicBezTo>
                  <a:pt x="11748102" y="1557777"/>
                  <a:pt x="11694690" y="1587851"/>
                  <a:pt x="11734800" y="1890829"/>
                </a:cubicBezTo>
                <a:cubicBezTo>
                  <a:pt x="11774910" y="2193807"/>
                  <a:pt x="11689159" y="2265994"/>
                  <a:pt x="11734800" y="2535421"/>
                </a:cubicBezTo>
                <a:cubicBezTo>
                  <a:pt x="11780441" y="2804848"/>
                  <a:pt x="11685566" y="2849340"/>
                  <a:pt x="11734800" y="2982113"/>
                </a:cubicBezTo>
                <a:cubicBezTo>
                  <a:pt x="11784034" y="3114886"/>
                  <a:pt x="11732598" y="3307953"/>
                  <a:pt x="11734800" y="3587125"/>
                </a:cubicBezTo>
                <a:cubicBezTo>
                  <a:pt x="11737002" y="3866297"/>
                  <a:pt x="11711591" y="3903375"/>
                  <a:pt x="11734800" y="4192137"/>
                </a:cubicBezTo>
                <a:cubicBezTo>
                  <a:pt x="11758009" y="4480899"/>
                  <a:pt x="11693634" y="4471481"/>
                  <a:pt x="11734800" y="4678409"/>
                </a:cubicBezTo>
                <a:cubicBezTo>
                  <a:pt x="11775966" y="4885337"/>
                  <a:pt x="11681839" y="5004804"/>
                  <a:pt x="11734800" y="5204261"/>
                </a:cubicBezTo>
                <a:cubicBezTo>
                  <a:pt x="11829688" y="5866384"/>
                  <a:pt x="11290470" y="6616917"/>
                  <a:pt x="10488564" y="6450497"/>
                </a:cubicBezTo>
                <a:cubicBezTo>
                  <a:pt x="10387320" y="6488342"/>
                  <a:pt x="10210625" y="6421029"/>
                  <a:pt x="10095765" y="6450497"/>
                </a:cubicBezTo>
                <a:cubicBezTo>
                  <a:pt x="9980905" y="6479965"/>
                  <a:pt x="9653641" y="6378120"/>
                  <a:pt x="9425696" y="6450497"/>
                </a:cubicBezTo>
                <a:cubicBezTo>
                  <a:pt x="9197751" y="6522874"/>
                  <a:pt x="9053862" y="6401891"/>
                  <a:pt x="8940474" y="6450497"/>
                </a:cubicBezTo>
                <a:cubicBezTo>
                  <a:pt x="8827086" y="6499103"/>
                  <a:pt x="8476146" y="6401769"/>
                  <a:pt x="8177982" y="6450497"/>
                </a:cubicBezTo>
                <a:cubicBezTo>
                  <a:pt x="7879818" y="6499225"/>
                  <a:pt x="7975268" y="6419271"/>
                  <a:pt x="7877606" y="6450497"/>
                </a:cubicBezTo>
                <a:cubicBezTo>
                  <a:pt x="7779944" y="6481723"/>
                  <a:pt x="7561814" y="6402140"/>
                  <a:pt x="7392384" y="6450497"/>
                </a:cubicBezTo>
                <a:cubicBezTo>
                  <a:pt x="7222954" y="6498854"/>
                  <a:pt x="6955096" y="6419917"/>
                  <a:pt x="6814739" y="6450497"/>
                </a:cubicBezTo>
                <a:cubicBezTo>
                  <a:pt x="6674383" y="6481077"/>
                  <a:pt x="6551181" y="6436042"/>
                  <a:pt x="6329516" y="6450497"/>
                </a:cubicBezTo>
                <a:cubicBezTo>
                  <a:pt x="6107851" y="6464952"/>
                  <a:pt x="5830890" y="6437407"/>
                  <a:pt x="5659448" y="6450497"/>
                </a:cubicBezTo>
                <a:cubicBezTo>
                  <a:pt x="5488006" y="6463587"/>
                  <a:pt x="5313792" y="6448432"/>
                  <a:pt x="5174225" y="6450497"/>
                </a:cubicBezTo>
                <a:cubicBezTo>
                  <a:pt x="5034658" y="6452562"/>
                  <a:pt x="4926326" y="6413560"/>
                  <a:pt x="4689003" y="6450497"/>
                </a:cubicBezTo>
                <a:cubicBezTo>
                  <a:pt x="4451680" y="6487434"/>
                  <a:pt x="4201721" y="6397020"/>
                  <a:pt x="4018934" y="6450497"/>
                </a:cubicBezTo>
                <a:cubicBezTo>
                  <a:pt x="3836147" y="6503974"/>
                  <a:pt x="3426973" y="6387988"/>
                  <a:pt x="3256442" y="6450497"/>
                </a:cubicBezTo>
                <a:cubicBezTo>
                  <a:pt x="3085911" y="6513006"/>
                  <a:pt x="2850238" y="6399955"/>
                  <a:pt x="2493950" y="6450497"/>
                </a:cubicBezTo>
                <a:cubicBezTo>
                  <a:pt x="2137662" y="6501039"/>
                  <a:pt x="1787564" y="6408106"/>
                  <a:pt x="1246236" y="6450497"/>
                </a:cubicBezTo>
                <a:cubicBezTo>
                  <a:pt x="444727" y="6510247"/>
                  <a:pt x="-21073" y="5722520"/>
                  <a:pt x="0" y="5204261"/>
                </a:cubicBezTo>
                <a:cubicBezTo>
                  <a:pt x="-49757" y="5046534"/>
                  <a:pt x="17627" y="4861682"/>
                  <a:pt x="0" y="4638829"/>
                </a:cubicBezTo>
                <a:cubicBezTo>
                  <a:pt x="-17627" y="4415976"/>
                  <a:pt x="68392" y="4242473"/>
                  <a:pt x="0" y="3994236"/>
                </a:cubicBezTo>
                <a:cubicBezTo>
                  <a:pt x="-68392" y="3745999"/>
                  <a:pt x="30580" y="3582402"/>
                  <a:pt x="0" y="3428804"/>
                </a:cubicBezTo>
                <a:cubicBezTo>
                  <a:pt x="-30580" y="3275206"/>
                  <a:pt x="10865" y="3161205"/>
                  <a:pt x="0" y="2982113"/>
                </a:cubicBezTo>
                <a:cubicBezTo>
                  <a:pt x="-10865" y="2803021"/>
                  <a:pt x="63596" y="2495420"/>
                  <a:pt x="0" y="2337520"/>
                </a:cubicBezTo>
                <a:cubicBezTo>
                  <a:pt x="-63596" y="2179620"/>
                  <a:pt x="25017" y="1981936"/>
                  <a:pt x="0" y="1890829"/>
                </a:cubicBezTo>
                <a:cubicBezTo>
                  <a:pt x="-25017" y="1799722"/>
                  <a:pt x="19799" y="1501637"/>
                  <a:pt x="0" y="1246236"/>
                </a:cubicBezTo>
                <a:close/>
              </a:path>
              <a:path w="11734800" h="6450497" stroke="0" extrusionOk="0">
                <a:moveTo>
                  <a:pt x="0" y="1246236"/>
                </a:moveTo>
                <a:cubicBezTo>
                  <a:pt x="-53191" y="605854"/>
                  <a:pt x="532078" y="134468"/>
                  <a:pt x="1246236" y="0"/>
                </a:cubicBezTo>
                <a:cubicBezTo>
                  <a:pt x="1422819" y="-12917"/>
                  <a:pt x="1758272" y="68195"/>
                  <a:pt x="2008728" y="0"/>
                </a:cubicBezTo>
                <a:cubicBezTo>
                  <a:pt x="2259184" y="-68195"/>
                  <a:pt x="2467487" y="30108"/>
                  <a:pt x="2586374" y="0"/>
                </a:cubicBezTo>
                <a:cubicBezTo>
                  <a:pt x="2705261" y="-30108"/>
                  <a:pt x="2796067" y="29018"/>
                  <a:pt x="2979173" y="0"/>
                </a:cubicBezTo>
                <a:cubicBezTo>
                  <a:pt x="3162279" y="-29018"/>
                  <a:pt x="3309567" y="38272"/>
                  <a:pt x="3556818" y="0"/>
                </a:cubicBezTo>
                <a:cubicBezTo>
                  <a:pt x="3804070" y="-38272"/>
                  <a:pt x="3755543" y="16428"/>
                  <a:pt x="3857194" y="0"/>
                </a:cubicBezTo>
                <a:cubicBezTo>
                  <a:pt x="3958845" y="-16428"/>
                  <a:pt x="4199491" y="25478"/>
                  <a:pt x="4342416" y="0"/>
                </a:cubicBezTo>
                <a:cubicBezTo>
                  <a:pt x="4485341" y="-25478"/>
                  <a:pt x="4649569" y="68478"/>
                  <a:pt x="4920061" y="0"/>
                </a:cubicBezTo>
                <a:cubicBezTo>
                  <a:pt x="5190553" y="-68478"/>
                  <a:pt x="5263289" y="35444"/>
                  <a:pt x="5497707" y="0"/>
                </a:cubicBezTo>
                <a:cubicBezTo>
                  <a:pt x="5732125" y="-35444"/>
                  <a:pt x="5981913" y="54358"/>
                  <a:pt x="6167776" y="0"/>
                </a:cubicBezTo>
                <a:cubicBezTo>
                  <a:pt x="6353639" y="-54358"/>
                  <a:pt x="6457893" y="28159"/>
                  <a:pt x="6560575" y="0"/>
                </a:cubicBezTo>
                <a:cubicBezTo>
                  <a:pt x="6663257" y="-28159"/>
                  <a:pt x="6893894" y="7648"/>
                  <a:pt x="7045797" y="0"/>
                </a:cubicBezTo>
                <a:cubicBezTo>
                  <a:pt x="7197700" y="-7648"/>
                  <a:pt x="7426895" y="22447"/>
                  <a:pt x="7715866" y="0"/>
                </a:cubicBezTo>
                <a:cubicBezTo>
                  <a:pt x="8004837" y="-22447"/>
                  <a:pt x="8036231" y="14543"/>
                  <a:pt x="8201088" y="0"/>
                </a:cubicBezTo>
                <a:cubicBezTo>
                  <a:pt x="8365945" y="-14543"/>
                  <a:pt x="8555465" y="39355"/>
                  <a:pt x="8686310" y="0"/>
                </a:cubicBezTo>
                <a:cubicBezTo>
                  <a:pt x="8817155" y="-39355"/>
                  <a:pt x="9244889" y="45309"/>
                  <a:pt x="9448802" y="0"/>
                </a:cubicBezTo>
                <a:cubicBezTo>
                  <a:pt x="9652715" y="-45309"/>
                  <a:pt x="10081435" y="2900"/>
                  <a:pt x="10488564" y="0"/>
                </a:cubicBezTo>
                <a:cubicBezTo>
                  <a:pt x="11156346" y="-37207"/>
                  <a:pt x="11716538" y="497199"/>
                  <a:pt x="11734800" y="1246236"/>
                </a:cubicBezTo>
                <a:cubicBezTo>
                  <a:pt x="11738375" y="1355590"/>
                  <a:pt x="11712375" y="1636314"/>
                  <a:pt x="11734800" y="1772088"/>
                </a:cubicBezTo>
                <a:cubicBezTo>
                  <a:pt x="11757225" y="1907862"/>
                  <a:pt x="11732438" y="2134369"/>
                  <a:pt x="11734800" y="2258360"/>
                </a:cubicBezTo>
                <a:cubicBezTo>
                  <a:pt x="11737162" y="2382351"/>
                  <a:pt x="11731555" y="2569717"/>
                  <a:pt x="11734800" y="2863372"/>
                </a:cubicBezTo>
                <a:cubicBezTo>
                  <a:pt x="11738045" y="3157027"/>
                  <a:pt x="11686075" y="3276075"/>
                  <a:pt x="11734800" y="3428804"/>
                </a:cubicBezTo>
                <a:cubicBezTo>
                  <a:pt x="11783525" y="3581533"/>
                  <a:pt x="11717887" y="3829865"/>
                  <a:pt x="11734800" y="4033816"/>
                </a:cubicBezTo>
                <a:cubicBezTo>
                  <a:pt x="11751713" y="4237767"/>
                  <a:pt x="11713316" y="4476759"/>
                  <a:pt x="11734800" y="4638829"/>
                </a:cubicBezTo>
                <a:cubicBezTo>
                  <a:pt x="11756284" y="4800899"/>
                  <a:pt x="11692322" y="5088679"/>
                  <a:pt x="11734800" y="5204261"/>
                </a:cubicBezTo>
                <a:cubicBezTo>
                  <a:pt x="11549874" y="5835015"/>
                  <a:pt x="11083067" y="6562063"/>
                  <a:pt x="10488564" y="6450497"/>
                </a:cubicBezTo>
                <a:cubicBezTo>
                  <a:pt x="10367001" y="6453719"/>
                  <a:pt x="10280040" y="6428183"/>
                  <a:pt x="10095765" y="6450497"/>
                </a:cubicBezTo>
                <a:cubicBezTo>
                  <a:pt x="9911490" y="6472811"/>
                  <a:pt x="9915091" y="6440638"/>
                  <a:pt x="9795389" y="6450497"/>
                </a:cubicBezTo>
                <a:cubicBezTo>
                  <a:pt x="9675687" y="6460356"/>
                  <a:pt x="9398824" y="6412376"/>
                  <a:pt x="9032897" y="6450497"/>
                </a:cubicBezTo>
                <a:cubicBezTo>
                  <a:pt x="8666970" y="6488618"/>
                  <a:pt x="8762387" y="6423218"/>
                  <a:pt x="8640098" y="6450497"/>
                </a:cubicBezTo>
                <a:cubicBezTo>
                  <a:pt x="8517809" y="6477776"/>
                  <a:pt x="8122959" y="6390039"/>
                  <a:pt x="7970030" y="6450497"/>
                </a:cubicBezTo>
                <a:cubicBezTo>
                  <a:pt x="7817101" y="6510955"/>
                  <a:pt x="7817538" y="6421808"/>
                  <a:pt x="7669654" y="6450497"/>
                </a:cubicBezTo>
                <a:cubicBezTo>
                  <a:pt x="7521770" y="6479186"/>
                  <a:pt x="7300162" y="6448582"/>
                  <a:pt x="7092008" y="6450497"/>
                </a:cubicBezTo>
                <a:cubicBezTo>
                  <a:pt x="6883854" y="6452412"/>
                  <a:pt x="6748882" y="6381575"/>
                  <a:pt x="6421940" y="6450497"/>
                </a:cubicBezTo>
                <a:cubicBezTo>
                  <a:pt x="6094998" y="6519419"/>
                  <a:pt x="6036092" y="6388759"/>
                  <a:pt x="5844294" y="6450497"/>
                </a:cubicBezTo>
                <a:cubicBezTo>
                  <a:pt x="5652496" y="6512235"/>
                  <a:pt x="5547061" y="6402396"/>
                  <a:pt x="5266649" y="6450497"/>
                </a:cubicBezTo>
                <a:cubicBezTo>
                  <a:pt x="4986237" y="6498598"/>
                  <a:pt x="4881306" y="6407104"/>
                  <a:pt x="4596580" y="6450497"/>
                </a:cubicBezTo>
                <a:cubicBezTo>
                  <a:pt x="4311854" y="6493890"/>
                  <a:pt x="4383646" y="6420883"/>
                  <a:pt x="4203781" y="6450497"/>
                </a:cubicBezTo>
                <a:cubicBezTo>
                  <a:pt x="4023916" y="6480111"/>
                  <a:pt x="3908414" y="6414841"/>
                  <a:pt x="3718559" y="6450497"/>
                </a:cubicBezTo>
                <a:cubicBezTo>
                  <a:pt x="3528704" y="6486153"/>
                  <a:pt x="3349901" y="6411341"/>
                  <a:pt x="3233337" y="6450497"/>
                </a:cubicBezTo>
                <a:cubicBezTo>
                  <a:pt x="3116773" y="6489653"/>
                  <a:pt x="2949097" y="6432813"/>
                  <a:pt x="2840538" y="6450497"/>
                </a:cubicBezTo>
                <a:cubicBezTo>
                  <a:pt x="2731979" y="6468181"/>
                  <a:pt x="2585996" y="6406361"/>
                  <a:pt x="2447739" y="6450497"/>
                </a:cubicBezTo>
                <a:cubicBezTo>
                  <a:pt x="2309482" y="6494633"/>
                  <a:pt x="1949817" y="6443391"/>
                  <a:pt x="1777670" y="6450497"/>
                </a:cubicBezTo>
                <a:cubicBezTo>
                  <a:pt x="1605523" y="6457603"/>
                  <a:pt x="1413038" y="6415878"/>
                  <a:pt x="1246236" y="6450497"/>
                </a:cubicBezTo>
                <a:cubicBezTo>
                  <a:pt x="523104" y="6470691"/>
                  <a:pt x="-78366" y="5833503"/>
                  <a:pt x="0" y="5204261"/>
                </a:cubicBezTo>
                <a:cubicBezTo>
                  <a:pt x="-63054" y="5071384"/>
                  <a:pt x="71168" y="4900508"/>
                  <a:pt x="0" y="4599249"/>
                </a:cubicBezTo>
                <a:cubicBezTo>
                  <a:pt x="-71168" y="4297990"/>
                  <a:pt x="18662" y="4221915"/>
                  <a:pt x="0" y="4033816"/>
                </a:cubicBezTo>
                <a:cubicBezTo>
                  <a:pt x="-18662" y="3845717"/>
                  <a:pt x="52051" y="3734330"/>
                  <a:pt x="0" y="3507965"/>
                </a:cubicBezTo>
                <a:cubicBezTo>
                  <a:pt x="-52051" y="3281600"/>
                  <a:pt x="20614" y="3250128"/>
                  <a:pt x="0" y="3021693"/>
                </a:cubicBezTo>
                <a:cubicBezTo>
                  <a:pt x="-20614" y="2793258"/>
                  <a:pt x="37341" y="2736048"/>
                  <a:pt x="0" y="2535421"/>
                </a:cubicBezTo>
                <a:cubicBezTo>
                  <a:pt x="-37341" y="2334794"/>
                  <a:pt x="61966" y="2153009"/>
                  <a:pt x="0" y="2009569"/>
                </a:cubicBezTo>
                <a:cubicBezTo>
                  <a:pt x="-61966" y="1866129"/>
                  <a:pt x="75390" y="1483675"/>
                  <a:pt x="0" y="1246236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39500498">
                  <a:prstGeom prst="roundRect">
                    <a:avLst>
                      <a:gd name="adj" fmla="val 1932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6BEAC9-CE8D-42B6-9EA5-A2DE97CE2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89507"/>
              </p:ext>
            </p:extLst>
          </p:nvPr>
        </p:nvGraphicFramePr>
        <p:xfrm>
          <a:off x="1023730" y="1499321"/>
          <a:ext cx="10227366" cy="28341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6650">
                  <a:extLst>
                    <a:ext uri="{9D8B030D-6E8A-4147-A177-3AD203B41FA5}">
                      <a16:colId xmlns:a16="http://schemas.microsoft.com/office/drawing/2014/main" val="2629154648"/>
                    </a:ext>
                  </a:extLst>
                </a:gridCol>
                <a:gridCol w="4217128">
                  <a:extLst>
                    <a:ext uri="{9D8B030D-6E8A-4147-A177-3AD203B41FA5}">
                      <a16:colId xmlns:a16="http://schemas.microsoft.com/office/drawing/2014/main" val="766315492"/>
                    </a:ext>
                  </a:extLst>
                </a:gridCol>
                <a:gridCol w="3403588">
                  <a:extLst>
                    <a:ext uri="{9D8B030D-6E8A-4147-A177-3AD203B41FA5}">
                      <a16:colId xmlns:a16="http://schemas.microsoft.com/office/drawing/2014/main" val="2209417847"/>
                    </a:ext>
                  </a:extLst>
                </a:gridCol>
              </a:tblGrid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000" b="1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000" b="1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000" b="1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3000" b="1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000" b="1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trái</a:t>
                      </a:r>
                      <a:r>
                        <a:rPr lang="en-US" sz="3000" b="1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3000" b="1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59709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mới</a:t>
                      </a:r>
                      <a:endParaRPr lang="en-US" sz="3000" b="1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vi-VN" sz="30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3679149416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nhỏ</a:t>
                      </a:r>
                      <a:endParaRPr lang="en-US" sz="3000" b="1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4170683038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  <a:endParaRPr lang="en-US" sz="3000" b="1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29655364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1CF5EB-75D8-41CA-97E3-186943988E3C}"/>
              </a:ext>
            </a:extLst>
          </p:cNvPr>
          <p:cNvSpPr txBox="1"/>
          <p:nvPr/>
        </p:nvSpPr>
        <p:spPr>
          <a:xfrm>
            <a:off x="3747052" y="2246245"/>
            <a:ext cx="260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2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mẻ</a:t>
            </a:r>
            <a:r>
              <a:rPr lang="en-US" sz="32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33623-3420-4AED-AAA4-F8FD28F3FE8F}"/>
              </a:ext>
            </a:extLst>
          </p:cNvPr>
          <p:cNvSpPr txBox="1"/>
          <p:nvPr/>
        </p:nvSpPr>
        <p:spPr>
          <a:xfrm>
            <a:off x="5466521" y="2246245"/>
            <a:ext cx="208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endParaRPr lang="en-US" sz="36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110E9-CEEC-4E91-BF32-2140670A982F}"/>
              </a:ext>
            </a:extLst>
          </p:cNvPr>
          <p:cNvSpPr txBox="1"/>
          <p:nvPr/>
        </p:nvSpPr>
        <p:spPr>
          <a:xfrm>
            <a:off x="7871790" y="2256184"/>
            <a:ext cx="12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A4E53-A82D-422D-B8ED-0B4298D6DDF4}"/>
              </a:ext>
            </a:extLst>
          </p:cNvPr>
          <p:cNvSpPr txBox="1"/>
          <p:nvPr/>
        </p:nvSpPr>
        <p:spPr>
          <a:xfrm>
            <a:off x="8726555" y="2266123"/>
            <a:ext cx="183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rích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C8C1CE-77DB-4F86-94D4-CD38CCD52A2B}"/>
              </a:ext>
            </a:extLst>
          </p:cNvPr>
          <p:cNvSpPr txBox="1"/>
          <p:nvPr/>
        </p:nvSpPr>
        <p:spPr>
          <a:xfrm>
            <a:off x="4909929" y="2971802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endParaRPr lang="en-US" sz="36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1AE03-DD02-479D-AC85-86EC776CDBDA}"/>
              </a:ext>
            </a:extLst>
          </p:cNvPr>
          <p:cNvSpPr txBox="1"/>
          <p:nvPr/>
        </p:nvSpPr>
        <p:spPr>
          <a:xfrm>
            <a:off x="8458198" y="2892288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1B290D-F16D-443D-84AB-4D2D07EBA79A}"/>
              </a:ext>
            </a:extLst>
          </p:cNvPr>
          <p:cNvSpPr txBox="1"/>
          <p:nvPr/>
        </p:nvSpPr>
        <p:spPr>
          <a:xfrm>
            <a:off x="9402415" y="2892288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E64525-9D8B-4EFC-B5D2-F8EF38810033}"/>
              </a:ext>
            </a:extLst>
          </p:cNvPr>
          <p:cNvSpPr txBox="1"/>
          <p:nvPr/>
        </p:nvSpPr>
        <p:spPr>
          <a:xfrm>
            <a:off x="4870173" y="3697359"/>
            <a:ext cx="141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32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59E6F4-026F-48DA-A40C-950549DDD4DD}"/>
              </a:ext>
            </a:extLst>
          </p:cNvPr>
          <p:cNvSpPr txBox="1"/>
          <p:nvPr/>
        </p:nvSpPr>
        <p:spPr>
          <a:xfrm>
            <a:off x="8746434" y="3647663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endParaRPr lang="en-US" sz="36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onnsiteX0" fmla="*/ 0 w 11734800"/>
              <a:gd name="connsiteY0" fmla="*/ 756537 h 5818169"/>
              <a:gd name="connsiteX1" fmla="*/ 756537 w 11734800"/>
              <a:gd name="connsiteY1" fmla="*/ 0 h 5818169"/>
              <a:gd name="connsiteX2" fmla="*/ 1528845 w 11734800"/>
              <a:gd name="connsiteY2" fmla="*/ 0 h 5818169"/>
              <a:gd name="connsiteX3" fmla="*/ 1994502 w 11734800"/>
              <a:gd name="connsiteY3" fmla="*/ 0 h 5818169"/>
              <a:gd name="connsiteX4" fmla="*/ 2357941 w 11734800"/>
              <a:gd name="connsiteY4" fmla="*/ 0 h 5818169"/>
              <a:gd name="connsiteX5" fmla="*/ 3130249 w 11734800"/>
              <a:gd name="connsiteY5" fmla="*/ 0 h 5818169"/>
              <a:gd name="connsiteX6" fmla="*/ 3391471 w 11734800"/>
              <a:gd name="connsiteY6" fmla="*/ 0 h 5818169"/>
              <a:gd name="connsiteX7" fmla="*/ 4163779 w 11734800"/>
              <a:gd name="connsiteY7" fmla="*/ 0 h 5818169"/>
              <a:gd name="connsiteX8" fmla="*/ 4936087 w 11734800"/>
              <a:gd name="connsiteY8" fmla="*/ 0 h 5818169"/>
              <a:gd name="connsiteX9" fmla="*/ 5299526 w 11734800"/>
              <a:gd name="connsiteY9" fmla="*/ 0 h 5818169"/>
              <a:gd name="connsiteX10" fmla="*/ 5560748 w 11734800"/>
              <a:gd name="connsiteY10" fmla="*/ 0 h 5818169"/>
              <a:gd name="connsiteX11" fmla="*/ 6230839 w 11734800"/>
              <a:gd name="connsiteY11" fmla="*/ 0 h 5818169"/>
              <a:gd name="connsiteX12" fmla="*/ 6492061 w 11734800"/>
              <a:gd name="connsiteY12" fmla="*/ 0 h 5818169"/>
              <a:gd name="connsiteX13" fmla="*/ 7059935 w 11734800"/>
              <a:gd name="connsiteY13" fmla="*/ 0 h 5818169"/>
              <a:gd name="connsiteX14" fmla="*/ 7321157 w 11734800"/>
              <a:gd name="connsiteY14" fmla="*/ 0 h 5818169"/>
              <a:gd name="connsiteX15" fmla="*/ 7889030 w 11734800"/>
              <a:gd name="connsiteY15" fmla="*/ 0 h 5818169"/>
              <a:gd name="connsiteX16" fmla="*/ 8354687 w 11734800"/>
              <a:gd name="connsiteY16" fmla="*/ 0 h 5818169"/>
              <a:gd name="connsiteX17" fmla="*/ 9024778 w 11734800"/>
              <a:gd name="connsiteY17" fmla="*/ 0 h 5818169"/>
              <a:gd name="connsiteX18" fmla="*/ 9797086 w 11734800"/>
              <a:gd name="connsiteY18" fmla="*/ 0 h 5818169"/>
              <a:gd name="connsiteX19" fmla="*/ 10058308 w 11734800"/>
              <a:gd name="connsiteY19" fmla="*/ 0 h 5818169"/>
              <a:gd name="connsiteX20" fmla="*/ 10978263 w 11734800"/>
              <a:gd name="connsiteY20" fmla="*/ 0 h 5818169"/>
              <a:gd name="connsiteX21" fmla="*/ 11734800 w 11734800"/>
              <a:gd name="connsiteY21" fmla="*/ 756537 h 5818169"/>
              <a:gd name="connsiteX22" fmla="*/ 11734800 w 11734800"/>
              <a:gd name="connsiteY22" fmla="*/ 1294674 h 5818169"/>
              <a:gd name="connsiteX23" fmla="*/ 11734800 w 11734800"/>
              <a:gd name="connsiteY23" fmla="*/ 1746709 h 5818169"/>
              <a:gd name="connsiteX24" fmla="*/ 11734800 w 11734800"/>
              <a:gd name="connsiteY24" fmla="*/ 2155693 h 5818169"/>
              <a:gd name="connsiteX25" fmla="*/ 11734800 w 11734800"/>
              <a:gd name="connsiteY25" fmla="*/ 2650779 h 5818169"/>
              <a:gd name="connsiteX26" fmla="*/ 11734800 w 11734800"/>
              <a:gd name="connsiteY26" fmla="*/ 3231967 h 5818169"/>
              <a:gd name="connsiteX27" fmla="*/ 11734800 w 11734800"/>
              <a:gd name="connsiteY27" fmla="*/ 3727053 h 5818169"/>
              <a:gd name="connsiteX28" fmla="*/ 11734800 w 11734800"/>
              <a:gd name="connsiteY28" fmla="*/ 4351291 h 5818169"/>
              <a:gd name="connsiteX29" fmla="*/ 11734800 w 11734800"/>
              <a:gd name="connsiteY29" fmla="*/ 5061632 h 5818169"/>
              <a:gd name="connsiteX30" fmla="*/ 10978263 w 11734800"/>
              <a:gd name="connsiteY30" fmla="*/ 5818169 h 5818169"/>
              <a:gd name="connsiteX31" fmla="*/ 10614824 w 11734800"/>
              <a:gd name="connsiteY31" fmla="*/ 5818169 h 5818169"/>
              <a:gd name="connsiteX32" fmla="*/ 9944733 w 11734800"/>
              <a:gd name="connsiteY32" fmla="*/ 5818169 h 5818169"/>
              <a:gd name="connsiteX33" fmla="*/ 9479077 w 11734800"/>
              <a:gd name="connsiteY33" fmla="*/ 5818169 h 5818169"/>
              <a:gd name="connsiteX34" fmla="*/ 9013420 w 11734800"/>
              <a:gd name="connsiteY34" fmla="*/ 5818169 h 5818169"/>
              <a:gd name="connsiteX35" fmla="*/ 8343329 w 11734800"/>
              <a:gd name="connsiteY35" fmla="*/ 5818169 h 5818169"/>
              <a:gd name="connsiteX36" fmla="*/ 7571021 w 11734800"/>
              <a:gd name="connsiteY36" fmla="*/ 5818169 h 5818169"/>
              <a:gd name="connsiteX37" fmla="*/ 6798713 w 11734800"/>
              <a:gd name="connsiteY37" fmla="*/ 5818169 h 5818169"/>
              <a:gd name="connsiteX38" fmla="*/ 6026405 w 11734800"/>
              <a:gd name="connsiteY38" fmla="*/ 5818169 h 5818169"/>
              <a:gd name="connsiteX39" fmla="*/ 5662965 w 11734800"/>
              <a:gd name="connsiteY39" fmla="*/ 5818169 h 5818169"/>
              <a:gd name="connsiteX40" fmla="*/ 5095092 w 11734800"/>
              <a:gd name="connsiteY40" fmla="*/ 5818169 h 5818169"/>
              <a:gd name="connsiteX41" fmla="*/ 4527218 w 11734800"/>
              <a:gd name="connsiteY41" fmla="*/ 5818169 h 5818169"/>
              <a:gd name="connsiteX42" fmla="*/ 3754910 w 11734800"/>
              <a:gd name="connsiteY42" fmla="*/ 5818169 h 5818169"/>
              <a:gd name="connsiteX43" fmla="*/ 3187036 w 11734800"/>
              <a:gd name="connsiteY43" fmla="*/ 5818169 h 5818169"/>
              <a:gd name="connsiteX44" fmla="*/ 2925814 w 11734800"/>
              <a:gd name="connsiteY44" fmla="*/ 5818169 h 5818169"/>
              <a:gd name="connsiteX45" fmla="*/ 2153506 w 11734800"/>
              <a:gd name="connsiteY45" fmla="*/ 5818169 h 5818169"/>
              <a:gd name="connsiteX46" fmla="*/ 1892284 w 11734800"/>
              <a:gd name="connsiteY46" fmla="*/ 5818169 h 5818169"/>
              <a:gd name="connsiteX47" fmla="*/ 1631062 w 11734800"/>
              <a:gd name="connsiteY47" fmla="*/ 5818169 h 5818169"/>
              <a:gd name="connsiteX48" fmla="*/ 756537 w 11734800"/>
              <a:gd name="connsiteY48" fmla="*/ 5818169 h 5818169"/>
              <a:gd name="connsiteX49" fmla="*/ 0 w 11734800"/>
              <a:gd name="connsiteY49" fmla="*/ 5061632 h 5818169"/>
              <a:gd name="connsiteX50" fmla="*/ 0 w 11734800"/>
              <a:gd name="connsiteY50" fmla="*/ 4480444 h 5818169"/>
              <a:gd name="connsiteX51" fmla="*/ 0 w 11734800"/>
              <a:gd name="connsiteY51" fmla="*/ 4028409 h 5818169"/>
              <a:gd name="connsiteX52" fmla="*/ 0 w 11734800"/>
              <a:gd name="connsiteY52" fmla="*/ 3576374 h 5818169"/>
              <a:gd name="connsiteX53" fmla="*/ 0 w 11734800"/>
              <a:gd name="connsiteY53" fmla="*/ 2995186 h 5818169"/>
              <a:gd name="connsiteX54" fmla="*/ 0 w 11734800"/>
              <a:gd name="connsiteY54" fmla="*/ 2543151 h 5818169"/>
              <a:gd name="connsiteX55" fmla="*/ 0 w 11734800"/>
              <a:gd name="connsiteY55" fmla="*/ 1961964 h 5818169"/>
              <a:gd name="connsiteX56" fmla="*/ 0 w 11734800"/>
              <a:gd name="connsiteY56" fmla="*/ 1509929 h 5818169"/>
              <a:gd name="connsiteX57" fmla="*/ 0 w 11734800"/>
              <a:gd name="connsiteY57" fmla="*/ 756537 h 581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5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377688" y="69575"/>
            <a:ext cx="10713646" cy="1069920"/>
          </a:xfrm>
          <a:custGeom>
            <a:avLst/>
            <a:gdLst>
              <a:gd name="connsiteX0" fmla="*/ 0 w 10713646"/>
              <a:gd name="connsiteY0" fmla="*/ 139122 h 1069920"/>
              <a:gd name="connsiteX1" fmla="*/ 139122 w 10713646"/>
              <a:gd name="connsiteY1" fmla="*/ 0 h 1069920"/>
              <a:gd name="connsiteX2" fmla="*/ 718867 w 10713646"/>
              <a:gd name="connsiteY2" fmla="*/ 0 h 1069920"/>
              <a:gd name="connsiteX3" fmla="*/ 1194257 w 10713646"/>
              <a:gd name="connsiteY3" fmla="*/ 0 h 1069920"/>
              <a:gd name="connsiteX4" fmla="*/ 1878356 w 10713646"/>
              <a:gd name="connsiteY4" fmla="*/ 0 h 1069920"/>
              <a:gd name="connsiteX5" fmla="*/ 2249392 w 10713646"/>
              <a:gd name="connsiteY5" fmla="*/ 0 h 1069920"/>
              <a:gd name="connsiteX6" fmla="*/ 2829137 w 10713646"/>
              <a:gd name="connsiteY6" fmla="*/ 0 h 1069920"/>
              <a:gd name="connsiteX7" fmla="*/ 3408881 w 10713646"/>
              <a:gd name="connsiteY7" fmla="*/ 0 h 1069920"/>
              <a:gd name="connsiteX8" fmla="*/ 3779918 w 10713646"/>
              <a:gd name="connsiteY8" fmla="*/ 0 h 1069920"/>
              <a:gd name="connsiteX9" fmla="*/ 4359662 w 10713646"/>
              <a:gd name="connsiteY9" fmla="*/ 0 h 1069920"/>
              <a:gd name="connsiteX10" fmla="*/ 4939407 w 10713646"/>
              <a:gd name="connsiteY10" fmla="*/ 0 h 1069920"/>
              <a:gd name="connsiteX11" fmla="*/ 5519151 w 10713646"/>
              <a:gd name="connsiteY11" fmla="*/ 0 h 1069920"/>
              <a:gd name="connsiteX12" fmla="*/ 5890188 w 10713646"/>
              <a:gd name="connsiteY12" fmla="*/ 0 h 1069920"/>
              <a:gd name="connsiteX13" fmla="*/ 6365579 w 10713646"/>
              <a:gd name="connsiteY13" fmla="*/ 0 h 1069920"/>
              <a:gd name="connsiteX14" fmla="*/ 6736615 w 10713646"/>
              <a:gd name="connsiteY14" fmla="*/ 0 h 1069920"/>
              <a:gd name="connsiteX15" fmla="*/ 7525068 w 10713646"/>
              <a:gd name="connsiteY15" fmla="*/ 0 h 1069920"/>
              <a:gd name="connsiteX16" fmla="*/ 7791750 w 10713646"/>
              <a:gd name="connsiteY16" fmla="*/ 0 h 1069920"/>
              <a:gd name="connsiteX17" fmla="*/ 8580203 w 10713646"/>
              <a:gd name="connsiteY17" fmla="*/ 0 h 1069920"/>
              <a:gd name="connsiteX18" fmla="*/ 9368655 w 10713646"/>
              <a:gd name="connsiteY18" fmla="*/ 0 h 1069920"/>
              <a:gd name="connsiteX19" fmla="*/ 9739692 w 10713646"/>
              <a:gd name="connsiteY19" fmla="*/ 0 h 1069920"/>
              <a:gd name="connsiteX20" fmla="*/ 10006374 w 10713646"/>
              <a:gd name="connsiteY20" fmla="*/ 0 h 1069920"/>
              <a:gd name="connsiteX21" fmla="*/ 10574524 w 10713646"/>
              <a:gd name="connsiteY21" fmla="*/ 0 h 1069920"/>
              <a:gd name="connsiteX22" fmla="*/ 10713646 w 10713646"/>
              <a:gd name="connsiteY22" fmla="*/ 139122 h 1069920"/>
              <a:gd name="connsiteX23" fmla="*/ 10713646 w 10713646"/>
              <a:gd name="connsiteY23" fmla="*/ 542877 h 1069920"/>
              <a:gd name="connsiteX24" fmla="*/ 10713646 w 10713646"/>
              <a:gd name="connsiteY24" fmla="*/ 930798 h 1069920"/>
              <a:gd name="connsiteX25" fmla="*/ 10574524 w 10713646"/>
              <a:gd name="connsiteY25" fmla="*/ 1069920 h 1069920"/>
              <a:gd name="connsiteX26" fmla="*/ 9994779 w 10713646"/>
              <a:gd name="connsiteY26" fmla="*/ 1069920 h 1069920"/>
              <a:gd name="connsiteX27" fmla="*/ 9728097 w 10713646"/>
              <a:gd name="connsiteY27" fmla="*/ 1069920 h 1069920"/>
              <a:gd name="connsiteX28" fmla="*/ 9043998 w 10713646"/>
              <a:gd name="connsiteY28" fmla="*/ 1069920 h 1069920"/>
              <a:gd name="connsiteX29" fmla="*/ 8359900 w 10713646"/>
              <a:gd name="connsiteY29" fmla="*/ 1069920 h 1069920"/>
              <a:gd name="connsiteX30" fmla="*/ 7988863 w 10713646"/>
              <a:gd name="connsiteY30" fmla="*/ 1069920 h 1069920"/>
              <a:gd name="connsiteX31" fmla="*/ 7304765 w 10713646"/>
              <a:gd name="connsiteY31" fmla="*/ 1069920 h 1069920"/>
              <a:gd name="connsiteX32" fmla="*/ 6933728 w 10713646"/>
              <a:gd name="connsiteY32" fmla="*/ 1069920 h 1069920"/>
              <a:gd name="connsiteX33" fmla="*/ 6667046 w 10713646"/>
              <a:gd name="connsiteY33" fmla="*/ 1069920 h 1069920"/>
              <a:gd name="connsiteX34" fmla="*/ 6191655 w 10713646"/>
              <a:gd name="connsiteY34" fmla="*/ 1069920 h 1069920"/>
              <a:gd name="connsiteX35" fmla="*/ 5507557 w 10713646"/>
              <a:gd name="connsiteY35" fmla="*/ 1069920 h 1069920"/>
              <a:gd name="connsiteX36" fmla="*/ 5032166 w 10713646"/>
              <a:gd name="connsiteY36" fmla="*/ 1069920 h 1069920"/>
              <a:gd name="connsiteX37" fmla="*/ 4243713 w 10713646"/>
              <a:gd name="connsiteY37" fmla="*/ 1069920 h 1069920"/>
              <a:gd name="connsiteX38" fmla="*/ 3977031 w 10713646"/>
              <a:gd name="connsiteY38" fmla="*/ 1069920 h 1069920"/>
              <a:gd name="connsiteX39" fmla="*/ 3501640 w 10713646"/>
              <a:gd name="connsiteY39" fmla="*/ 1069920 h 1069920"/>
              <a:gd name="connsiteX40" fmla="*/ 2921896 w 10713646"/>
              <a:gd name="connsiteY40" fmla="*/ 1069920 h 1069920"/>
              <a:gd name="connsiteX41" fmla="*/ 2446505 w 10713646"/>
              <a:gd name="connsiteY41" fmla="*/ 1069920 h 1069920"/>
              <a:gd name="connsiteX42" fmla="*/ 1762407 w 10713646"/>
              <a:gd name="connsiteY42" fmla="*/ 1069920 h 1069920"/>
              <a:gd name="connsiteX43" fmla="*/ 1287016 w 10713646"/>
              <a:gd name="connsiteY43" fmla="*/ 1069920 h 1069920"/>
              <a:gd name="connsiteX44" fmla="*/ 811626 w 10713646"/>
              <a:gd name="connsiteY44" fmla="*/ 1069920 h 1069920"/>
              <a:gd name="connsiteX45" fmla="*/ 139122 w 10713646"/>
              <a:gd name="connsiteY45" fmla="*/ 1069920 h 1069920"/>
              <a:gd name="connsiteX46" fmla="*/ 0 w 10713646"/>
              <a:gd name="connsiteY46" fmla="*/ 930798 h 1069920"/>
              <a:gd name="connsiteX47" fmla="*/ 0 w 10713646"/>
              <a:gd name="connsiteY47" fmla="*/ 519126 h 1069920"/>
              <a:gd name="connsiteX48" fmla="*/ 0 w 10713646"/>
              <a:gd name="connsiteY48" fmla="*/ 139122 h 10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713646" h="1069920" fill="none" extrusionOk="0">
                <a:moveTo>
                  <a:pt x="0" y="139122"/>
                </a:moveTo>
                <a:cubicBezTo>
                  <a:pt x="-4436" y="40556"/>
                  <a:pt x="52963" y="-13237"/>
                  <a:pt x="139122" y="0"/>
                </a:cubicBezTo>
                <a:cubicBezTo>
                  <a:pt x="342265" y="-19014"/>
                  <a:pt x="559108" y="39567"/>
                  <a:pt x="718867" y="0"/>
                </a:cubicBezTo>
                <a:cubicBezTo>
                  <a:pt x="878626" y="-39567"/>
                  <a:pt x="1095545" y="86"/>
                  <a:pt x="1194257" y="0"/>
                </a:cubicBezTo>
                <a:cubicBezTo>
                  <a:pt x="1292969" y="-86"/>
                  <a:pt x="1559898" y="58261"/>
                  <a:pt x="1878356" y="0"/>
                </a:cubicBezTo>
                <a:cubicBezTo>
                  <a:pt x="2196814" y="-58261"/>
                  <a:pt x="2147144" y="8937"/>
                  <a:pt x="2249392" y="0"/>
                </a:cubicBezTo>
                <a:cubicBezTo>
                  <a:pt x="2351640" y="-8937"/>
                  <a:pt x="2647316" y="69519"/>
                  <a:pt x="2829137" y="0"/>
                </a:cubicBezTo>
                <a:cubicBezTo>
                  <a:pt x="3010959" y="-69519"/>
                  <a:pt x="3202218" y="7505"/>
                  <a:pt x="3408881" y="0"/>
                </a:cubicBezTo>
                <a:cubicBezTo>
                  <a:pt x="3615544" y="-7505"/>
                  <a:pt x="3701856" y="35833"/>
                  <a:pt x="3779918" y="0"/>
                </a:cubicBezTo>
                <a:cubicBezTo>
                  <a:pt x="3857980" y="-35833"/>
                  <a:pt x="4203221" y="28032"/>
                  <a:pt x="4359662" y="0"/>
                </a:cubicBezTo>
                <a:cubicBezTo>
                  <a:pt x="4516103" y="-28032"/>
                  <a:pt x="4782448" y="16019"/>
                  <a:pt x="4939407" y="0"/>
                </a:cubicBezTo>
                <a:cubicBezTo>
                  <a:pt x="5096366" y="-16019"/>
                  <a:pt x="5244544" y="9973"/>
                  <a:pt x="5519151" y="0"/>
                </a:cubicBezTo>
                <a:cubicBezTo>
                  <a:pt x="5793758" y="-9973"/>
                  <a:pt x="5785781" y="29625"/>
                  <a:pt x="5890188" y="0"/>
                </a:cubicBezTo>
                <a:cubicBezTo>
                  <a:pt x="5994595" y="-29625"/>
                  <a:pt x="6178214" y="19997"/>
                  <a:pt x="6365579" y="0"/>
                </a:cubicBezTo>
                <a:cubicBezTo>
                  <a:pt x="6552944" y="-19997"/>
                  <a:pt x="6552504" y="37471"/>
                  <a:pt x="6736615" y="0"/>
                </a:cubicBezTo>
                <a:cubicBezTo>
                  <a:pt x="6920726" y="-37471"/>
                  <a:pt x="7210946" y="70206"/>
                  <a:pt x="7525068" y="0"/>
                </a:cubicBezTo>
                <a:cubicBezTo>
                  <a:pt x="7839190" y="-70206"/>
                  <a:pt x="7713881" y="25292"/>
                  <a:pt x="7791750" y="0"/>
                </a:cubicBezTo>
                <a:cubicBezTo>
                  <a:pt x="7869619" y="-25292"/>
                  <a:pt x="8347105" y="29775"/>
                  <a:pt x="8580203" y="0"/>
                </a:cubicBezTo>
                <a:cubicBezTo>
                  <a:pt x="8813301" y="-29775"/>
                  <a:pt x="9119762" y="8386"/>
                  <a:pt x="9368655" y="0"/>
                </a:cubicBezTo>
                <a:cubicBezTo>
                  <a:pt x="9617548" y="-8386"/>
                  <a:pt x="9622850" y="28483"/>
                  <a:pt x="9739692" y="0"/>
                </a:cubicBezTo>
                <a:cubicBezTo>
                  <a:pt x="9856534" y="-28483"/>
                  <a:pt x="9924769" y="12532"/>
                  <a:pt x="10006374" y="0"/>
                </a:cubicBezTo>
                <a:cubicBezTo>
                  <a:pt x="10087979" y="-12532"/>
                  <a:pt x="10342280" y="21236"/>
                  <a:pt x="10574524" y="0"/>
                </a:cubicBezTo>
                <a:cubicBezTo>
                  <a:pt x="10643910" y="8475"/>
                  <a:pt x="10705351" y="63777"/>
                  <a:pt x="10713646" y="139122"/>
                </a:cubicBezTo>
                <a:cubicBezTo>
                  <a:pt x="10754428" y="268198"/>
                  <a:pt x="10688065" y="460533"/>
                  <a:pt x="10713646" y="542877"/>
                </a:cubicBezTo>
                <a:cubicBezTo>
                  <a:pt x="10739227" y="625221"/>
                  <a:pt x="10709359" y="753711"/>
                  <a:pt x="10713646" y="930798"/>
                </a:cubicBezTo>
                <a:cubicBezTo>
                  <a:pt x="10716280" y="1008662"/>
                  <a:pt x="10647386" y="1060558"/>
                  <a:pt x="10574524" y="1069920"/>
                </a:cubicBezTo>
                <a:cubicBezTo>
                  <a:pt x="10301583" y="1128167"/>
                  <a:pt x="10277120" y="1063243"/>
                  <a:pt x="9994779" y="1069920"/>
                </a:cubicBezTo>
                <a:cubicBezTo>
                  <a:pt x="9712439" y="1076597"/>
                  <a:pt x="9815119" y="1065417"/>
                  <a:pt x="9728097" y="1069920"/>
                </a:cubicBezTo>
                <a:cubicBezTo>
                  <a:pt x="9641075" y="1074423"/>
                  <a:pt x="9302340" y="1068793"/>
                  <a:pt x="9043998" y="1069920"/>
                </a:cubicBezTo>
                <a:cubicBezTo>
                  <a:pt x="8785656" y="1071047"/>
                  <a:pt x="8646518" y="1021832"/>
                  <a:pt x="8359900" y="1069920"/>
                </a:cubicBezTo>
                <a:cubicBezTo>
                  <a:pt x="8073282" y="1118008"/>
                  <a:pt x="8166117" y="1031993"/>
                  <a:pt x="7988863" y="1069920"/>
                </a:cubicBezTo>
                <a:cubicBezTo>
                  <a:pt x="7811609" y="1107847"/>
                  <a:pt x="7546628" y="1038224"/>
                  <a:pt x="7304765" y="1069920"/>
                </a:cubicBezTo>
                <a:cubicBezTo>
                  <a:pt x="7062902" y="1101616"/>
                  <a:pt x="7055323" y="1038389"/>
                  <a:pt x="6933728" y="1069920"/>
                </a:cubicBezTo>
                <a:cubicBezTo>
                  <a:pt x="6812133" y="1101451"/>
                  <a:pt x="6784634" y="1047279"/>
                  <a:pt x="6667046" y="1069920"/>
                </a:cubicBezTo>
                <a:cubicBezTo>
                  <a:pt x="6549458" y="1092561"/>
                  <a:pt x="6383856" y="1026324"/>
                  <a:pt x="6191655" y="1069920"/>
                </a:cubicBezTo>
                <a:cubicBezTo>
                  <a:pt x="5999454" y="1113516"/>
                  <a:pt x="5667967" y="1004378"/>
                  <a:pt x="5507557" y="1069920"/>
                </a:cubicBezTo>
                <a:cubicBezTo>
                  <a:pt x="5347147" y="1135462"/>
                  <a:pt x="5227428" y="1020053"/>
                  <a:pt x="5032166" y="1069920"/>
                </a:cubicBezTo>
                <a:cubicBezTo>
                  <a:pt x="4836904" y="1119787"/>
                  <a:pt x="4441146" y="1058807"/>
                  <a:pt x="4243713" y="1069920"/>
                </a:cubicBezTo>
                <a:cubicBezTo>
                  <a:pt x="4046280" y="1081033"/>
                  <a:pt x="4092243" y="1067580"/>
                  <a:pt x="3977031" y="1069920"/>
                </a:cubicBezTo>
                <a:cubicBezTo>
                  <a:pt x="3861819" y="1072260"/>
                  <a:pt x="3640066" y="1042879"/>
                  <a:pt x="3501640" y="1069920"/>
                </a:cubicBezTo>
                <a:cubicBezTo>
                  <a:pt x="3363214" y="1096961"/>
                  <a:pt x="3132251" y="1058178"/>
                  <a:pt x="2921896" y="1069920"/>
                </a:cubicBezTo>
                <a:cubicBezTo>
                  <a:pt x="2711541" y="1081662"/>
                  <a:pt x="2611164" y="1068188"/>
                  <a:pt x="2446505" y="1069920"/>
                </a:cubicBezTo>
                <a:cubicBezTo>
                  <a:pt x="2281846" y="1071652"/>
                  <a:pt x="2060793" y="1004891"/>
                  <a:pt x="1762407" y="1069920"/>
                </a:cubicBezTo>
                <a:cubicBezTo>
                  <a:pt x="1464021" y="1134949"/>
                  <a:pt x="1468765" y="1022003"/>
                  <a:pt x="1287016" y="1069920"/>
                </a:cubicBezTo>
                <a:cubicBezTo>
                  <a:pt x="1105267" y="1117837"/>
                  <a:pt x="999686" y="1061682"/>
                  <a:pt x="811626" y="1069920"/>
                </a:cubicBezTo>
                <a:cubicBezTo>
                  <a:pt x="623566" y="1078158"/>
                  <a:pt x="377288" y="1008739"/>
                  <a:pt x="139122" y="1069920"/>
                </a:cubicBezTo>
                <a:cubicBezTo>
                  <a:pt x="46867" y="1065275"/>
                  <a:pt x="15007" y="1009896"/>
                  <a:pt x="0" y="930798"/>
                </a:cubicBezTo>
                <a:cubicBezTo>
                  <a:pt x="-41004" y="814212"/>
                  <a:pt x="29705" y="659816"/>
                  <a:pt x="0" y="519126"/>
                </a:cubicBezTo>
                <a:cubicBezTo>
                  <a:pt x="-29705" y="378436"/>
                  <a:pt x="8362" y="276942"/>
                  <a:pt x="0" y="139122"/>
                </a:cubicBezTo>
                <a:close/>
              </a:path>
              <a:path w="10713646" h="1069920" stroke="0" extrusionOk="0">
                <a:moveTo>
                  <a:pt x="0" y="139122"/>
                </a:moveTo>
                <a:cubicBezTo>
                  <a:pt x="-2155" y="64227"/>
                  <a:pt x="59385" y="15079"/>
                  <a:pt x="139122" y="0"/>
                </a:cubicBezTo>
                <a:cubicBezTo>
                  <a:pt x="377465" y="-78716"/>
                  <a:pt x="749342" y="84627"/>
                  <a:pt x="927575" y="0"/>
                </a:cubicBezTo>
                <a:cubicBezTo>
                  <a:pt x="1105808" y="-84627"/>
                  <a:pt x="1376684" y="5252"/>
                  <a:pt x="1507319" y="0"/>
                </a:cubicBezTo>
                <a:cubicBezTo>
                  <a:pt x="1637954" y="-5252"/>
                  <a:pt x="1711153" y="27315"/>
                  <a:pt x="1878356" y="0"/>
                </a:cubicBezTo>
                <a:cubicBezTo>
                  <a:pt x="2045559" y="-27315"/>
                  <a:pt x="2168683" y="56207"/>
                  <a:pt x="2458100" y="0"/>
                </a:cubicBezTo>
                <a:cubicBezTo>
                  <a:pt x="2747517" y="-56207"/>
                  <a:pt x="2627060" y="8294"/>
                  <a:pt x="2724783" y="0"/>
                </a:cubicBezTo>
                <a:cubicBezTo>
                  <a:pt x="2822506" y="-8294"/>
                  <a:pt x="3024021" y="33492"/>
                  <a:pt x="3200173" y="0"/>
                </a:cubicBezTo>
                <a:cubicBezTo>
                  <a:pt x="3376325" y="-33492"/>
                  <a:pt x="3571030" y="27463"/>
                  <a:pt x="3779918" y="0"/>
                </a:cubicBezTo>
                <a:cubicBezTo>
                  <a:pt x="3988807" y="-27463"/>
                  <a:pt x="4107411" y="53220"/>
                  <a:pt x="4359662" y="0"/>
                </a:cubicBezTo>
                <a:cubicBezTo>
                  <a:pt x="4611913" y="-53220"/>
                  <a:pt x="4853382" y="74874"/>
                  <a:pt x="5043761" y="0"/>
                </a:cubicBezTo>
                <a:cubicBezTo>
                  <a:pt x="5234140" y="-74874"/>
                  <a:pt x="5255899" y="3894"/>
                  <a:pt x="5414797" y="0"/>
                </a:cubicBezTo>
                <a:cubicBezTo>
                  <a:pt x="5573695" y="-3894"/>
                  <a:pt x="5656091" y="46172"/>
                  <a:pt x="5890188" y="0"/>
                </a:cubicBezTo>
                <a:cubicBezTo>
                  <a:pt x="6124285" y="-46172"/>
                  <a:pt x="6414803" y="63283"/>
                  <a:pt x="6574287" y="0"/>
                </a:cubicBezTo>
                <a:cubicBezTo>
                  <a:pt x="6733771" y="-63283"/>
                  <a:pt x="6818043" y="18352"/>
                  <a:pt x="7049677" y="0"/>
                </a:cubicBezTo>
                <a:cubicBezTo>
                  <a:pt x="7281311" y="-18352"/>
                  <a:pt x="7338387" y="4384"/>
                  <a:pt x="7525068" y="0"/>
                </a:cubicBezTo>
                <a:cubicBezTo>
                  <a:pt x="7711749" y="-4384"/>
                  <a:pt x="8001701" y="37543"/>
                  <a:pt x="8313520" y="0"/>
                </a:cubicBezTo>
                <a:cubicBezTo>
                  <a:pt x="8625339" y="-37543"/>
                  <a:pt x="8893005" y="93552"/>
                  <a:pt x="9101973" y="0"/>
                </a:cubicBezTo>
                <a:cubicBezTo>
                  <a:pt x="9310941" y="-93552"/>
                  <a:pt x="9629116" y="25965"/>
                  <a:pt x="9890425" y="0"/>
                </a:cubicBezTo>
                <a:cubicBezTo>
                  <a:pt x="10151734" y="-25965"/>
                  <a:pt x="10376512" y="75664"/>
                  <a:pt x="10574524" y="0"/>
                </a:cubicBezTo>
                <a:cubicBezTo>
                  <a:pt x="10666543" y="-9098"/>
                  <a:pt x="10709527" y="66793"/>
                  <a:pt x="10713646" y="139122"/>
                </a:cubicBezTo>
                <a:cubicBezTo>
                  <a:pt x="10729391" y="248761"/>
                  <a:pt x="10692193" y="441594"/>
                  <a:pt x="10713646" y="534960"/>
                </a:cubicBezTo>
                <a:cubicBezTo>
                  <a:pt x="10735099" y="628326"/>
                  <a:pt x="10687781" y="811048"/>
                  <a:pt x="10713646" y="930798"/>
                </a:cubicBezTo>
                <a:cubicBezTo>
                  <a:pt x="10705390" y="1011269"/>
                  <a:pt x="10658685" y="1078970"/>
                  <a:pt x="10574524" y="1069920"/>
                </a:cubicBezTo>
                <a:cubicBezTo>
                  <a:pt x="10430998" y="1098547"/>
                  <a:pt x="10337998" y="1054606"/>
                  <a:pt x="10203487" y="1069920"/>
                </a:cubicBezTo>
                <a:cubicBezTo>
                  <a:pt x="10068976" y="1085234"/>
                  <a:pt x="10043539" y="1065142"/>
                  <a:pt x="9936805" y="1069920"/>
                </a:cubicBezTo>
                <a:cubicBezTo>
                  <a:pt x="9830071" y="1074698"/>
                  <a:pt x="9743582" y="1066888"/>
                  <a:pt x="9670122" y="1069920"/>
                </a:cubicBezTo>
                <a:cubicBezTo>
                  <a:pt x="9596662" y="1072952"/>
                  <a:pt x="9421256" y="1051829"/>
                  <a:pt x="9299086" y="1069920"/>
                </a:cubicBezTo>
                <a:cubicBezTo>
                  <a:pt x="9176916" y="1088011"/>
                  <a:pt x="9144583" y="1050326"/>
                  <a:pt x="9032403" y="1069920"/>
                </a:cubicBezTo>
                <a:cubicBezTo>
                  <a:pt x="8920223" y="1089514"/>
                  <a:pt x="8613646" y="1005309"/>
                  <a:pt x="8243951" y="1069920"/>
                </a:cubicBezTo>
                <a:cubicBezTo>
                  <a:pt x="7874256" y="1134531"/>
                  <a:pt x="7947887" y="1057424"/>
                  <a:pt x="7872914" y="1069920"/>
                </a:cubicBezTo>
                <a:cubicBezTo>
                  <a:pt x="7797941" y="1082416"/>
                  <a:pt x="7415069" y="1056789"/>
                  <a:pt x="7188816" y="1069920"/>
                </a:cubicBezTo>
                <a:cubicBezTo>
                  <a:pt x="6962563" y="1083051"/>
                  <a:pt x="7024552" y="1044696"/>
                  <a:pt x="6922133" y="1069920"/>
                </a:cubicBezTo>
                <a:cubicBezTo>
                  <a:pt x="6819714" y="1095144"/>
                  <a:pt x="6495995" y="1059951"/>
                  <a:pt x="6342389" y="1069920"/>
                </a:cubicBezTo>
                <a:cubicBezTo>
                  <a:pt x="6188783" y="1079889"/>
                  <a:pt x="5942696" y="1045569"/>
                  <a:pt x="5658290" y="1069920"/>
                </a:cubicBezTo>
                <a:cubicBezTo>
                  <a:pt x="5373884" y="1094271"/>
                  <a:pt x="5225447" y="1024680"/>
                  <a:pt x="5078546" y="1069920"/>
                </a:cubicBezTo>
                <a:cubicBezTo>
                  <a:pt x="4931645" y="1115160"/>
                  <a:pt x="4739088" y="1053411"/>
                  <a:pt x="4498801" y="1069920"/>
                </a:cubicBezTo>
                <a:cubicBezTo>
                  <a:pt x="4258514" y="1086429"/>
                  <a:pt x="4051558" y="1006409"/>
                  <a:pt x="3814702" y="1069920"/>
                </a:cubicBezTo>
                <a:cubicBezTo>
                  <a:pt x="3577846" y="1133431"/>
                  <a:pt x="3534892" y="1056582"/>
                  <a:pt x="3443666" y="1069920"/>
                </a:cubicBezTo>
                <a:cubicBezTo>
                  <a:pt x="3352440" y="1083258"/>
                  <a:pt x="3168051" y="1066035"/>
                  <a:pt x="2968275" y="1069920"/>
                </a:cubicBezTo>
                <a:cubicBezTo>
                  <a:pt x="2768499" y="1073805"/>
                  <a:pt x="2655259" y="1031648"/>
                  <a:pt x="2492885" y="1069920"/>
                </a:cubicBezTo>
                <a:cubicBezTo>
                  <a:pt x="2330511" y="1108192"/>
                  <a:pt x="2202139" y="1028757"/>
                  <a:pt x="2121848" y="1069920"/>
                </a:cubicBezTo>
                <a:cubicBezTo>
                  <a:pt x="2041557" y="1111083"/>
                  <a:pt x="1909560" y="1043416"/>
                  <a:pt x="1750812" y="1069920"/>
                </a:cubicBezTo>
                <a:cubicBezTo>
                  <a:pt x="1592064" y="1096424"/>
                  <a:pt x="1267469" y="1055470"/>
                  <a:pt x="1066713" y="1069920"/>
                </a:cubicBezTo>
                <a:cubicBezTo>
                  <a:pt x="865957" y="1084370"/>
                  <a:pt x="416470" y="1019364"/>
                  <a:pt x="139122" y="1069920"/>
                </a:cubicBezTo>
                <a:cubicBezTo>
                  <a:pt x="56472" y="1073289"/>
                  <a:pt x="-14457" y="996743"/>
                  <a:pt x="0" y="930798"/>
                </a:cubicBezTo>
                <a:cubicBezTo>
                  <a:pt x="-4919" y="762042"/>
                  <a:pt x="13863" y="681554"/>
                  <a:pt x="0" y="527043"/>
                </a:cubicBezTo>
                <a:cubicBezTo>
                  <a:pt x="-13863" y="372532"/>
                  <a:pt x="15188" y="311334"/>
                  <a:pt x="0" y="139122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vi-VN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dấu câu thích hợp thay cho </a:t>
            </a:r>
            <a:r>
              <a:rPr lang="en-US" sz="3600" b="1" kern="0" dirty="0" err="1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bông</a:t>
            </a:r>
            <a:r>
              <a:rPr lang="en-US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 bài thơ dưới đây: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488AF-549F-4CCA-B9E4-9E616397E0A0}"/>
              </a:ext>
            </a:extLst>
          </p:cNvPr>
          <p:cNvSpPr txBox="1"/>
          <p:nvPr/>
        </p:nvSpPr>
        <p:spPr>
          <a:xfrm>
            <a:off x="4870175" y="1292087"/>
            <a:ext cx="306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37C7AE-7ABB-4F49-91E4-156490773F2E}"/>
              </a:ext>
            </a:extLst>
          </p:cNvPr>
          <p:cNvSpPr txBox="1"/>
          <p:nvPr/>
        </p:nvSpPr>
        <p:spPr>
          <a:xfrm>
            <a:off x="586409" y="2065842"/>
            <a:ext cx="4616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Cua con hỏi mẹ</a:t>
            </a:r>
          </a:p>
          <a:p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Dưới ánh trăng đêm:</a:t>
            </a:r>
          </a:p>
          <a:p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- Cô lúa đang hát</a:t>
            </a:r>
          </a:p>
          <a:p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Sao bỗng lặng im?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7EFB5D-611F-4A81-83C9-7F41DC6390FC}"/>
              </a:ext>
            </a:extLst>
          </p:cNvPr>
          <p:cNvSpPr txBox="1"/>
          <p:nvPr/>
        </p:nvSpPr>
        <p:spPr>
          <a:xfrm>
            <a:off x="6022543" y="2203421"/>
            <a:ext cx="4874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Đôi mắt lim dim</a:t>
            </a:r>
          </a:p>
          <a:p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Mẹ cua liền đáp:</a:t>
            </a:r>
          </a:p>
          <a:p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- Chú gió đi xa</a:t>
            </a:r>
          </a:p>
          <a:p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Lúa buồn không hát.</a:t>
            </a:r>
          </a:p>
          <a:p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(Theo Phạm Hổ)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AA4E6D-72AC-437F-959A-AE47C16D5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6">
            <a:off x="506217" y="3356350"/>
            <a:ext cx="353842" cy="360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932A9B-BA07-439F-81AF-57A2951B05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6">
            <a:off x="4174846" y="3789753"/>
            <a:ext cx="454752" cy="4639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794999-1D84-417C-846D-C3A234E6D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6">
            <a:off x="5995400" y="3402626"/>
            <a:ext cx="454752" cy="4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onnsiteX0" fmla="*/ 0 w 11734800"/>
              <a:gd name="connsiteY0" fmla="*/ 756537 h 5818169"/>
              <a:gd name="connsiteX1" fmla="*/ 756537 w 11734800"/>
              <a:gd name="connsiteY1" fmla="*/ 0 h 5818169"/>
              <a:gd name="connsiteX2" fmla="*/ 1528845 w 11734800"/>
              <a:gd name="connsiteY2" fmla="*/ 0 h 5818169"/>
              <a:gd name="connsiteX3" fmla="*/ 1994502 w 11734800"/>
              <a:gd name="connsiteY3" fmla="*/ 0 h 5818169"/>
              <a:gd name="connsiteX4" fmla="*/ 2357941 w 11734800"/>
              <a:gd name="connsiteY4" fmla="*/ 0 h 5818169"/>
              <a:gd name="connsiteX5" fmla="*/ 3130249 w 11734800"/>
              <a:gd name="connsiteY5" fmla="*/ 0 h 5818169"/>
              <a:gd name="connsiteX6" fmla="*/ 3391471 w 11734800"/>
              <a:gd name="connsiteY6" fmla="*/ 0 h 5818169"/>
              <a:gd name="connsiteX7" fmla="*/ 4163779 w 11734800"/>
              <a:gd name="connsiteY7" fmla="*/ 0 h 5818169"/>
              <a:gd name="connsiteX8" fmla="*/ 4936087 w 11734800"/>
              <a:gd name="connsiteY8" fmla="*/ 0 h 5818169"/>
              <a:gd name="connsiteX9" fmla="*/ 5299526 w 11734800"/>
              <a:gd name="connsiteY9" fmla="*/ 0 h 5818169"/>
              <a:gd name="connsiteX10" fmla="*/ 5560748 w 11734800"/>
              <a:gd name="connsiteY10" fmla="*/ 0 h 5818169"/>
              <a:gd name="connsiteX11" fmla="*/ 6230839 w 11734800"/>
              <a:gd name="connsiteY11" fmla="*/ 0 h 5818169"/>
              <a:gd name="connsiteX12" fmla="*/ 6492061 w 11734800"/>
              <a:gd name="connsiteY12" fmla="*/ 0 h 5818169"/>
              <a:gd name="connsiteX13" fmla="*/ 7059935 w 11734800"/>
              <a:gd name="connsiteY13" fmla="*/ 0 h 5818169"/>
              <a:gd name="connsiteX14" fmla="*/ 7321157 w 11734800"/>
              <a:gd name="connsiteY14" fmla="*/ 0 h 5818169"/>
              <a:gd name="connsiteX15" fmla="*/ 7889030 w 11734800"/>
              <a:gd name="connsiteY15" fmla="*/ 0 h 5818169"/>
              <a:gd name="connsiteX16" fmla="*/ 8354687 w 11734800"/>
              <a:gd name="connsiteY16" fmla="*/ 0 h 5818169"/>
              <a:gd name="connsiteX17" fmla="*/ 9024778 w 11734800"/>
              <a:gd name="connsiteY17" fmla="*/ 0 h 5818169"/>
              <a:gd name="connsiteX18" fmla="*/ 9797086 w 11734800"/>
              <a:gd name="connsiteY18" fmla="*/ 0 h 5818169"/>
              <a:gd name="connsiteX19" fmla="*/ 10058308 w 11734800"/>
              <a:gd name="connsiteY19" fmla="*/ 0 h 5818169"/>
              <a:gd name="connsiteX20" fmla="*/ 10978263 w 11734800"/>
              <a:gd name="connsiteY20" fmla="*/ 0 h 5818169"/>
              <a:gd name="connsiteX21" fmla="*/ 11734800 w 11734800"/>
              <a:gd name="connsiteY21" fmla="*/ 756537 h 5818169"/>
              <a:gd name="connsiteX22" fmla="*/ 11734800 w 11734800"/>
              <a:gd name="connsiteY22" fmla="*/ 1294674 h 5818169"/>
              <a:gd name="connsiteX23" fmla="*/ 11734800 w 11734800"/>
              <a:gd name="connsiteY23" fmla="*/ 1746709 h 5818169"/>
              <a:gd name="connsiteX24" fmla="*/ 11734800 w 11734800"/>
              <a:gd name="connsiteY24" fmla="*/ 2155693 h 5818169"/>
              <a:gd name="connsiteX25" fmla="*/ 11734800 w 11734800"/>
              <a:gd name="connsiteY25" fmla="*/ 2650779 h 5818169"/>
              <a:gd name="connsiteX26" fmla="*/ 11734800 w 11734800"/>
              <a:gd name="connsiteY26" fmla="*/ 3231967 h 5818169"/>
              <a:gd name="connsiteX27" fmla="*/ 11734800 w 11734800"/>
              <a:gd name="connsiteY27" fmla="*/ 3727053 h 5818169"/>
              <a:gd name="connsiteX28" fmla="*/ 11734800 w 11734800"/>
              <a:gd name="connsiteY28" fmla="*/ 4351291 h 5818169"/>
              <a:gd name="connsiteX29" fmla="*/ 11734800 w 11734800"/>
              <a:gd name="connsiteY29" fmla="*/ 5061632 h 5818169"/>
              <a:gd name="connsiteX30" fmla="*/ 10978263 w 11734800"/>
              <a:gd name="connsiteY30" fmla="*/ 5818169 h 5818169"/>
              <a:gd name="connsiteX31" fmla="*/ 10614824 w 11734800"/>
              <a:gd name="connsiteY31" fmla="*/ 5818169 h 5818169"/>
              <a:gd name="connsiteX32" fmla="*/ 9944733 w 11734800"/>
              <a:gd name="connsiteY32" fmla="*/ 5818169 h 5818169"/>
              <a:gd name="connsiteX33" fmla="*/ 9479077 w 11734800"/>
              <a:gd name="connsiteY33" fmla="*/ 5818169 h 5818169"/>
              <a:gd name="connsiteX34" fmla="*/ 9013420 w 11734800"/>
              <a:gd name="connsiteY34" fmla="*/ 5818169 h 5818169"/>
              <a:gd name="connsiteX35" fmla="*/ 8343329 w 11734800"/>
              <a:gd name="connsiteY35" fmla="*/ 5818169 h 5818169"/>
              <a:gd name="connsiteX36" fmla="*/ 7571021 w 11734800"/>
              <a:gd name="connsiteY36" fmla="*/ 5818169 h 5818169"/>
              <a:gd name="connsiteX37" fmla="*/ 6798713 w 11734800"/>
              <a:gd name="connsiteY37" fmla="*/ 5818169 h 5818169"/>
              <a:gd name="connsiteX38" fmla="*/ 6026405 w 11734800"/>
              <a:gd name="connsiteY38" fmla="*/ 5818169 h 5818169"/>
              <a:gd name="connsiteX39" fmla="*/ 5662965 w 11734800"/>
              <a:gd name="connsiteY39" fmla="*/ 5818169 h 5818169"/>
              <a:gd name="connsiteX40" fmla="*/ 5095092 w 11734800"/>
              <a:gd name="connsiteY40" fmla="*/ 5818169 h 5818169"/>
              <a:gd name="connsiteX41" fmla="*/ 4527218 w 11734800"/>
              <a:gd name="connsiteY41" fmla="*/ 5818169 h 5818169"/>
              <a:gd name="connsiteX42" fmla="*/ 3754910 w 11734800"/>
              <a:gd name="connsiteY42" fmla="*/ 5818169 h 5818169"/>
              <a:gd name="connsiteX43" fmla="*/ 3187036 w 11734800"/>
              <a:gd name="connsiteY43" fmla="*/ 5818169 h 5818169"/>
              <a:gd name="connsiteX44" fmla="*/ 2925814 w 11734800"/>
              <a:gd name="connsiteY44" fmla="*/ 5818169 h 5818169"/>
              <a:gd name="connsiteX45" fmla="*/ 2153506 w 11734800"/>
              <a:gd name="connsiteY45" fmla="*/ 5818169 h 5818169"/>
              <a:gd name="connsiteX46" fmla="*/ 1892284 w 11734800"/>
              <a:gd name="connsiteY46" fmla="*/ 5818169 h 5818169"/>
              <a:gd name="connsiteX47" fmla="*/ 1631062 w 11734800"/>
              <a:gd name="connsiteY47" fmla="*/ 5818169 h 5818169"/>
              <a:gd name="connsiteX48" fmla="*/ 756537 w 11734800"/>
              <a:gd name="connsiteY48" fmla="*/ 5818169 h 5818169"/>
              <a:gd name="connsiteX49" fmla="*/ 0 w 11734800"/>
              <a:gd name="connsiteY49" fmla="*/ 5061632 h 5818169"/>
              <a:gd name="connsiteX50" fmla="*/ 0 w 11734800"/>
              <a:gd name="connsiteY50" fmla="*/ 4480444 h 5818169"/>
              <a:gd name="connsiteX51" fmla="*/ 0 w 11734800"/>
              <a:gd name="connsiteY51" fmla="*/ 4028409 h 5818169"/>
              <a:gd name="connsiteX52" fmla="*/ 0 w 11734800"/>
              <a:gd name="connsiteY52" fmla="*/ 3576374 h 5818169"/>
              <a:gd name="connsiteX53" fmla="*/ 0 w 11734800"/>
              <a:gd name="connsiteY53" fmla="*/ 2995186 h 5818169"/>
              <a:gd name="connsiteX54" fmla="*/ 0 w 11734800"/>
              <a:gd name="connsiteY54" fmla="*/ 2543151 h 5818169"/>
              <a:gd name="connsiteX55" fmla="*/ 0 w 11734800"/>
              <a:gd name="connsiteY55" fmla="*/ 1961964 h 5818169"/>
              <a:gd name="connsiteX56" fmla="*/ 0 w 11734800"/>
              <a:gd name="connsiteY56" fmla="*/ 1509929 h 5818169"/>
              <a:gd name="connsiteX57" fmla="*/ 0 w 11734800"/>
              <a:gd name="connsiteY57" fmla="*/ 756537 h 581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5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965200" y="275501"/>
            <a:ext cx="10548374" cy="1140344"/>
          </a:xfrm>
          <a:custGeom>
            <a:avLst/>
            <a:gdLst>
              <a:gd name="connsiteX0" fmla="*/ 0 w 10548374"/>
              <a:gd name="connsiteY0" fmla="*/ 148279 h 1140344"/>
              <a:gd name="connsiteX1" fmla="*/ 148279 w 10548374"/>
              <a:gd name="connsiteY1" fmla="*/ 0 h 1140344"/>
              <a:gd name="connsiteX2" fmla="*/ 717824 w 10548374"/>
              <a:gd name="connsiteY2" fmla="*/ 0 h 1140344"/>
              <a:gd name="connsiteX3" fmla="*/ 1184852 w 10548374"/>
              <a:gd name="connsiteY3" fmla="*/ 0 h 1140344"/>
              <a:gd name="connsiteX4" fmla="*/ 1856915 w 10548374"/>
              <a:gd name="connsiteY4" fmla="*/ 0 h 1140344"/>
              <a:gd name="connsiteX5" fmla="*/ 2221424 w 10548374"/>
              <a:gd name="connsiteY5" fmla="*/ 0 h 1140344"/>
              <a:gd name="connsiteX6" fmla="*/ 2790969 w 10548374"/>
              <a:gd name="connsiteY6" fmla="*/ 0 h 1140344"/>
              <a:gd name="connsiteX7" fmla="*/ 3360515 w 10548374"/>
              <a:gd name="connsiteY7" fmla="*/ 0 h 1140344"/>
              <a:gd name="connsiteX8" fmla="*/ 3725024 w 10548374"/>
              <a:gd name="connsiteY8" fmla="*/ 0 h 1140344"/>
              <a:gd name="connsiteX9" fmla="*/ 4294569 w 10548374"/>
              <a:gd name="connsiteY9" fmla="*/ 0 h 1140344"/>
              <a:gd name="connsiteX10" fmla="*/ 4864114 w 10548374"/>
              <a:gd name="connsiteY10" fmla="*/ 0 h 1140344"/>
              <a:gd name="connsiteX11" fmla="*/ 5433660 w 10548374"/>
              <a:gd name="connsiteY11" fmla="*/ 0 h 1140344"/>
              <a:gd name="connsiteX12" fmla="*/ 5798169 w 10548374"/>
              <a:gd name="connsiteY12" fmla="*/ 0 h 1140344"/>
              <a:gd name="connsiteX13" fmla="*/ 6265196 w 10548374"/>
              <a:gd name="connsiteY13" fmla="*/ 0 h 1140344"/>
              <a:gd name="connsiteX14" fmla="*/ 6629705 w 10548374"/>
              <a:gd name="connsiteY14" fmla="*/ 0 h 1140344"/>
              <a:gd name="connsiteX15" fmla="*/ 7404287 w 10548374"/>
              <a:gd name="connsiteY15" fmla="*/ 0 h 1140344"/>
              <a:gd name="connsiteX16" fmla="*/ 7666277 w 10548374"/>
              <a:gd name="connsiteY16" fmla="*/ 0 h 1140344"/>
              <a:gd name="connsiteX17" fmla="*/ 8440859 w 10548374"/>
              <a:gd name="connsiteY17" fmla="*/ 0 h 1140344"/>
              <a:gd name="connsiteX18" fmla="*/ 9215441 w 10548374"/>
              <a:gd name="connsiteY18" fmla="*/ 0 h 1140344"/>
              <a:gd name="connsiteX19" fmla="*/ 9579950 w 10548374"/>
              <a:gd name="connsiteY19" fmla="*/ 0 h 1140344"/>
              <a:gd name="connsiteX20" fmla="*/ 9841941 w 10548374"/>
              <a:gd name="connsiteY20" fmla="*/ 0 h 1140344"/>
              <a:gd name="connsiteX21" fmla="*/ 10400095 w 10548374"/>
              <a:gd name="connsiteY21" fmla="*/ 0 h 1140344"/>
              <a:gd name="connsiteX22" fmla="*/ 10548374 w 10548374"/>
              <a:gd name="connsiteY22" fmla="*/ 148279 h 1140344"/>
              <a:gd name="connsiteX23" fmla="*/ 10548374 w 10548374"/>
              <a:gd name="connsiteY23" fmla="*/ 578610 h 1140344"/>
              <a:gd name="connsiteX24" fmla="*/ 10548374 w 10548374"/>
              <a:gd name="connsiteY24" fmla="*/ 992065 h 1140344"/>
              <a:gd name="connsiteX25" fmla="*/ 10400095 w 10548374"/>
              <a:gd name="connsiteY25" fmla="*/ 1140344 h 1140344"/>
              <a:gd name="connsiteX26" fmla="*/ 9830550 w 10548374"/>
              <a:gd name="connsiteY26" fmla="*/ 1140344 h 1140344"/>
              <a:gd name="connsiteX27" fmla="*/ 9568559 w 10548374"/>
              <a:gd name="connsiteY27" fmla="*/ 1140344 h 1140344"/>
              <a:gd name="connsiteX28" fmla="*/ 8896495 w 10548374"/>
              <a:gd name="connsiteY28" fmla="*/ 1140344 h 1140344"/>
              <a:gd name="connsiteX29" fmla="*/ 8224432 w 10548374"/>
              <a:gd name="connsiteY29" fmla="*/ 1140344 h 1140344"/>
              <a:gd name="connsiteX30" fmla="*/ 7859923 w 10548374"/>
              <a:gd name="connsiteY30" fmla="*/ 1140344 h 1140344"/>
              <a:gd name="connsiteX31" fmla="*/ 7187859 w 10548374"/>
              <a:gd name="connsiteY31" fmla="*/ 1140344 h 1140344"/>
              <a:gd name="connsiteX32" fmla="*/ 6823350 w 10548374"/>
              <a:gd name="connsiteY32" fmla="*/ 1140344 h 1140344"/>
              <a:gd name="connsiteX33" fmla="*/ 6561359 w 10548374"/>
              <a:gd name="connsiteY33" fmla="*/ 1140344 h 1140344"/>
              <a:gd name="connsiteX34" fmla="*/ 6094332 w 10548374"/>
              <a:gd name="connsiteY34" fmla="*/ 1140344 h 1140344"/>
              <a:gd name="connsiteX35" fmla="*/ 5422269 w 10548374"/>
              <a:gd name="connsiteY35" fmla="*/ 1140344 h 1140344"/>
              <a:gd name="connsiteX36" fmla="*/ 4955242 w 10548374"/>
              <a:gd name="connsiteY36" fmla="*/ 1140344 h 1140344"/>
              <a:gd name="connsiteX37" fmla="*/ 4180660 w 10548374"/>
              <a:gd name="connsiteY37" fmla="*/ 1140344 h 1140344"/>
              <a:gd name="connsiteX38" fmla="*/ 3918669 w 10548374"/>
              <a:gd name="connsiteY38" fmla="*/ 1140344 h 1140344"/>
              <a:gd name="connsiteX39" fmla="*/ 3451642 w 10548374"/>
              <a:gd name="connsiteY39" fmla="*/ 1140344 h 1140344"/>
              <a:gd name="connsiteX40" fmla="*/ 2882097 w 10548374"/>
              <a:gd name="connsiteY40" fmla="*/ 1140344 h 1140344"/>
              <a:gd name="connsiteX41" fmla="*/ 2415069 w 10548374"/>
              <a:gd name="connsiteY41" fmla="*/ 1140344 h 1140344"/>
              <a:gd name="connsiteX42" fmla="*/ 1743006 w 10548374"/>
              <a:gd name="connsiteY42" fmla="*/ 1140344 h 1140344"/>
              <a:gd name="connsiteX43" fmla="*/ 1275979 w 10548374"/>
              <a:gd name="connsiteY43" fmla="*/ 1140344 h 1140344"/>
              <a:gd name="connsiteX44" fmla="*/ 808952 w 10548374"/>
              <a:gd name="connsiteY44" fmla="*/ 1140344 h 1140344"/>
              <a:gd name="connsiteX45" fmla="*/ 148279 w 10548374"/>
              <a:gd name="connsiteY45" fmla="*/ 1140344 h 1140344"/>
              <a:gd name="connsiteX46" fmla="*/ 0 w 10548374"/>
              <a:gd name="connsiteY46" fmla="*/ 992065 h 1140344"/>
              <a:gd name="connsiteX47" fmla="*/ 0 w 10548374"/>
              <a:gd name="connsiteY47" fmla="*/ 553296 h 1140344"/>
              <a:gd name="connsiteX48" fmla="*/ 0 w 10548374"/>
              <a:gd name="connsiteY48" fmla="*/ 148279 h 114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548374" h="1140344" fill="none" extrusionOk="0">
                <a:moveTo>
                  <a:pt x="0" y="148279"/>
                </a:moveTo>
                <a:cubicBezTo>
                  <a:pt x="-3034" y="51524"/>
                  <a:pt x="59542" y="-9717"/>
                  <a:pt x="148279" y="0"/>
                </a:cubicBezTo>
                <a:cubicBezTo>
                  <a:pt x="281415" y="-49095"/>
                  <a:pt x="484630" y="36754"/>
                  <a:pt x="717824" y="0"/>
                </a:cubicBezTo>
                <a:cubicBezTo>
                  <a:pt x="951018" y="-36754"/>
                  <a:pt x="1039139" y="27968"/>
                  <a:pt x="1184852" y="0"/>
                </a:cubicBezTo>
                <a:cubicBezTo>
                  <a:pt x="1330565" y="-27968"/>
                  <a:pt x="1540895" y="39665"/>
                  <a:pt x="1856915" y="0"/>
                </a:cubicBezTo>
                <a:cubicBezTo>
                  <a:pt x="2172935" y="-39665"/>
                  <a:pt x="2114700" y="29868"/>
                  <a:pt x="2221424" y="0"/>
                </a:cubicBezTo>
                <a:cubicBezTo>
                  <a:pt x="2328148" y="-29868"/>
                  <a:pt x="2605090" y="56469"/>
                  <a:pt x="2790969" y="0"/>
                </a:cubicBezTo>
                <a:cubicBezTo>
                  <a:pt x="2976848" y="-56469"/>
                  <a:pt x="3220689" y="45178"/>
                  <a:pt x="3360515" y="0"/>
                </a:cubicBezTo>
                <a:cubicBezTo>
                  <a:pt x="3500341" y="-45178"/>
                  <a:pt x="3621862" y="1071"/>
                  <a:pt x="3725024" y="0"/>
                </a:cubicBezTo>
                <a:cubicBezTo>
                  <a:pt x="3828186" y="-1071"/>
                  <a:pt x="4138565" y="58313"/>
                  <a:pt x="4294569" y="0"/>
                </a:cubicBezTo>
                <a:cubicBezTo>
                  <a:pt x="4450574" y="-58313"/>
                  <a:pt x="4655938" y="49323"/>
                  <a:pt x="4864114" y="0"/>
                </a:cubicBezTo>
                <a:cubicBezTo>
                  <a:pt x="5072290" y="-49323"/>
                  <a:pt x="5275944" y="65962"/>
                  <a:pt x="5433660" y="0"/>
                </a:cubicBezTo>
                <a:cubicBezTo>
                  <a:pt x="5591376" y="-65962"/>
                  <a:pt x="5689768" y="13304"/>
                  <a:pt x="5798169" y="0"/>
                </a:cubicBezTo>
                <a:cubicBezTo>
                  <a:pt x="5906570" y="-13304"/>
                  <a:pt x="6090845" y="4253"/>
                  <a:pt x="6265196" y="0"/>
                </a:cubicBezTo>
                <a:cubicBezTo>
                  <a:pt x="6439547" y="-4253"/>
                  <a:pt x="6543699" y="7929"/>
                  <a:pt x="6629705" y="0"/>
                </a:cubicBezTo>
                <a:cubicBezTo>
                  <a:pt x="6715711" y="-7929"/>
                  <a:pt x="7182118" y="26993"/>
                  <a:pt x="7404287" y="0"/>
                </a:cubicBezTo>
                <a:cubicBezTo>
                  <a:pt x="7626456" y="-26993"/>
                  <a:pt x="7565447" y="8974"/>
                  <a:pt x="7666277" y="0"/>
                </a:cubicBezTo>
                <a:cubicBezTo>
                  <a:pt x="7767107" y="-8974"/>
                  <a:pt x="8091861" y="48041"/>
                  <a:pt x="8440859" y="0"/>
                </a:cubicBezTo>
                <a:cubicBezTo>
                  <a:pt x="8789857" y="-48041"/>
                  <a:pt x="8970979" y="81010"/>
                  <a:pt x="9215441" y="0"/>
                </a:cubicBezTo>
                <a:cubicBezTo>
                  <a:pt x="9459903" y="-81010"/>
                  <a:pt x="9406301" y="35484"/>
                  <a:pt x="9579950" y="0"/>
                </a:cubicBezTo>
                <a:cubicBezTo>
                  <a:pt x="9753599" y="-35484"/>
                  <a:pt x="9760190" y="20682"/>
                  <a:pt x="9841941" y="0"/>
                </a:cubicBezTo>
                <a:cubicBezTo>
                  <a:pt x="9923692" y="-20682"/>
                  <a:pt x="10169884" y="49364"/>
                  <a:pt x="10400095" y="0"/>
                </a:cubicBezTo>
                <a:cubicBezTo>
                  <a:pt x="10478939" y="3468"/>
                  <a:pt x="10542492" y="67443"/>
                  <a:pt x="10548374" y="148279"/>
                </a:cubicBezTo>
                <a:cubicBezTo>
                  <a:pt x="10568633" y="328258"/>
                  <a:pt x="10514957" y="443465"/>
                  <a:pt x="10548374" y="578610"/>
                </a:cubicBezTo>
                <a:cubicBezTo>
                  <a:pt x="10581791" y="713755"/>
                  <a:pt x="10504926" y="817743"/>
                  <a:pt x="10548374" y="992065"/>
                </a:cubicBezTo>
                <a:cubicBezTo>
                  <a:pt x="10557493" y="1077519"/>
                  <a:pt x="10474697" y="1123168"/>
                  <a:pt x="10400095" y="1140344"/>
                </a:cubicBezTo>
                <a:cubicBezTo>
                  <a:pt x="10164673" y="1202612"/>
                  <a:pt x="10017462" y="1089559"/>
                  <a:pt x="9830550" y="1140344"/>
                </a:cubicBezTo>
                <a:cubicBezTo>
                  <a:pt x="9643638" y="1191129"/>
                  <a:pt x="9667304" y="1115596"/>
                  <a:pt x="9568559" y="1140344"/>
                </a:cubicBezTo>
                <a:cubicBezTo>
                  <a:pt x="9469814" y="1165092"/>
                  <a:pt x="9064681" y="1119785"/>
                  <a:pt x="8896495" y="1140344"/>
                </a:cubicBezTo>
                <a:cubicBezTo>
                  <a:pt x="8728309" y="1160903"/>
                  <a:pt x="8456025" y="1125501"/>
                  <a:pt x="8224432" y="1140344"/>
                </a:cubicBezTo>
                <a:cubicBezTo>
                  <a:pt x="7992839" y="1155187"/>
                  <a:pt x="7995301" y="1137758"/>
                  <a:pt x="7859923" y="1140344"/>
                </a:cubicBezTo>
                <a:cubicBezTo>
                  <a:pt x="7724545" y="1142930"/>
                  <a:pt x="7392734" y="1088543"/>
                  <a:pt x="7187859" y="1140344"/>
                </a:cubicBezTo>
                <a:cubicBezTo>
                  <a:pt x="6982984" y="1192145"/>
                  <a:pt x="6977425" y="1100368"/>
                  <a:pt x="6823350" y="1140344"/>
                </a:cubicBezTo>
                <a:cubicBezTo>
                  <a:pt x="6669275" y="1180320"/>
                  <a:pt x="6648227" y="1119291"/>
                  <a:pt x="6561359" y="1140344"/>
                </a:cubicBezTo>
                <a:cubicBezTo>
                  <a:pt x="6474491" y="1161397"/>
                  <a:pt x="6284849" y="1139198"/>
                  <a:pt x="6094332" y="1140344"/>
                </a:cubicBezTo>
                <a:cubicBezTo>
                  <a:pt x="5903815" y="1141490"/>
                  <a:pt x="5735773" y="1101506"/>
                  <a:pt x="5422269" y="1140344"/>
                </a:cubicBezTo>
                <a:cubicBezTo>
                  <a:pt x="5108765" y="1179182"/>
                  <a:pt x="5064104" y="1086471"/>
                  <a:pt x="4955242" y="1140344"/>
                </a:cubicBezTo>
                <a:cubicBezTo>
                  <a:pt x="4846380" y="1194217"/>
                  <a:pt x="4449536" y="1115353"/>
                  <a:pt x="4180660" y="1140344"/>
                </a:cubicBezTo>
                <a:cubicBezTo>
                  <a:pt x="3911784" y="1165335"/>
                  <a:pt x="3971395" y="1120991"/>
                  <a:pt x="3918669" y="1140344"/>
                </a:cubicBezTo>
                <a:cubicBezTo>
                  <a:pt x="3865943" y="1159697"/>
                  <a:pt x="3545221" y="1094144"/>
                  <a:pt x="3451642" y="1140344"/>
                </a:cubicBezTo>
                <a:cubicBezTo>
                  <a:pt x="3358063" y="1186544"/>
                  <a:pt x="3001586" y="1104228"/>
                  <a:pt x="2882097" y="1140344"/>
                </a:cubicBezTo>
                <a:cubicBezTo>
                  <a:pt x="2762608" y="1176460"/>
                  <a:pt x="2625625" y="1138796"/>
                  <a:pt x="2415069" y="1140344"/>
                </a:cubicBezTo>
                <a:cubicBezTo>
                  <a:pt x="2204513" y="1141892"/>
                  <a:pt x="2009556" y="1076486"/>
                  <a:pt x="1743006" y="1140344"/>
                </a:cubicBezTo>
                <a:cubicBezTo>
                  <a:pt x="1476456" y="1204202"/>
                  <a:pt x="1426440" y="1118889"/>
                  <a:pt x="1275979" y="1140344"/>
                </a:cubicBezTo>
                <a:cubicBezTo>
                  <a:pt x="1125518" y="1161799"/>
                  <a:pt x="1013510" y="1111757"/>
                  <a:pt x="808952" y="1140344"/>
                </a:cubicBezTo>
                <a:cubicBezTo>
                  <a:pt x="604394" y="1168931"/>
                  <a:pt x="417781" y="1070113"/>
                  <a:pt x="148279" y="1140344"/>
                </a:cubicBezTo>
                <a:cubicBezTo>
                  <a:pt x="50964" y="1135698"/>
                  <a:pt x="16653" y="1076468"/>
                  <a:pt x="0" y="992065"/>
                </a:cubicBezTo>
                <a:cubicBezTo>
                  <a:pt x="-26622" y="801671"/>
                  <a:pt x="46049" y="680827"/>
                  <a:pt x="0" y="553296"/>
                </a:cubicBezTo>
                <a:cubicBezTo>
                  <a:pt x="-46049" y="425765"/>
                  <a:pt x="28121" y="252717"/>
                  <a:pt x="0" y="148279"/>
                </a:cubicBezTo>
                <a:close/>
              </a:path>
              <a:path w="10548374" h="1140344" stroke="0" extrusionOk="0">
                <a:moveTo>
                  <a:pt x="0" y="148279"/>
                </a:moveTo>
                <a:cubicBezTo>
                  <a:pt x="-16650" y="81379"/>
                  <a:pt x="62217" y="21667"/>
                  <a:pt x="148279" y="0"/>
                </a:cubicBezTo>
                <a:cubicBezTo>
                  <a:pt x="397893" y="-47003"/>
                  <a:pt x="538505" y="38415"/>
                  <a:pt x="922861" y="0"/>
                </a:cubicBezTo>
                <a:cubicBezTo>
                  <a:pt x="1307217" y="-38415"/>
                  <a:pt x="1240609" y="4272"/>
                  <a:pt x="1492406" y="0"/>
                </a:cubicBezTo>
                <a:cubicBezTo>
                  <a:pt x="1744204" y="-4272"/>
                  <a:pt x="1717754" y="26908"/>
                  <a:pt x="1856915" y="0"/>
                </a:cubicBezTo>
                <a:cubicBezTo>
                  <a:pt x="1996076" y="-26908"/>
                  <a:pt x="2251243" y="2538"/>
                  <a:pt x="2426460" y="0"/>
                </a:cubicBezTo>
                <a:cubicBezTo>
                  <a:pt x="2601678" y="-2538"/>
                  <a:pt x="2571069" y="13595"/>
                  <a:pt x="2688451" y="0"/>
                </a:cubicBezTo>
                <a:cubicBezTo>
                  <a:pt x="2805833" y="-13595"/>
                  <a:pt x="2997000" y="39526"/>
                  <a:pt x="3155478" y="0"/>
                </a:cubicBezTo>
                <a:cubicBezTo>
                  <a:pt x="3313956" y="-39526"/>
                  <a:pt x="3442643" y="66943"/>
                  <a:pt x="3725024" y="0"/>
                </a:cubicBezTo>
                <a:cubicBezTo>
                  <a:pt x="4007405" y="-66943"/>
                  <a:pt x="4074058" y="59537"/>
                  <a:pt x="4294569" y="0"/>
                </a:cubicBezTo>
                <a:cubicBezTo>
                  <a:pt x="4515081" y="-59537"/>
                  <a:pt x="4825047" y="73115"/>
                  <a:pt x="4966633" y="0"/>
                </a:cubicBezTo>
                <a:cubicBezTo>
                  <a:pt x="5108219" y="-73115"/>
                  <a:pt x="5158068" y="42727"/>
                  <a:pt x="5331142" y="0"/>
                </a:cubicBezTo>
                <a:cubicBezTo>
                  <a:pt x="5504216" y="-42727"/>
                  <a:pt x="5650359" y="31884"/>
                  <a:pt x="5798169" y="0"/>
                </a:cubicBezTo>
                <a:cubicBezTo>
                  <a:pt x="5945979" y="-31884"/>
                  <a:pt x="6216591" y="40964"/>
                  <a:pt x="6470232" y="0"/>
                </a:cubicBezTo>
                <a:cubicBezTo>
                  <a:pt x="6723873" y="-40964"/>
                  <a:pt x="6756565" y="6272"/>
                  <a:pt x="6937259" y="0"/>
                </a:cubicBezTo>
                <a:cubicBezTo>
                  <a:pt x="7117953" y="-6272"/>
                  <a:pt x="7186337" y="52443"/>
                  <a:pt x="7404287" y="0"/>
                </a:cubicBezTo>
                <a:cubicBezTo>
                  <a:pt x="7622237" y="-52443"/>
                  <a:pt x="7891209" y="23713"/>
                  <a:pt x="8178868" y="0"/>
                </a:cubicBezTo>
                <a:cubicBezTo>
                  <a:pt x="8466527" y="-23713"/>
                  <a:pt x="8631217" y="4466"/>
                  <a:pt x="8953450" y="0"/>
                </a:cubicBezTo>
                <a:cubicBezTo>
                  <a:pt x="9275683" y="-4466"/>
                  <a:pt x="9511499" y="16108"/>
                  <a:pt x="9728032" y="0"/>
                </a:cubicBezTo>
                <a:cubicBezTo>
                  <a:pt x="9944565" y="-16108"/>
                  <a:pt x="10185531" y="69314"/>
                  <a:pt x="10400095" y="0"/>
                </a:cubicBezTo>
                <a:cubicBezTo>
                  <a:pt x="10490801" y="-5281"/>
                  <a:pt x="10538664" y="77011"/>
                  <a:pt x="10548374" y="148279"/>
                </a:cubicBezTo>
                <a:cubicBezTo>
                  <a:pt x="10588512" y="358297"/>
                  <a:pt x="10508522" y="467438"/>
                  <a:pt x="10548374" y="570172"/>
                </a:cubicBezTo>
                <a:cubicBezTo>
                  <a:pt x="10588226" y="672906"/>
                  <a:pt x="10526662" y="837746"/>
                  <a:pt x="10548374" y="992065"/>
                </a:cubicBezTo>
                <a:cubicBezTo>
                  <a:pt x="10544961" y="1075460"/>
                  <a:pt x="10488840" y="1148810"/>
                  <a:pt x="10400095" y="1140344"/>
                </a:cubicBezTo>
                <a:cubicBezTo>
                  <a:pt x="10283414" y="1153971"/>
                  <a:pt x="10154766" y="1116640"/>
                  <a:pt x="10035586" y="1140344"/>
                </a:cubicBezTo>
                <a:cubicBezTo>
                  <a:pt x="9916406" y="1164048"/>
                  <a:pt x="9867005" y="1131702"/>
                  <a:pt x="9773595" y="1140344"/>
                </a:cubicBezTo>
                <a:cubicBezTo>
                  <a:pt x="9680185" y="1148986"/>
                  <a:pt x="9570837" y="1138817"/>
                  <a:pt x="9511604" y="1140344"/>
                </a:cubicBezTo>
                <a:cubicBezTo>
                  <a:pt x="9452371" y="1141871"/>
                  <a:pt x="9237225" y="1112711"/>
                  <a:pt x="9147095" y="1140344"/>
                </a:cubicBezTo>
                <a:cubicBezTo>
                  <a:pt x="9056965" y="1167977"/>
                  <a:pt x="8997887" y="1130879"/>
                  <a:pt x="8885104" y="1140344"/>
                </a:cubicBezTo>
                <a:cubicBezTo>
                  <a:pt x="8772321" y="1149809"/>
                  <a:pt x="8367425" y="1122734"/>
                  <a:pt x="8110523" y="1140344"/>
                </a:cubicBezTo>
                <a:cubicBezTo>
                  <a:pt x="7853621" y="1157954"/>
                  <a:pt x="7832895" y="1135592"/>
                  <a:pt x="7746014" y="1140344"/>
                </a:cubicBezTo>
                <a:cubicBezTo>
                  <a:pt x="7659133" y="1145096"/>
                  <a:pt x="7337916" y="1070990"/>
                  <a:pt x="7073950" y="1140344"/>
                </a:cubicBezTo>
                <a:cubicBezTo>
                  <a:pt x="6809984" y="1209698"/>
                  <a:pt x="6874858" y="1129436"/>
                  <a:pt x="6811959" y="1140344"/>
                </a:cubicBezTo>
                <a:cubicBezTo>
                  <a:pt x="6749060" y="1151252"/>
                  <a:pt x="6475376" y="1107614"/>
                  <a:pt x="6242414" y="1140344"/>
                </a:cubicBezTo>
                <a:cubicBezTo>
                  <a:pt x="6009452" y="1173074"/>
                  <a:pt x="5821896" y="1073138"/>
                  <a:pt x="5570351" y="1140344"/>
                </a:cubicBezTo>
                <a:cubicBezTo>
                  <a:pt x="5318806" y="1207550"/>
                  <a:pt x="5131936" y="1134943"/>
                  <a:pt x="5000805" y="1140344"/>
                </a:cubicBezTo>
                <a:cubicBezTo>
                  <a:pt x="4869674" y="1145745"/>
                  <a:pt x="4634096" y="1131821"/>
                  <a:pt x="4431260" y="1140344"/>
                </a:cubicBezTo>
                <a:cubicBezTo>
                  <a:pt x="4228424" y="1148867"/>
                  <a:pt x="3952226" y="1086850"/>
                  <a:pt x="3759196" y="1140344"/>
                </a:cubicBezTo>
                <a:cubicBezTo>
                  <a:pt x="3566166" y="1193838"/>
                  <a:pt x="3500566" y="1127333"/>
                  <a:pt x="3394687" y="1140344"/>
                </a:cubicBezTo>
                <a:cubicBezTo>
                  <a:pt x="3288808" y="1153355"/>
                  <a:pt x="3068696" y="1137678"/>
                  <a:pt x="2927660" y="1140344"/>
                </a:cubicBezTo>
                <a:cubicBezTo>
                  <a:pt x="2786624" y="1143010"/>
                  <a:pt x="2573968" y="1091031"/>
                  <a:pt x="2460633" y="1140344"/>
                </a:cubicBezTo>
                <a:cubicBezTo>
                  <a:pt x="2347298" y="1189657"/>
                  <a:pt x="2196429" y="1127694"/>
                  <a:pt x="2096124" y="1140344"/>
                </a:cubicBezTo>
                <a:cubicBezTo>
                  <a:pt x="1995819" y="1152994"/>
                  <a:pt x="1854182" y="1118781"/>
                  <a:pt x="1731615" y="1140344"/>
                </a:cubicBezTo>
                <a:cubicBezTo>
                  <a:pt x="1609048" y="1161907"/>
                  <a:pt x="1292520" y="1072008"/>
                  <a:pt x="1059552" y="1140344"/>
                </a:cubicBezTo>
                <a:cubicBezTo>
                  <a:pt x="826584" y="1208680"/>
                  <a:pt x="549396" y="1059481"/>
                  <a:pt x="148279" y="1140344"/>
                </a:cubicBezTo>
                <a:cubicBezTo>
                  <a:pt x="57607" y="1145431"/>
                  <a:pt x="-2907" y="1071767"/>
                  <a:pt x="0" y="992065"/>
                </a:cubicBezTo>
                <a:cubicBezTo>
                  <a:pt x="-41547" y="891642"/>
                  <a:pt x="33780" y="705973"/>
                  <a:pt x="0" y="561734"/>
                </a:cubicBezTo>
                <a:cubicBezTo>
                  <a:pt x="-33780" y="417495"/>
                  <a:pt x="4041" y="237048"/>
                  <a:pt x="0" y="148279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vi-VN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Dựa vào tranh dưới đây, đặt 4 câu: câu kể, câu hỏi, câu cảm, câu khiến.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09957-CF1F-4D7C-B93A-DDE49B07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325" y="1662880"/>
            <a:ext cx="6856004" cy="4492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23AEBC-ADA2-4875-BF47-337AD8DA04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1475" y="4876800"/>
            <a:ext cx="3070155" cy="17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5912485" y="3180080"/>
            <a:ext cx="6030595" cy="199898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85894" y="550606"/>
            <a:ext cx="5256429" cy="3001584"/>
          </a:xfrm>
          <a:prstGeom prst="rect">
            <a:avLst/>
          </a:prstGeom>
        </p:spPr>
      </p:pic>
      <p:sp>
        <p:nvSpPr>
          <p:cNvPr id="13322" name="Text Box 4"/>
          <p:cNvSpPr txBox="1"/>
          <p:nvPr/>
        </p:nvSpPr>
        <p:spPr>
          <a:xfrm>
            <a:off x="4689988" y="729512"/>
            <a:ext cx="4218038" cy="181588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vi-VN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kể:</a:t>
            </a:r>
            <a:endParaRPr lang="en-US" altLang="vi-VN" b="1" dirty="0"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vi-VN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 ước mơ được trở thành họa sĩ.</a:t>
            </a:r>
          </a:p>
        </p:txBody>
      </p:sp>
      <p:sp>
        <p:nvSpPr>
          <p:cNvPr id="13315" name="Text Box 6"/>
          <p:cNvSpPr txBox="1"/>
          <p:nvPr/>
        </p:nvSpPr>
        <p:spPr>
          <a:xfrm>
            <a:off x="6412025" y="3660048"/>
            <a:ext cx="5064125" cy="132343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s 4"/>
          <p:cNvSpPr/>
          <p:nvPr/>
        </p:nvSpPr>
        <p:spPr>
          <a:xfrm>
            <a:off x="9276080" y="0"/>
            <a:ext cx="2915285" cy="202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01100" y="325755"/>
            <a:ext cx="2783205" cy="32264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15135" y="2908935"/>
            <a:ext cx="2617470" cy="284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13315" grpId="0"/>
      <p:bldP spid="133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5912485" y="3180079"/>
            <a:ext cx="6030595" cy="286675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85894" y="550606"/>
            <a:ext cx="5256429" cy="3001584"/>
          </a:xfrm>
          <a:prstGeom prst="rect">
            <a:avLst/>
          </a:prstGeom>
        </p:spPr>
      </p:pic>
      <p:sp>
        <p:nvSpPr>
          <p:cNvPr id="13322" name="Text Box 4"/>
          <p:cNvSpPr txBox="1"/>
          <p:nvPr/>
        </p:nvSpPr>
        <p:spPr>
          <a:xfrm>
            <a:off x="4689988" y="729512"/>
            <a:ext cx="4218038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vi-VN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Câu cảm: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vi-VN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Ôi, bạn ấy hát hay quá!</a:t>
            </a:r>
          </a:p>
        </p:txBody>
      </p:sp>
      <p:sp>
        <p:nvSpPr>
          <p:cNvPr id="13315" name="Text Box 6"/>
          <p:cNvSpPr txBox="1"/>
          <p:nvPr/>
        </p:nvSpPr>
        <p:spPr>
          <a:xfrm>
            <a:off x="6294038" y="3807532"/>
            <a:ext cx="5064125" cy="181588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-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Câu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khiến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: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b="1" dirty="0" err="1">
                <a:solidFill>
                  <a:schemeClr val="bg1"/>
                </a:solidFill>
              </a:rPr>
              <a:t>Hãy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luyện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tập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chăm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chỉ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hát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thật</a:t>
            </a:r>
            <a:r>
              <a:rPr lang="en-US" b="1" dirty="0">
                <a:solidFill>
                  <a:schemeClr val="bg1"/>
                </a:solidFill>
              </a:rPr>
              <a:t> hay </a:t>
            </a:r>
            <a:r>
              <a:rPr lang="en-US" b="1" dirty="0" err="1">
                <a:solidFill>
                  <a:schemeClr val="bg1"/>
                </a:solidFill>
              </a:rPr>
              <a:t>nhé</a:t>
            </a:r>
            <a:r>
              <a:rPr lang="en-US" b="1" dirty="0">
                <a:solidFill>
                  <a:schemeClr val="bg1"/>
                </a:solidFill>
              </a:rPr>
              <a:t>! </a:t>
            </a:r>
            <a:endParaRPr lang="en-US" altLang="vi-VN" b="1" dirty="0"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9276080" y="0"/>
            <a:ext cx="2915285" cy="202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01100" y="325755"/>
            <a:ext cx="2783205" cy="32264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15135" y="2908935"/>
            <a:ext cx="261747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11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13315" grpId="0"/>
      <p:bldP spid="133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82CCDEB7-1F4E-4B66-AA26-ED8A5D458BF6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72DBE19E-C43F-4067-BAFA-FFEFC854BBC6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567EC-7D86-44BC-8CC8-E82DA6CE8C6C}"/>
              </a:ext>
            </a:extLst>
          </p:cNvPr>
          <p:cNvSpPr txBox="1"/>
          <p:nvPr/>
        </p:nvSpPr>
        <p:spPr>
          <a:xfrm>
            <a:off x="927803" y="1384685"/>
            <a:ext cx="5613900" cy="33424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Dặn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dò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nhà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/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ôn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lại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/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chuẩn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bị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tiếp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theo</a:t>
            </a:r>
            <a:endParaRPr lang="en-US" sz="528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id="{FD5E3AD0-BB84-45A5-AF0E-E6FFAB56B468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C3B6FBE5-57DB-432A-8682-DF2DF39BA2C1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CEE39495-5D8E-49CE-A810-5A9C45525F48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CA723570-532F-4FE0-A686-90BADD8118D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13EDE07E-A1E0-4570-867E-3CCCBF222697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DF2243A7-8111-417F-8277-F18B0B1D7E0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37FD328A-6A3D-441B-A52E-CB48FFE7CCD3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D0E4A1-804B-40B2-B2CB-193986458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7596"/>
            <a:ext cx="6002656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C91B9-D35C-4B19-9BD4-1B96FFC59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80" y="1461136"/>
            <a:ext cx="5564506" cy="48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02A501AE-D1D7-4A15-B47F-0E5ECCBD5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1817370" y="4440556"/>
            <a:ext cx="38347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0409" y="1717738"/>
            <a:ext cx="10031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Tạm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biệt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hẹn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gặp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lại</a:t>
            </a:r>
            <a:endParaRPr lang="en-US" sz="8800" b="1" kern="0" dirty="0">
              <a:solidFill>
                <a:srgbClr val="BBA2FD">
                  <a:lumMod val="10000"/>
                </a:srgbClr>
              </a:solidFill>
              <a:latin typeface="Patrick Hand" panose="00000500000000000000" pitchFamily="2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0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F767E-3853-5085-3844-EBC5D84CC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612" y="2220354"/>
            <a:ext cx="7882811" cy="2414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693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95C56DD9-DB03-40CA-B2B4-8698D8188970}"/>
              </a:ext>
            </a:extLst>
          </p:cNvPr>
          <p:cNvSpPr/>
          <p:nvPr/>
        </p:nvSpPr>
        <p:spPr>
          <a:xfrm>
            <a:off x="2594113" y="646043"/>
            <a:ext cx="7573617" cy="1460086"/>
          </a:xfrm>
          <a:prstGeom prst="wedgeRoundRectCallout">
            <a:avLst>
              <a:gd name="adj1" fmla="val -44760"/>
              <a:gd name="adj2" fmla="val 82862"/>
              <a:gd name="adj3" fmla="val 16667"/>
            </a:avLst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86E722B1-0FD5-4191-8491-241BE2790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5" y="1897560"/>
            <a:ext cx="4151326" cy="5189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549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9168F8-A581-444A-8E08-180E2D4DE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9529" y="2172857"/>
            <a:ext cx="57612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132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820899"/>
            <a:ext cx="11635907" cy="5575045"/>
          </a:xfrm>
          <a:prstGeom prst="roundRect">
            <a:avLst>
              <a:gd name="adj" fmla="val 38426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80号-萌趣小鱼体" panose="00000500000000000000" pitchFamily="2" charset="-122"/>
              <a:ea typeface="字魂80号-萌趣小鱼体" panose="00000500000000000000" pitchFamily="2" charset="-122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7F79B-839B-4BBB-8541-BB9526310F35}"/>
              </a:ext>
            </a:extLst>
          </p:cNvPr>
          <p:cNvSpPr txBox="1"/>
          <p:nvPr/>
        </p:nvSpPr>
        <p:spPr>
          <a:xfrm>
            <a:off x="1083365" y="139148"/>
            <a:ext cx="10873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2 – 3 khổ thơ em đã thuộc. Em thích những câu thơ nào nhất?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984EE-C4A2-4335-9BC1-011437D4E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50" y="1123121"/>
            <a:ext cx="6752190" cy="47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2FD94-33B4-2F10-8F25-27D4C4286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0" y="2763053"/>
            <a:ext cx="11160000" cy="361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19AB16-54D9-EFFF-B8B2-5F4E30178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688336" cy="20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EE7168-2F2A-7F21-AB4C-212D566A2FB4}"/>
              </a:ext>
            </a:extLst>
          </p:cNvPr>
          <p:cNvSpPr txBox="1"/>
          <p:nvPr/>
        </p:nvSpPr>
        <p:spPr>
          <a:xfrm>
            <a:off x="818812" y="1318558"/>
            <a:ext cx="3605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HOẠT ĐỘNG NHÓM 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08EF10-302C-8E56-260F-E727EB3D2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3ACA32E-5D64-72E4-B986-155EB0205D62}"/>
              </a:ext>
            </a:extLst>
          </p:cNvPr>
          <p:cNvGrpSpPr/>
          <p:nvPr/>
        </p:nvGrpSpPr>
        <p:grpSpPr>
          <a:xfrm>
            <a:off x="1203679" y="1978321"/>
            <a:ext cx="2016905" cy="3960000"/>
            <a:chOff x="1203679" y="1978321"/>
            <a:chExt cx="2016905" cy="39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397EBF-64B0-7A68-6DF4-5936E824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3679" y="1978321"/>
              <a:ext cx="2016905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0F14B6-DB99-6B1E-F92E-F30B377E3455}"/>
                </a:ext>
              </a:extLst>
            </p:cNvPr>
            <p:cNvSpPr txBox="1"/>
            <p:nvPr/>
          </p:nvSpPr>
          <p:spPr>
            <a:xfrm>
              <a:off x="1455731" y="4076700"/>
              <a:ext cx="1470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2F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TRÌNH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0363DF-8C97-D2E0-2B8E-ACED4112C9E8}"/>
              </a:ext>
            </a:extLst>
          </p:cNvPr>
          <p:cNvGrpSpPr/>
          <p:nvPr/>
        </p:nvGrpSpPr>
        <p:grpSpPr>
          <a:xfrm>
            <a:off x="8932640" y="1947023"/>
            <a:ext cx="2055681" cy="3960000"/>
            <a:chOff x="8932640" y="1947023"/>
            <a:chExt cx="2055681" cy="39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8A709F-CF5B-B039-8287-4B1AFFF8B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2640" y="1947023"/>
              <a:ext cx="2055681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62B575-E135-9FAE-4D01-E728DED2533E}"/>
                </a:ext>
              </a:extLst>
            </p:cNvPr>
            <p:cNvSpPr txBox="1"/>
            <p:nvPr/>
          </p:nvSpPr>
          <p:spPr>
            <a:xfrm>
              <a:off x="9184691" y="4235451"/>
              <a:ext cx="155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9D5F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LỚP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CEE1CA4-7F18-C3AC-E945-D26B363DB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8FB556-FDC9-34D4-D598-D790A9A5A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-1"/>
            <a:ext cx="4395597" cy="172531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6260041-E12A-2B5A-86D3-825CEC61BE49}"/>
              </a:ext>
            </a:extLst>
          </p:cNvPr>
          <p:cNvGrpSpPr/>
          <p:nvPr/>
        </p:nvGrpSpPr>
        <p:grpSpPr>
          <a:xfrm>
            <a:off x="3560763" y="867023"/>
            <a:ext cx="2419200" cy="5040000"/>
            <a:chOff x="3560763" y="867023"/>
            <a:chExt cx="2419200" cy="504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6B7DCF-3509-3C93-A368-AA2B248A7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60763" y="867023"/>
              <a:ext cx="2419200" cy="504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3F50AA-100F-9830-7849-66B12B651432}"/>
                </a:ext>
              </a:extLst>
            </p:cNvPr>
            <p:cNvSpPr txBox="1"/>
            <p:nvPr/>
          </p:nvSpPr>
          <p:spPr>
            <a:xfrm>
              <a:off x="4055987" y="1295090"/>
              <a:ext cx="1428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3EDE7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BÀY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82E8A3-68F7-C787-BBE3-24A7A8A7FA5E}"/>
              </a:ext>
            </a:extLst>
          </p:cNvPr>
          <p:cNvGrpSpPr/>
          <p:nvPr/>
        </p:nvGrpSpPr>
        <p:grpSpPr>
          <a:xfrm>
            <a:off x="6320142" y="1047023"/>
            <a:ext cx="2272320" cy="4860000"/>
            <a:chOff x="6320142" y="1047023"/>
            <a:chExt cx="2272320" cy="486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05C631-66EC-17B8-DB37-2DA2C213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20142" y="1047023"/>
              <a:ext cx="2272320" cy="48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91011D-8835-1A4F-A501-6A7031B3EEB5}"/>
                </a:ext>
              </a:extLst>
            </p:cNvPr>
            <p:cNvSpPr txBox="1"/>
            <p:nvPr/>
          </p:nvSpPr>
          <p:spPr>
            <a:xfrm>
              <a:off x="6495963" y="1439334"/>
              <a:ext cx="1736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AC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TRƯỚC</a:t>
              </a:r>
            </a:p>
          </p:txBody>
        </p:sp>
      </p:grpSp>
      <p:pic>
        <p:nvPicPr>
          <p:cNvPr id="41" name="NHẠC DẠO NGẮN 10S">
            <a:hlinkClick r:id="" action="ppaction://media"/>
            <a:extLst>
              <a:ext uri="{FF2B5EF4-FFF2-40B4-BE49-F238E27FC236}">
                <a16:creationId xmlns:a16="http://schemas.microsoft.com/office/drawing/2014/main" id="{85D24207-2C55-E62A-9009-83ABF340F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2220637" y="-28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3199;p63"/>
          <p:cNvGrpSpPr/>
          <p:nvPr/>
        </p:nvGrpSpPr>
        <p:grpSpPr>
          <a:xfrm>
            <a:off x="106608" y="0"/>
            <a:ext cx="1094192" cy="631245"/>
            <a:chOff x="3736099" y="1890574"/>
            <a:chExt cx="856613" cy="494185"/>
          </a:xfrm>
        </p:grpSpPr>
        <p:grpSp>
          <p:nvGrpSpPr>
            <p:cNvPr id="166" name="Google Shape;3200;p63"/>
            <p:cNvGrpSpPr/>
            <p:nvPr/>
          </p:nvGrpSpPr>
          <p:grpSpPr>
            <a:xfrm>
              <a:off x="3745693" y="1890589"/>
              <a:ext cx="847019" cy="494170"/>
              <a:chOff x="3745693" y="1890589"/>
              <a:chExt cx="847019" cy="494170"/>
            </a:xfrm>
          </p:grpSpPr>
          <p:sp>
            <p:nvSpPr>
              <p:cNvPr id="182" name="Google Shape;3201;p63"/>
              <p:cNvSpPr/>
              <p:nvPr/>
            </p:nvSpPr>
            <p:spPr>
              <a:xfrm>
                <a:off x="3775723" y="1912900"/>
                <a:ext cx="789374" cy="449630"/>
              </a:xfrm>
              <a:custGeom>
                <a:avLst/>
                <a:gdLst/>
                <a:ahLst/>
                <a:cxnLst/>
                <a:rect l="l" t="t" r="r" b="b"/>
                <a:pathLst>
                  <a:path w="27812" h="15839" extrusionOk="0">
                    <a:moveTo>
                      <a:pt x="14327" y="0"/>
                    </a:moveTo>
                    <a:cubicBezTo>
                      <a:pt x="13138" y="0"/>
                      <a:pt x="11955" y="142"/>
                      <a:pt x="10808" y="442"/>
                    </a:cubicBezTo>
                    <a:cubicBezTo>
                      <a:pt x="10364" y="548"/>
                      <a:pt x="9898" y="717"/>
                      <a:pt x="9475" y="886"/>
                    </a:cubicBezTo>
                    <a:cubicBezTo>
                      <a:pt x="7974" y="1500"/>
                      <a:pt x="6662" y="2473"/>
                      <a:pt x="5626" y="3742"/>
                    </a:cubicBezTo>
                    <a:cubicBezTo>
                      <a:pt x="3680" y="6110"/>
                      <a:pt x="2982" y="9198"/>
                      <a:pt x="2750" y="11651"/>
                    </a:cubicBezTo>
                    <a:cubicBezTo>
                      <a:pt x="1460" y="12751"/>
                      <a:pt x="508" y="14210"/>
                      <a:pt x="0" y="15839"/>
                    </a:cubicBezTo>
                    <a:lnTo>
                      <a:pt x="27812" y="15839"/>
                    </a:lnTo>
                    <a:cubicBezTo>
                      <a:pt x="27389" y="13788"/>
                      <a:pt x="25020" y="11419"/>
                      <a:pt x="25020" y="11419"/>
                    </a:cubicBezTo>
                    <a:cubicBezTo>
                      <a:pt x="24788" y="8987"/>
                      <a:pt x="24322" y="6174"/>
                      <a:pt x="23413" y="4693"/>
                    </a:cubicBezTo>
                    <a:cubicBezTo>
                      <a:pt x="22926" y="3932"/>
                      <a:pt x="22334" y="3213"/>
                      <a:pt x="21679" y="2600"/>
                    </a:cubicBezTo>
                    <a:cubicBezTo>
                      <a:pt x="21256" y="2219"/>
                      <a:pt x="20811" y="1880"/>
                      <a:pt x="20325" y="1584"/>
                    </a:cubicBezTo>
                    <a:cubicBezTo>
                      <a:pt x="19500" y="1056"/>
                      <a:pt x="18591" y="654"/>
                      <a:pt x="17639" y="400"/>
                    </a:cubicBezTo>
                    <a:cubicBezTo>
                      <a:pt x="17195" y="294"/>
                      <a:pt x="16730" y="189"/>
                      <a:pt x="16285" y="125"/>
                    </a:cubicBezTo>
                    <a:cubicBezTo>
                      <a:pt x="15634" y="43"/>
                      <a:pt x="14980" y="0"/>
                      <a:pt x="14327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3202;p63"/>
              <p:cNvSpPr/>
              <p:nvPr/>
            </p:nvSpPr>
            <p:spPr>
              <a:xfrm>
                <a:off x="3745693" y="1890589"/>
                <a:ext cx="847019" cy="494170"/>
              </a:xfrm>
              <a:custGeom>
                <a:avLst/>
                <a:gdLst/>
                <a:ahLst/>
                <a:cxnLst/>
                <a:rect l="l" t="t" r="r" b="b"/>
                <a:pathLst>
                  <a:path w="29843" h="17408" extrusionOk="0">
                    <a:moveTo>
                      <a:pt x="15410" y="1573"/>
                    </a:moveTo>
                    <a:cubicBezTo>
                      <a:pt x="16011" y="1573"/>
                      <a:pt x="16614" y="1613"/>
                      <a:pt x="17217" y="1694"/>
                    </a:cubicBezTo>
                    <a:cubicBezTo>
                      <a:pt x="17640" y="1757"/>
                      <a:pt x="18063" y="1842"/>
                      <a:pt x="18486" y="1969"/>
                    </a:cubicBezTo>
                    <a:cubicBezTo>
                      <a:pt x="19353" y="2201"/>
                      <a:pt x="20178" y="2561"/>
                      <a:pt x="20960" y="3026"/>
                    </a:cubicBezTo>
                    <a:cubicBezTo>
                      <a:pt x="21383" y="3301"/>
                      <a:pt x="21806" y="3618"/>
                      <a:pt x="22187" y="3978"/>
                    </a:cubicBezTo>
                    <a:cubicBezTo>
                      <a:pt x="22800" y="4549"/>
                      <a:pt x="23350" y="5183"/>
                      <a:pt x="23773" y="5902"/>
                    </a:cubicBezTo>
                    <a:cubicBezTo>
                      <a:pt x="24471" y="7002"/>
                      <a:pt x="24978" y="9202"/>
                      <a:pt x="25275" y="12289"/>
                    </a:cubicBezTo>
                    <a:lnTo>
                      <a:pt x="25296" y="12564"/>
                    </a:lnTo>
                    <a:lnTo>
                      <a:pt x="25507" y="12776"/>
                    </a:lnTo>
                    <a:cubicBezTo>
                      <a:pt x="26395" y="13664"/>
                      <a:pt x="27157" y="14700"/>
                      <a:pt x="27749" y="15821"/>
                    </a:cubicBezTo>
                    <a:lnTo>
                      <a:pt x="2200" y="15821"/>
                    </a:lnTo>
                    <a:cubicBezTo>
                      <a:pt x="2687" y="14764"/>
                      <a:pt x="3406" y="13812"/>
                      <a:pt x="4273" y="13030"/>
                    </a:cubicBezTo>
                    <a:lnTo>
                      <a:pt x="4548" y="12818"/>
                    </a:lnTo>
                    <a:lnTo>
                      <a:pt x="4569" y="12501"/>
                    </a:lnTo>
                    <a:cubicBezTo>
                      <a:pt x="4781" y="10344"/>
                      <a:pt x="5415" y="7298"/>
                      <a:pt x="7297" y="5014"/>
                    </a:cubicBezTo>
                    <a:lnTo>
                      <a:pt x="7361" y="4929"/>
                    </a:lnTo>
                    <a:cubicBezTo>
                      <a:pt x="7699" y="4528"/>
                      <a:pt x="8059" y="4168"/>
                      <a:pt x="8440" y="3851"/>
                    </a:cubicBezTo>
                    <a:cubicBezTo>
                      <a:pt x="9159" y="3237"/>
                      <a:pt x="9962" y="2751"/>
                      <a:pt x="10829" y="2413"/>
                    </a:cubicBezTo>
                    <a:cubicBezTo>
                      <a:pt x="11231" y="2243"/>
                      <a:pt x="11633" y="2095"/>
                      <a:pt x="12056" y="1990"/>
                    </a:cubicBezTo>
                    <a:cubicBezTo>
                      <a:pt x="13160" y="1714"/>
                      <a:pt x="14282" y="1573"/>
                      <a:pt x="15410" y="1573"/>
                    </a:cubicBezTo>
                    <a:close/>
                    <a:moveTo>
                      <a:pt x="15333" y="1"/>
                    </a:moveTo>
                    <a:cubicBezTo>
                      <a:pt x="14094" y="1"/>
                      <a:pt x="12857" y="156"/>
                      <a:pt x="11654" y="467"/>
                    </a:cubicBezTo>
                    <a:cubicBezTo>
                      <a:pt x="11168" y="594"/>
                      <a:pt x="10681" y="763"/>
                      <a:pt x="10216" y="953"/>
                    </a:cubicBezTo>
                    <a:cubicBezTo>
                      <a:pt x="9201" y="1355"/>
                      <a:pt x="8270" y="1926"/>
                      <a:pt x="7424" y="2645"/>
                    </a:cubicBezTo>
                    <a:cubicBezTo>
                      <a:pt x="6938" y="3047"/>
                      <a:pt x="6473" y="3512"/>
                      <a:pt x="6071" y="4020"/>
                    </a:cubicBezTo>
                    <a:lnTo>
                      <a:pt x="5902" y="4231"/>
                    </a:lnTo>
                    <a:cubicBezTo>
                      <a:pt x="3998" y="6685"/>
                      <a:pt x="3300" y="9751"/>
                      <a:pt x="3046" y="12036"/>
                    </a:cubicBezTo>
                    <a:cubicBezTo>
                      <a:pt x="1756" y="13220"/>
                      <a:pt x="805" y="14722"/>
                      <a:pt x="297" y="16392"/>
                    </a:cubicBezTo>
                    <a:lnTo>
                      <a:pt x="1" y="17408"/>
                    </a:lnTo>
                    <a:lnTo>
                      <a:pt x="29843" y="17408"/>
                    </a:lnTo>
                    <a:lnTo>
                      <a:pt x="29652" y="16456"/>
                    </a:lnTo>
                    <a:cubicBezTo>
                      <a:pt x="29272" y="14552"/>
                      <a:pt x="27453" y="12522"/>
                      <a:pt x="26818" y="11866"/>
                    </a:cubicBezTo>
                    <a:cubicBezTo>
                      <a:pt x="26501" y="8652"/>
                      <a:pt x="25930" y="6368"/>
                      <a:pt x="25126" y="5077"/>
                    </a:cubicBezTo>
                    <a:cubicBezTo>
                      <a:pt x="24619" y="4231"/>
                      <a:pt x="23984" y="3470"/>
                      <a:pt x="23265" y="2814"/>
                    </a:cubicBezTo>
                    <a:cubicBezTo>
                      <a:pt x="22800" y="2392"/>
                      <a:pt x="22314" y="2032"/>
                      <a:pt x="21806" y="1694"/>
                    </a:cubicBezTo>
                    <a:cubicBezTo>
                      <a:pt x="20897" y="1144"/>
                      <a:pt x="19924" y="700"/>
                      <a:pt x="18887" y="446"/>
                    </a:cubicBezTo>
                    <a:cubicBezTo>
                      <a:pt x="18422" y="298"/>
                      <a:pt x="17936" y="213"/>
                      <a:pt x="17428" y="150"/>
                    </a:cubicBezTo>
                    <a:cubicBezTo>
                      <a:pt x="16733" y="50"/>
                      <a:pt x="16033" y="1"/>
                      <a:pt x="153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3203;p63"/>
              <p:cNvSpPr/>
              <p:nvPr/>
            </p:nvSpPr>
            <p:spPr>
              <a:xfrm>
                <a:off x="4484668" y="2237004"/>
                <a:ext cx="79868" cy="12490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4400" extrusionOk="0">
                    <a:moveTo>
                      <a:pt x="1" y="1"/>
                    </a:moveTo>
                    <a:cubicBezTo>
                      <a:pt x="212" y="2348"/>
                      <a:pt x="212" y="4336"/>
                      <a:pt x="212" y="4336"/>
                    </a:cubicBezTo>
                    <a:lnTo>
                      <a:pt x="212" y="4400"/>
                    </a:lnTo>
                    <a:lnTo>
                      <a:pt x="2814" y="4400"/>
                    </a:lnTo>
                    <a:cubicBezTo>
                      <a:pt x="2391" y="2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DCA5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3204;p63"/>
              <p:cNvSpPr/>
              <p:nvPr/>
            </p:nvSpPr>
            <p:spPr>
              <a:xfrm>
                <a:off x="3848358" y="1912900"/>
                <a:ext cx="642324" cy="449033"/>
              </a:xfrm>
              <a:custGeom>
                <a:avLst/>
                <a:gdLst/>
                <a:ahLst/>
                <a:cxnLst/>
                <a:rect l="l" t="t" r="r" b="b"/>
                <a:pathLst>
                  <a:path w="22631" h="15818" extrusionOk="0">
                    <a:moveTo>
                      <a:pt x="11720" y="0"/>
                    </a:moveTo>
                    <a:cubicBezTo>
                      <a:pt x="10534" y="0"/>
                      <a:pt x="9346" y="142"/>
                      <a:pt x="8185" y="442"/>
                    </a:cubicBezTo>
                    <a:cubicBezTo>
                      <a:pt x="7741" y="548"/>
                      <a:pt x="7297" y="717"/>
                      <a:pt x="6874" y="886"/>
                    </a:cubicBezTo>
                    <a:cubicBezTo>
                      <a:pt x="5943" y="1267"/>
                      <a:pt x="5055" y="1796"/>
                      <a:pt x="4294" y="2451"/>
                    </a:cubicBezTo>
                    <a:cubicBezTo>
                      <a:pt x="3829" y="2832"/>
                      <a:pt x="3427" y="3255"/>
                      <a:pt x="3046" y="3720"/>
                    </a:cubicBezTo>
                    <a:cubicBezTo>
                      <a:pt x="1100" y="6110"/>
                      <a:pt x="381" y="9198"/>
                      <a:pt x="149" y="11630"/>
                    </a:cubicBezTo>
                    <a:cubicBezTo>
                      <a:pt x="0" y="13005"/>
                      <a:pt x="0" y="14380"/>
                      <a:pt x="149" y="15754"/>
                    </a:cubicBezTo>
                    <a:lnTo>
                      <a:pt x="149" y="15818"/>
                    </a:lnTo>
                    <a:lnTo>
                      <a:pt x="22630" y="15818"/>
                    </a:lnTo>
                    <a:lnTo>
                      <a:pt x="22630" y="15754"/>
                    </a:lnTo>
                    <a:cubicBezTo>
                      <a:pt x="22630" y="15754"/>
                      <a:pt x="22630" y="13766"/>
                      <a:pt x="22419" y="11419"/>
                    </a:cubicBezTo>
                    <a:cubicBezTo>
                      <a:pt x="22186" y="9008"/>
                      <a:pt x="21742" y="6174"/>
                      <a:pt x="20812" y="4693"/>
                    </a:cubicBezTo>
                    <a:cubicBezTo>
                      <a:pt x="20325" y="3932"/>
                      <a:pt x="19754" y="3213"/>
                      <a:pt x="19077" y="2600"/>
                    </a:cubicBezTo>
                    <a:cubicBezTo>
                      <a:pt x="18654" y="2219"/>
                      <a:pt x="18210" y="1880"/>
                      <a:pt x="17724" y="1584"/>
                    </a:cubicBezTo>
                    <a:cubicBezTo>
                      <a:pt x="16878" y="1056"/>
                      <a:pt x="15968" y="654"/>
                      <a:pt x="15017" y="421"/>
                    </a:cubicBezTo>
                    <a:cubicBezTo>
                      <a:pt x="14572" y="294"/>
                      <a:pt x="14128" y="189"/>
                      <a:pt x="13663" y="125"/>
                    </a:cubicBezTo>
                    <a:cubicBezTo>
                      <a:pt x="13019" y="43"/>
                      <a:pt x="12370" y="0"/>
                      <a:pt x="11720" y="0"/>
                    </a:cubicBezTo>
                    <a:close/>
                  </a:path>
                </a:pathLst>
              </a:custGeom>
              <a:solidFill>
                <a:srgbClr val="F6E262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3205;p63"/>
              <p:cNvSpPr/>
              <p:nvPr/>
            </p:nvSpPr>
            <p:spPr>
              <a:xfrm>
                <a:off x="3775127" y="2243022"/>
                <a:ext cx="77456" cy="118887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4188" extrusionOk="0">
                    <a:moveTo>
                      <a:pt x="2729" y="0"/>
                    </a:moveTo>
                    <a:cubicBezTo>
                      <a:pt x="1460" y="1121"/>
                      <a:pt x="508" y="2580"/>
                      <a:pt x="0" y="4188"/>
                    </a:cubicBezTo>
                    <a:lnTo>
                      <a:pt x="2729" y="4188"/>
                    </a:lnTo>
                    <a:lnTo>
                      <a:pt x="2729" y="4124"/>
                    </a:lnTo>
                    <a:cubicBezTo>
                      <a:pt x="2602" y="2750"/>
                      <a:pt x="2602" y="1375"/>
                      <a:pt x="2729" y="0"/>
                    </a:cubicBezTo>
                    <a:close/>
                  </a:path>
                </a:pathLst>
              </a:custGeom>
              <a:solidFill>
                <a:srgbClr val="EDCA5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3206;p63"/>
              <p:cNvSpPr/>
              <p:nvPr/>
            </p:nvSpPr>
            <p:spPr>
              <a:xfrm>
                <a:off x="4125697" y="2181795"/>
                <a:ext cx="72659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353" extrusionOk="0">
                    <a:moveTo>
                      <a:pt x="572" y="0"/>
                    </a:moveTo>
                    <a:lnTo>
                      <a:pt x="572" y="85"/>
                    </a:lnTo>
                    <a:cubicBezTo>
                      <a:pt x="572" y="85"/>
                      <a:pt x="1" y="1121"/>
                      <a:pt x="233" y="1311"/>
                    </a:cubicBezTo>
                    <a:cubicBezTo>
                      <a:pt x="264" y="1339"/>
                      <a:pt x="327" y="1352"/>
                      <a:pt x="413" y="1352"/>
                    </a:cubicBezTo>
                    <a:cubicBezTo>
                      <a:pt x="917" y="1352"/>
                      <a:pt x="2216" y="895"/>
                      <a:pt x="2560" y="190"/>
                    </a:cubicBezTo>
                    <a:lnTo>
                      <a:pt x="2560" y="148"/>
                    </a:lnTo>
                    <a:cubicBezTo>
                      <a:pt x="2453" y="152"/>
                      <a:pt x="2346" y="153"/>
                      <a:pt x="2239" y="153"/>
                    </a:cubicBezTo>
                    <a:cubicBezTo>
                      <a:pt x="1685" y="153"/>
                      <a:pt x="1121" y="106"/>
                      <a:pt x="572" y="0"/>
                    </a:cubicBezTo>
                    <a:close/>
                  </a:path>
                </a:pathLst>
              </a:custGeom>
              <a:solidFill>
                <a:srgbClr val="C67045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3207;p63"/>
              <p:cNvSpPr/>
              <p:nvPr/>
            </p:nvSpPr>
            <p:spPr>
              <a:xfrm>
                <a:off x="4115479" y="2179978"/>
                <a:ext cx="100900" cy="52659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1855" extrusionOk="0">
                    <a:moveTo>
                      <a:pt x="593" y="1"/>
                    </a:moveTo>
                    <a:cubicBezTo>
                      <a:pt x="593" y="1"/>
                      <a:pt x="1" y="1523"/>
                      <a:pt x="191" y="1671"/>
                    </a:cubicBezTo>
                    <a:cubicBezTo>
                      <a:pt x="334" y="1783"/>
                      <a:pt x="594" y="1855"/>
                      <a:pt x="915" y="1855"/>
                    </a:cubicBezTo>
                    <a:cubicBezTo>
                      <a:pt x="1689" y="1855"/>
                      <a:pt x="2822" y="1440"/>
                      <a:pt x="3554" y="170"/>
                    </a:cubicBezTo>
                    <a:lnTo>
                      <a:pt x="3554" y="149"/>
                    </a:lnTo>
                    <a:cubicBezTo>
                      <a:pt x="3343" y="170"/>
                      <a:pt x="3152" y="212"/>
                      <a:pt x="2941" y="212"/>
                    </a:cubicBezTo>
                    <a:lnTo>
                      <a:pt x="2941" y="254"/>
                    </a:lnTo>
                    <a:cubicBezTo>
                      <a:pt x="2598" y="959"/>
                      <a:pt x="1298" y="1416"/>
                      <a:pt x="794" y="1416"/>
                    </a:cubicBezTo>
                    <a:cubicBezTo>
                      <a:pt x="708" y="1416"/>
                      <a:pt x="645" y="1403"/>
                      <a:pt x="614" y="1375"/>
                    </a:cubicBezTo>
                    <a:cubicBezTo>
                      <a:pt x="382" y="1206"/>
                      <a:pt x="953" y="149"/>
                      <a:pt x="953" y="149"/>
                    </a:cubicBezTo>
                    <a:lnTo>
                      <a:pt x="953" y="64"/>
                    </a:lnTo>
                    <a:cubicBezTo>
                      <a:pt x="720" y="22"/>
                      <a:pt x="593" y="1"/>
                      <a:pt x="593" y="1"/>
                    </a:cubicBezTo>
                    <a:close/>
                  </a:path>
                </a:pathLst>
              </a:custGeom>
              <a:solidFill>
                <a:srgbClr val="C67045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3208;p63"/>
              <p:cNvSpPr/>
              <p:nvPr/>
            </p:nvSpPr>
            <p:spPr>
              <a:xfrm>
                <a:off x="4105885" y="2133880"/>
                <a:ext cx="109869" cy="5226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841" extrusionOk="0">
                    <a:moveTo>
                      <a:pt x="1030" y="1"/>
                    </a:moveTo>
                    <a:cubicBezTo>
                      <a:pt x="712" y="1"/>
                      <a:pt x="509" y="60"/>
                      <a:pt x="489" y="60"/>
                    </a:cubicBezTo>
                    <a:cubicBezTo>
                      <a:pt x="488" y="60"/>
                      <a:pt x="487" y="60"/>
                      <a:pt x="487" y="60"/>
                    </a:cubicBezTo>
                    <a:lnTo>
                      <a:pt x="487" y="60"/>
                    </a:lnTo>
                    <a:cubicBezTo>
                      <a:pt x="1" y="123"/>
                      <a:pt x="910" y="1603"/>
                      <a:pt x="910" y="1603"/>
                    </a:cubicBezTo>
                    <a:cubicBezTo>
                      <a:pt x="910" y="1603"/>
                      <a:pt x="1058" y="1646"/>
                      <a:pt x="1291" y="1688"/>
                    </a:cubicBezTo>
                    <a:cubicBezTo>
                      <a:pt x="1862" y="1780"/>
                      <a:pt x="2433" y="1840"/>
                      <a:pt x="3004" y="1840"/>
                    </a:cubicBezTo>
                    <a:cubicBezTo>
                      <a:pt x="3088" y="1840"/>
                      <a:pt x="3173" y="1839"/>
                      <a:pt x="3258" y="1836"/>
                    </a:cubicBezTo>
                    <a:cubicBezTo>
                      <a:pt x="3469" y="1815"/>
                      <a:pt x="3681" y="1794"/>
                      <a:pt x="3871" y="1773"/>
                    </a:cubicBezTo>
                    <a:cubicBezTo>
                      <a:pt x="2823" y="250"/>
                      <a:pt x="1684" y="1"/>
                      <a:pt x="1030" y="1"/>
                    </a:cubicBezTo>
                    <a:close/>
                  </a:path>
                </a:pathLst>
              </a:custGeom>
              <a:solidFill>
                <a:srgbClr val="D78C4B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3209;p63"/>
              <p:cNvSpPr/>
              <p:nvPr/>
            </p:nvSpPr>
            <p:spPr>
              <a:xfrm>
                <a:off x="4128280" y="2168340"/>
                <a:ext cx="125309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834" extrusionOk="0">
                    <a:moveTo>
                      <a:pt x="4295" y="0"/>
                    </a:moveTo>
                    <a:cubicBezTo>
                      <a:pt x="4279" y="0"/>
                      <a:pt x="4262" y="3"/>
                      <a:pt x="4245" y="9"/>
                    </a:cubicBezTo>
                    <a:cubicBezTo>
                      <a:pt x="3949" y="178"/>
                      <a:pt x="3632" y="284"/>
                      <a:pt x="3293" y="347"/>
                    </a:cubicBezTo>
                    <a:cubicBezTo>
                      <a:pt x="2955" y="389"/>
                      <a:pt x="2617" y="432"/>
                      <a:pt x="2278" y="432"/>
                    </a:cubicBezTo>
                    <a:cubicBezTo>
                      <a:pt x="1919" y="432"/>
                      <a:pt x="1580" y="432"/>
                      <a:pt x="1221" y="411"/>
                    </a:cubicBezTo>
                    <a:cubicBezTo>
                      <a:pt x="861" y="368"/>
                      <a:pt x="502" y="347"/>
                      <a:pt x="163" y="305"/>
                    </a:cubicBezTo>
                    <a:cubicBezTo>
                      <a:pt x="156" y="304"/>
                      <a:pt x="149" y="303"/>
                      <a:pt x="142" y="303"/>
                    </a:cubicBezTo>
                    <a:cubicBezTo>
                      <a:pt x="32" y="303"/>
                      <a:pt x="0" y="457"/>
                      <a:pt x="100" y="516"/>
                    </a:cubicBezTo>
                    <a:cubicBezTo>
                      <a:pt x="459" y="622"/>
                      <a:pt x="798" y="707"/>
                      <a:pt x="1157" y="749"/>
                    </a:cubicBezTo>
                    <a:cubicBezTo>
                      <a:pt x="1517" y="812"/>
                      <a:pt x="1898" y="834"/>
                      <a:pt x="2257" y="834"/>
                    </a:cubicBezTo>
                    <a:cubicBezTo>
                      <a:pt x="2617" y="834"/>
                      <a:pt x="2997" y="770"/>
                      <a:pt x="3357" y="686"/>
                    </a:cubicBezTo>
                    <a:cubicBezTo>
                      <a:pt x="3716" y="601"/>
                      <a:pt x="4055" y="432"/>
                      <a:pt x="4351" y="178"/>
                    </a:cubicBezTo>
                    <a:cubicBezTo>
                      <a:pt x="4393" y="157"/>
                      <a:pt x="4414" y="93"/>
                      <a:pt x="4393" y="51"/>
                    </a:cubicBezTo>
                    <a:cubicBezTo>
                      <a:pt x="4378" y="20"/>
                      <a:pt x="4340" y="0"/>
                      <a:pt x="4295" y="0"/>
                    </a:cubicBezTo>
                    <a:close/>
                  </a:path>
                </a:pathLst>
              </a:custGeom>
              <a:solidFill>
                <a:srgbClr val="9A5B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3210;p63"/>
              <p:cNvSpPr/>
              <p:nvPr/>
            </p:nvSpPr>
            <p:spPr>
              <a:xfrm>
                <a:off x="4245761" y="2160165"/>
                <a:ext cx="15639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657" fill="none" extrusionOk="0">
                    <a:moveTo>
                      <a:pt x="148" y="1"/>
                    </a:moveTo>
                    <a:cubicBezTo>
                      <a:pt x="148" y="1"/>
                      <a:pt x="0" y="656"/>
                      <a:pt x="550" y="656"/>
                    </a:cubicBezTo>
                  </a:path>
                </a:pathLst>
              </a:custGeom>
              <a:noFill/>
              <a:ln w="10050" cap="rnd" cmpd="sng">
                <a:solidFill>
                  <a:srgbClr val="9A5B3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3211;p63"/>
              <p:cNvSpPr/>
              <p:nvPr/>
            </p:nvSpPr>
            <p:spPr>
              <a:xfrm>
                <a:off x="4078863" y="1930243"/>
                <a:ext cx="147703" cy="82977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2923" extrusionOk="0">
                    <a:moveTo>
                      <a:pt x="3859" y="1002"/>
                    </a:moveTo>
                    <a:cubicBezTo>
                      <a:pt x="3860" y="1002"/>
                      <a:pt x="3859" y="1006"/>
                      <a:pt x="3853" y="1012"/>
                    </a:cubicBezTo>
                    <a:lnTo>
                      <a:pt x="3853" y="1012"/>
                    </a:lnTo>
                    <a:cubicBezTo>
                      <a:pt x="3855" y="1005"/>
                      <a:pt x="3858" y="1002"/>
                      <a:pt x="3859" y="1002"/>
                    </a:cubicBezTo>
                    <a:close/>
                    <a:moveTo>
                      <a:pt x="1122" y="0"/>
                    </a:moveTo>
                    <a:cubicBezTo>
                      <a:pt x="868" y="127"/>
                      <a:pt x="657" y="297"/>
                      <a:pt x="445" y="487"/>
                    </a:cubicBezTo>
                    <a:cubicBezTo>
                      <a:pt x="234" y="677"/>
                      <a:pt x="64" y="952"/>
                      <a:pt x="22" y="1248"/>
                    </a:cubicBezTo>
                    <a:cubicBezTo>
                      <a:pt x="1" y="1417"/>
                      <a:pt x="22" y="1587"/>
                      <a:pt x="107" y="1735"/>
                    </a:cubicBezTo>
                    <a:cubicBezTo>
                      <a:pt x="170" y="1883"/>
                      <a:pt x="255" y="2010"/>
                      <a:pt x="360" y="2115"/>
                    </a:cubicBezTo>
                    <a:cubicBezTo>
                      <a:pt x="487" y="2242"/>
                      <a:pt x="614" y="2327"/>
                      <a:pt x="762" y="2369"/>
                    </a:cubicBezTo>
                    <a:cubicBezTo>
                      <a:pt x="855" y="2404"/>
                      <a:pt x="955" y="2420"/>
                      <a:pt x="1054" y="2420"/>
                    </a:cubicBezTo>
                    <a:cubicBezTo>
                      <a:pt x="1135" y="2420"/>
                      <a:pt x="1215" y="2409"/>
                      <a:pt x="1291" y="2390"/>
                    </a:cubicBezTo>
                    <a:cubicBezTo>
                      <a:pt x="1409" y="2357"/>
                      <a:pt x="1520" y="2306"/>
                      <a:pt x="1624" y="2241"/>
                    </a:cubicBezTo>
                    <a:lnTo>
                      <a:pt x="1624" y="2241"/>
                    </a:lnTo>
                    <a:cubicBezTo>
                      <a:pt x="1683" y="2326"/>
                      <a:pt x="1749" y="2404"/>
                      <a:pt x="1820" y="2475"/>
                    </a:cubicBezTo>
                    <a:cubicBezTo>
                      <a:pt x="2052" y="2686"/>
                      <a:pt x="2327" y="2813"/>
                      <a:pt x="2623" y="2877"/>
                    </a:cubicBezTo>
                    <a:cubicBezTo>
                      <a:pt x="2761" y="2906"/>
                      <a:pt x="2898" y="2922"/>
                      <a:pt x="3036" y="2922"/>
                    </a:cubicBezTo>
                    <a:cubicBezTo>
                      <a:pt x="3194" y="2922"/>
                      <a:pt x="3353" y="2901"/>
                      <a:pt x="3512" y="2856"/>
                    </a:cubicBezTo>
                    <a:cubicBezTo>
                      <a:pt x="3829" y="2771"/>
                      <a:pt x="4104" y="2560"/>
                      <a:pt x="4231" y="2263"/>
                    </a:cubicBezTo>
                    <a:cubicBezTo>
                      <a:pt x="4252" y="2223"/>
                      <a:pt x="4272" y="2182"/>
                      <a:pt x="4289" y="2141"/>
                    </a:cubicBezTo>
                    <a:lnTo>
                      <a:pt x="4289" y="2141"/>
                    </a:lnTo>
                    <a:cubicBezTo>
                      <a:pt x="4312" y="2147"/>
                      <a:pt x="4335" y="2153"/>
                      <a:pt x="4358" y="2158"/>
                    </a:cubicBezTo>
                    <a:cubicBezTo>
                      <a:pt x="4449" y="2177"/>
                      <a:pt x="4541" y="2187"/>
                      <a:pt x="4631" y="2187"/>
                    </a:cubicBezTo>
                    <a:cubicBezTo>
                      <a:pt x="4833" y="2187"/>
                      <a:pt x="5028" y="2140"/>
                      <a:pt x="5204" y="2052"/>
                    </a:cubicBezTo>
                    <a:lnTo>
                      <a:pt x="5098" y="1798"/>
                    </a:lnTo>
                    <a:cubicBezTo>
                      <a:pt x="4975" y="1835"/>
                      <a:pt x="4845" y="1858"/>
                      <a:pt x="4716" y="1858"/>
                    </a:cubicBezTo>
                    <a:cubicBezTo>
                      <a:pt x="4623" y="1858"/>
                      <a:pt x="4531" y="1846"/>
                      <a:pt x="4442" y="1819"/>
                    </a:cubicBezTo>
                    <a:cubicBezTo>
                      <a:pt x="4421" y="1813"/>
                      <a:pt x="4401" y="1806"/>
                      <a:pt x="4380" y="1799"/>
                    </a:cubicBezTo>
                    <a:lnTo>
                      <a:pt x="4380" y="1799"/>
                    </a:lnTo>
                    <a:cubicBezTo>
                      <a:pt x="4400" y="1657"/>
                      <a:pt x="4399" y="1514"/>
                      <a:pt x="4379" y="1375"/>
                    </a:cubicBezTo>
                    <a:cubicBezTo>
                      <a:pt x="4358" y="1206"/>
                      <a:pt x="4315" y="1058"/>
                      <a:pt x="4252" y="931"/>
                    </a:cubicBezTo>
                    <a:cubicBezTo>
                      <a:pt x="4210" y="846"/>
                      <a:pt x="4146" y="762"/>
                      <a:pt x="4083" y="698"/>
                    </a:cubicBezTo>
                    <a:cubicBezTo>
                      <a:pt x="4019" y="656"/>
                      <a:pt x="3956" y="614"/>
                      <a:pt x="3892" y="593"/>
                    </a:cubicBezTo>
                    <a:cubicBezTo>
                      <a:pt x="3808" y="593"/>
                      <a:pt x="3723" y="614"/>
                      <a:pt x="3639" y="656"/>
                    </a:cubicBezTo>
                    <a:cubicBezTo>
                      <a:pt x="3533" y="720"/>
                      <a:pt x="3469" y="825"/>
                      <a:pt x="3448" y="952"/>
                    </a:cubicBezTo>
                    <a:cubicBezTo>
                      <a:pt x="3427" y="1037"/>
                      <a:pt x="3427" y="1143"/>
                      <a:pt x="3448" y="1227"/>
                    </a:cubicBezTo>
                    <a:cubicBezTo>
                      <a:pt x="3469" y="1375"/>
                      <a:pt x="3533" y="1523"/>
                      <a:pt x="3617" y="1650"/>
                    </a:cubicBezTo>
                    <a:cubicBezTo>
                      <a:pt x="3680" y="1744"/>
                      <a:pt x="3757" y="1829"/>
                      <a:pt x="3844" y="1903"/>
                    </a:cubicBezTo>
                    <a:lnTo>
                      <a:pt x="3844" y="1903"/>
                    </a:lnTo>
                    <a:cubicBezTo>
                      <a:pt x="3829" y="1946"/>
                      <a:pt x="3810" y="1989"/>
                      <a:pt x="3787" y="2031"/>
                    </a:cubicBezTo>
                    <a:cubicBezTo>
                      <a:pt x="3702" y="2200"/>
                      <a:pt x="3554" y="2327"/>
                      <a:pt x="3364" y="2369"/>
                    </a:cubicBezTo>
                    <a:cubicBezTo>
                      <a:pt x="3258" y="2401"/>
                      <a:pt x="3152" y="2417"/>
                      <a:pt x="3046" y="2417"/>
                    </a:cubicBezTo>
                    <a:cubicBezTo>
                      <a:pt x="2941" y="2417"/>
                      <a:pt x="2835" y="2401"/>
                      <a:pt x="2729" y="2369"/>
                    </a:cubicBezTo>
                    <a:cubicBezTo>
                      <a:pt x="2518" y="2327"/>
                      <a:pt x="2327" y="2242"/>
                      <a:pt x="2179" y="2094"/>
                    </a:cubicBezTo>
                    <a:cubicBezTo>
                      <a:pt x="2115" y="2030"/>
                      <a:pt x="2058" y="1961"/>
                      <a:pt x="2012" y="1887"/>
                    </a:cubicBezTo>
                    <a:lnTo>
                      <a:pt x="2012" y="1887"/>
                    </a:lnTo>
                    <a:cubicBezTo>
                      <a:pt x="2018" y="1879"/>
                      <a:pt x="2025" y="1870"/>
                      <a:pt x="2031" y="1862"/>
                    </a:cubicBezTo>
                    <a:cubicBezTo>
                      <a:pt x="2116" y="1735"/>
                      <a:pt x="2200" y="1608"/>
                      <a:pt x="2243" y="1460"/>
                    </a:cubicBezTo>
                    <a:cubicBezTo>
                      <a:pt x="2285" y="1354"/>
                      <a:pt x="2285" y="1269"/>
                      <a:pt x="2285" y="1164"/>
                    </a:cubicBezTo>
                    <a:cubicBezTo>
                      <a:pt x="2285" y="1100"/>
                      <a:pt x="2264" y="1016"/>
                      <a:pt x="2200" y="952"/>
                    </a:cubicBezTo>
                    <a:cubicBezTo>
                      <a:pt x="2179" y="910"/>
                      <a:pt x="2137" y="889"/>
                      <a:pt x="2095" y="846"/>
                    </a:cubicBezTo>
                    <a:cubicBezTo>
                      <a:pt x="2074" y="825"/>
                      <a:pt x="2031" y="804"/>
                      <a:pt x="1989" y="804"/>
                    </a:cubicBezTo>
                    <a:cubicBezTo>
                      <a:pt x="1947" y="794"/>
                      <a:pt x="1910" y="788"/>
                      <a:pt x="1875" y="788"/>
                    </a:cubicBezTo>
                    <a:cubicBezTo>
                      <a:pt x="1841" y="788"/>
                      <a:pt x="1809" y="794"/>
                      <a:pt x="1777" y="804"/>
                    </a:cubicBezTo>
                    <a:cubicBezTo>
                      <a:pt x="1714" y="825"/>
                      <a:pt x="1651" y="846"/>
                      <a:pt x="1587" y="889"/>
                    </a:cubicBezTo>
                    <a:cubicBezTo>
                      <a:pt x="1545" y="931"/>
                      <a:pt x="1502" y="973"/>
                      <a:pt x="1460" y="1016"/>
                    </a:cubicBezTo>
                    <a:cubicBezTo>
                      <a:pt x="1439" y="1058"/>
                      <a:pt x="1418" y="1121"/>
                      <a:pt x="1397" y="1164"/>
                    </a:cubicBezTo>
                    <a:cubicBezTo>
                      <a:pt x="1354" y="1333"/>
                      <a:pt x="1333" y="1502"/>
                      <a:pt x="1376" y="1671"/>
                    </a:cubicBezTo>
                    <a:cubicBezTo>
                      <a:pt x="1383" y="1708"/>
                      <a:pt x="1392" y="1744"/>
                      <a:pt x="1402" y="1779"/>
                    </a:cubicBezTo>
                    <a:lnTo>
                      <a:pt x="1402" y="1779"/>
                    </a:lnTo>
                    <a:cubicBezTo>
                      <a:pt x="1324" y="1843"/>
                      <a:pt x="1236" y="1894"/>
                      <a:pt x="1143" y="1925"/>
                    </a:cubicBezTo>
                    <a:cubicBezTo>
                      <a:pt x="1102" y="1935"/>
                      <a:pt x="1060" y="1941"/>
                      <a:pt x="1017" y="1941"/>
                    </a:cubicBezTo>
                    <a:cubicBezTo>
                      <a:pt x="885" y="1941"/>
                      <a:pt x="753" y="1889"/>
                      <a:pt x="657" y="1777"/>
                    </a:cubicBezTo>
                    <a:cubicBezTo>
                      <a:pt x="508" y="1671"/>
                      <a:pt x="403" y="1481"/>
                      <a:pt x="403" y="1291"/>
                    </a:cubicBezTo>
                    <a:cubicBezTo>
                      <a:pt x="424" y="1079"/>
                      <a:pt x="530" y="868"/>
                      <a:pt x="678" y="720"/>
                    </a:cubicBezTo>
                    <a:cubicBezTo>
                      <a:pt x="847" y="529"/>
                      <a:pt x="1037" y="381"/>
                      <a:pt x="1228" y="254"/>
                    </a:cubicBez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CE9766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3212;p63"/>
              <p:cNvSpPr/>
              <p:nvPr/>
            </p:nvSpPr>
            <p:spPr>
              <a:xfrm>
                <a:off x="4035039" y="2082729"/>
                <a:ext cx="61874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101" y="0"/>
                    </a:moveTo>
                    <a:cubicBezTo>
                      <a:pt x="509" y="0"/>
                      <a:pt x="1" y="487"/>
                      <a:pt x="1" y="1100"/>
                    </a:cubicBezTo>
                    <a:cubicBezTo>
                      <a:pt x="1" y="1692"/>
                      <a:pt x="509" y="2179"/>
                      <a:pt x="1101" y="2179"/>
                    </a:cubicBezTo>
                    <a:cubicBezTo>
                      <a:pt x="1693" y="2179"/>
                      <a:pt x="2179" y="1692"/>
                      <a:pt x="2179" y="1100"/>
                    </a:cubicBezTo>
                    <a:cubicBezTo>
                      <a:pt x="2179" y="487"/>
                      <a:pt x="1693" y="0"/>
                      <a:pt x="1101" y="0"/>
                    </a:cubicBezTo>
                    <a:close/>
                  </a:path>
                </a:pathLst>
              </a:custGeom>
              <a:solidFill>
                <a:srgbClr val="4340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3213;p63"/>
              <p:cNvSpPr/>
              <p:nvPr/>
            </p:nvSpPr>
            <p:spPr>
              <a:xfrm>
                <a:off x="4066261" y="2094736"/>
                <a:ext cx="1864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8" y="0"/>
                    </a:moveTo>
                    <a:cubicBezTo>
                      <a:pt x="149" y="0"/>
                      <a:pt x="1" y="148"/>
                      <a:pt x="1" y="339"/>
                    </a:cubicBezTo>
                    <a:cubicBezTo>
                      <a:pt x="1" y="529"/>
                      <a:pt x="149" y="656"/>
                      <a:pt x="318" y="656"/>
                    </a:cubicBezTo>
                    <a:cubicBezTo>
                      <a:pt x="508" y="656"/>
                      <a:pt x="656" y="529"/>
                      <a:pt x="656" y="339"/>
                    </a:cubicBezTo>
                    <a:cubicBezTo>
                      <a:pt x="656" y="148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3214;p63"/>
              <p:cNvSpPr/>
              <p:nvPr/>
            </p:nvSpPr>
            <p:spPr>
              <a:xfrm>
                <a:off x="4243348" y="2082729"/>
                <a:ext cx="61874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101" y="0"/>
                    </a:moveTo>
                    <a:cubicBezTo>
                      <a:pt x="508" y="0"/>
                      <a:pt x="1" y="487"/>
                      <a:pt x="1" y="1100"/>
                    </a:cubicBezTo>
                    <a:cubicBezTo>
                      <a:pt x="1" y="1692"/>
                      <a:pt x="508" y="2179"/>
                      <a:pt x="1101" y="2179"/>
                    </a:cubicBezTo>
                    <a:cubicBezTo>
                      <a:pt x="1693" y="2179"/>
                      <a:pt x="2179" y="1692"/>
                      <a:pt x="2179" y="1100"/>
                    </a:cubicBezTo>
                    <a:cubicBezTo>
                      <a:pt x="2179" y="487"/>
                      <a:pt x="1693" y="0"/>
                      <a:pt x="1101" y="0"/>
                    </a:cubicBezTo>
                    <a:close/>
                  </a:path>
                </a:pathLst>
              </a:custGeom>
              <a:solidFill>
                <a:srgbClr val="4340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3215;p63"/>
              <p:cNvSpPr/>
              <p:nvPr/>
            </p:nvSpPr>
            <p:spPr>
              <a:xfrm>
                <a:off x="4278771" y="2094736"/>
                <a:ext cx="1864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39" y="0"/>
                    </a:moveTo>
                    <a:cubicBezTo>
                      <a:pt x="149" y="0"/>
                      <a:pt x="1" y="148"/>
                      <a:pt x="1" y="339"/>
                    </a:cubicBezTo>
                    <a:cubicBezTo>
                      <a:pt x="1" y="529"/>
                      <a:pt x="149" y="656"/>
                      <a:pt x="339" y="656"/>
                    </a:cubicBezTo>
                    <a:cubicBezTo>
                      <a:pt x="508" y="656"/>
                      <a:pt x="656" y="529"/>
                      <a:pt x="656" y="339"/>
                    </a:cubicBezTo>
                    <a:cubicBezTo>
                      <a:pt x="656" y="148"/>
                      <a:pt x="508" y="0"/>
                      <a:pt x="339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3216;p63"/>
            <p:cNvSpPr/>
            <p:nvPr/>
          </p:nvSpPr>
          <p:spPr>
            <a:xfrm>
              <a:off x="3766130" y="1912885"/>
              <a:ext cx="789374" cy="449630"/>
            </a:xfrm>
            <a:custGeom>
              <a:avLst/>
              <a:gdLst/>
              <a:ahLst/>
              <a:cxnLst/>
              <a:rect l="l" t="t" r="r" b="b"/>
              <a:pathLst>
                <a:path w="27812" h="15839" extrusionOk="0">
                  <a:moveTo>
                    <a:pt x="14327" y="0"/>
                  </a:moveTo>
                  <a:cubicBezTo>
                    <a:pt x="13138" y="0"/>
                    <a:pt x="11955" y="142"/>
                    <a:pt x="10808" y="442"/>
                  </a:cubicBezTo>
                  <a:cubicBezTo>
                    <a:pt x="10364" y="548"/>
                    <a:pt x="9898" y="717"/>
                    <a:pt x="9475" y="886"/>
                  </a:cubicBezTo>
                  <a:cubicBezTo>
                    <a:pt x="7974" y="1500"/>
                    <a:pt x="6662" y="2473"/>
                    <a:pt x="5626" y="3742"/>
                  </a:cubicBezTo>
                  <a:cubicBezTo>
                    <a:pt x="3680" y="6110"/>
                    <a:pt x="2982" y="9198"/>
                    <a:pt x="2750" y="11651"/>
                  </a:cubicBezTo>
                  <a:cubicBezTo>
                    <a:pt x="1460" y="12751"/>
                    <a:pt x="508" y="14210"/>
                    <a:pt x="0" y="15839"/>
                  </a:cubicBezTo>
                  <a:lnTo>
                    <a:pt x="27812" y="15839"/>
                  </a:lnTo>
                  <a:cubicBezTo>
                    <a:pt x="27389" y="13788"/>
                    <a:pt x="25020" y="11419"/>
                    <a:pt x="25020" y="11419"/>
                  </a:cubicBezTo>
                  <a:cubicBezTo>
                    <a:pt x="24788" y="8987"/>
                    <a:pt x="24322" y="6174"/>
                    <a:pt x="23413" y="4693"/>
                  </a:cubicBezTo>
                  <a:cubicBezTo>
                    <a:pt x="22926" y="3932"/>
                    <a:pt x="22334" y="3213"/>
                    <a:pt x="21679" y="2600"/>
                  </a:cubicBezTo>
                  <a:cubicBezTo>
                    <a:pt x="21256" y="2219"/>
                    <a:pt x="20811" y="1880"/>
                    <a:pt x="20325" y="1584"/>
                  </a:cubicBezTo>
                  <a:cubicBezTo>
                    <a:pt x="19500" y="1056"/>
                    <a:pt x="18591" y="654"/>
                    <a:pt x="17639" y="400"/>
                  </a:cubicBezTo>
                  <a:cubicBezTo>
                    <a:pt x="17195" y="294"/>
                    <a:pt x="16730" y="189"/>
                    <a:pt x="16285" y="125"/>
                  </a:cubicBezTo>
                  <a:cubicBezTo>
                    <a:pt x="15634" y="43"/>
                    <a:pt x="14980" y="0"/>
                    <a:pt x="14327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217;p63"/>
            <p:cNvSpPr/>
            <p:nvPr/>
          </p:nvSpPr>
          <p:spPr>
            <a:xfrm>
              <a:off x="3736099" y="1890574"/>
              <a:ext cx="847019" cy="494170"/>
            </a:xfrm>
            <a:custGeom>
              <a:avLst/>
              <a:gdLst/>
              <a:ahLst/>
              <a:cxnLst/>
              <a:rect l="l" t="t" r="r" b="b"/>
              <a:pathLst>
                <a:path w="29843" h="17408" extrusionOk="0">
                  <a:moveTo>
                    <a:pt x="15410" y="1573"/>
                  </a:moveTo>
                  <a:cubicBezTo>
                    <a:pt x="16011" y="1573"/>
                    <a:pt x="16614" y="1613"/>
                    <a:pt x="17217" y="1694"/>
                  </a:cubicBezTo>
                  <a:cubicBezTo>
                    <a:pt x="17640" y="1757"/>
                    <a:pt x="18063" y="1842"/>
                    <a:pt x="18486" y="1969"/>
                  </a:cubicBezTo>
                  <a:cubicBezTo>
                    <a:pt x="19353" y="2201"/>
                    <a:pt x="20178" y="2561"/>
                    <a:pt x="20960" y="3026"/>
                  </a:cubicBezTo>
                  <a:cubicBezTo>
                    <a:pt x="21383" y="3301"/>
                    <a:pt x="21806" y="3618"/>
                    <a:pt x="22187" y="3978"/>
                  </a:cubicBezTo>
                  <a:cubicBezTo>
                    <a:pt x="22800" y="4549"/>
                    <a:pt x="23350" y="5183"/>
                    <a:pt x="23773" y="5902"/>
                  </a:cubicBezTo>
                  <a:cubicBezTo>
                    <a:pt x="24471" y="7002"/>
                    <a:pt x="24978" y="9202"/>
                    <a:pt x="25275" y="12289"/>
                  </a:cubicBezTo>
                  <a:lnTo>
                    <a:pt x="25296" y="12564"/>
                  </a:lnTo>
                  <a:lnTo>
                    <a:pt x="25507" y="12776"/>
                  </a:lnTo>
                  <a:cubicBezTo>
                    <a:pt x="26395" y="13664"/>
                    <a:pt x="27157" y="14700"/>
                    <a:pt x="27749" y="15821"/>
                  </a:cubicBezTo>
                  <a:lnTo>
                    <a:pt x="2200" y="15821"/>
                  </a:lnTo>
                  <a:cubicBezTo>
                    <a:pt x="2687" y="14764"/>
                    <a:pt x="3406" y="13812"/>
                    <a:pt x="4273" y="13030"/>
                  </a:cubicBezTo>
                  <a:lnTo>
                    <a:pt x="4548" y="12818"/>
                  </a:lnTo>
                  <a:lnTo>
                    <a:pt x="4569" y="12501"/>
                  </a:lnTo>
                  <a:cubicBezTo>
                    <a:pt x="4781" y="10344"/>
                    <a:pt x="5415" y="7298"/>
                    <a:pt x="7297" y="5014"/>
                  </a:cubicBezTo>
                  <a:lnTo>
                    <a:pt x="7361" y="4929"/>
                  </a:lnTo>
                  <a:cubicBezTo>
                    <a:pt x="7699" y="4528"/>
                    <a:pt x="8059" y="4168"/>
                    <a:pt x="8440" y="3851"/>
                  </a:cubicBezTo>
                  <a:cubicBezTo>
                    <a:pt x="9159" y="3237"/>
                    <a:pt x="9962" y="2751"/>
                    <a:pt x="10829" y="2413"/>
                  </a:cubicBezTo>
                  <a:cubicBezTo>
                    <a:pt x="11231" y="2243"/>
                    <a:pt x="11633" y="2095"/>
                    <a:pt x="12056" y="1990"/>
                  </a:cubicBezTo>
                  <a:cubicBezTo>
                    <a:pt x="13160" y="1714"/>
                    <a:pt x="14282" y="1573"/>
                    <a:pt x="15410" y="1573"/>
                  </a:cubicBezTo>
                  <a:close/>
                  <a:moveTo>
                    <a:pt x="15333" y="1"/>
                  </a:moveTo>
                  <a:cubicBezTo>
                    <a:pt x="14094" y="1"/>
                    <a:pt x="12857" y="156"/>
                    <a:pt x="11654" y="467"/>
                  </a:cubicBezTo>
                  <a:cubicBezTo>
                    <a:pt x="11168" y="594"/>
                    <a:pt x="10681" y="763"/>
                    <a:pt x="10216" y="953"/>
                  </a:cubicBezTo>
                  <a:cubicBezTo>
                    <a:pt x="9201" y="1355"/>
                    <a:pt x="8270" y="1926"/>
                    <a:pt x="7424" y="2645"/>
                  </a:cubicBezTo>
                  <a:cubicBezTo>
                    <a:pt x="6938" y="3047"/>
                    <a:pt x="6473" y="3512"/>
                    <a:pt x="6071" y="4020"/>
                  </a:cubicBezTo>
                  <a:lnTo>
                    <a:pt x="5902" y="4231"/>
                  </a:lnTo>
                  <a:cubicBezTo>
                    <a:pt x="3998" y="6685"/>
                    <a:pt x="3300" y="9751"/>
                    <a:pt x="3046" y="12036"/>
                  </a:cubicBezTo>
                  <a:cubicBezTo>
                    <a:pt x="1756" y="13220"/>
                    <a:pt x="805" y="14722"/>
                    <a:pt x="297" y="16392"/>
                  </a:cubicBezTo>
                  <a:lnTo>
                    <a:pt x="1" y="17408"/>
                  </a:lnTo>
                  <a:lnTo>
                    <a:pt x="29843" y="17408"/>
                  </a:lnTo>
                  <a:lnTo>
                    <a:pt x="29652" y="16456"/>
                  </a:lnTo>
                  <a:cubicBezTo>
                    <a:pt x="29272" y="14552"/>
                    <a:pt x="27453" y="12522"/>
                    <a:pt x="26818" y="11866"/>
                  </a:cubicBezTo>
                  <a:cubicBezTo>
                    <a:pt x="26501" y="8652"/>
                    <a:pt x="25930" y="6368"/>
                    <a:pt x="25126" y="5077"/>
                  </a:cubicBezTo>
                  <a:cubicBezTo>
                    <a:pt x="24619" y="4231"/>
                    <a:pt x="23984" y="3470"/>
                    <a:pt x="23265" y="2814"/>
                  </a:cubicBezTo>
                  <a:cubicBezTo>
                    <a:pt x="22800" y="2392"/>
                    <a:pt x="22314" y="2032"/>
                    <a:pt x="21806" y="1694"/>
                  </a:cubicBezTo>
                  <a:cubicBezTo>
                    <a:pt x="20897" y="1144"/>
                    <a:pt x="19924" y="700"/>
                    <a:pt x="18887" y="446"/>
                  </a:cubicBezTo>
                  <a:cubicBezTo>
                    <a:pt x="18422" y="298"/>
                    <a:pt x="17936" y="213"/>
                    <a:pt x="17428" y="150"/>
                  </a:cubicBezTo>
                  <a:cubicBezTo>
                    <a:pt x="16733" y="50"/>
                    <a:pt x="16033" y="1"/>
                    <a:pt x="15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218;p63"/>
            <p:cNvSpPr/>
            <p:nvPr/>
          </p:nvSpPr>
          <p:spPr>
            <a:xfrm>
              <a:off x="4475074" y="2236990"/>
              <a:ext cx="79868" cy="124905"/>
            </a:xfrm>
            <a:custGeom>
              <a:avLst/>
              <a:gdLst/>
              <a:ahLst/>
              <a:cxnLst/>
              <a:rect l="l" t="t" r="r" b="b"/>
              <a:pathLst>
                <a:path w="2814" h="4400" extrusionOk="0">
                  <a:moveTo>
                    <a:pt x="1" y="1"/>
                  </a:moveTo>
                  <a:cubicBezTo>
                    <a:pt x="212" y="2348"/>
                    <a:pt x="212" y="4336"/>
                    <a:pt x="212" y="4336"/>
                  </a:cubicBezTo>
                  <a:lnTo>
                    <a:pt x="212" y="4400"/>
                  </a:lnTo>
                  <a:lnTo>
                    <a:pt x="2814" y="4400"/>
                  </a:lnTo>
                  <a:cubicBezTo>
                    <a:pt x="2391" y="2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219;p63"/>
            <p:cNvSpPr/>
            <p:nvPr/>
          </p:nvSpPr>
          <p:spPr>
            <a:xfrm>
              <a:off x="3838764" y="1912885"/>
              <a:ext cx="642324" cy="449033"/>
            </a:xfrm>
            <a:custGeom>
              <a:avLst/>
              <a:gdLst/>
              <a:ahLst/>
              <a:cxnLst/>
              <a:rect l="l" t="t" r="r" b="b"/>
              <a:pathLst>
                <a:path w="22631" h="15818" extrusionOk="0">
                  <a:moveTo>
                    <a:pt x="11720" y="0"/>
                  </a:moveTo>
                  <a:cubicBezTo>
                    <a:pt x="10534" y="0"/>
                    <a:pt x="9346" y="142"/>
                    <a:pt x="8185" y="442"/>
                  </a:cubicBezTo>
                  <a:cubicBezTo>
                    <a:pt x="7741" y="548"/>
                    <a:pt x="7297" y="717"/>
                    <a:pt x="6874" y="886"/>
                  </a:cubicBezTo>
                  <a:cubicBezTo>
                    <a:pt x="5943" y="1267"/>
                    <a:pt x="5055" y="1796"/>
                    <a:pt x="4294" y="2451"/>
                  </a:cubicBezTo>
                  <a:cubicBezTo>
                    <a:pt x="3829" y="2832"/>
                    <a:pt x="3427" y="3255"/>
                    <a:pt x="3046" y="3720"/>
                  </a:cubicBezTo>
                  <a:cubicBezTo>
                    <a:pt x="1100" y="6110"/>
                    <a:pt x="381" y="9198"/>
                    <a:pt x="149" y="11630"/>
                  </a:cubicBezTo>
                  <a:cubicBezTo>
                    <a:pt x="0" y="13005"/>
                    <a:pt x="0" y="14380"/>
                    <a:pt x="149" y="15754"/>
                  </a:cubicBezTo>
                  <a:lnTo>
                    <a:pt x="149" y="15818"/>
                  </a:lnTo>
                  <a:lnTo>
                    <a:pt x="22630" y="15818"/>
                  </a:lnTo>
                  <a:lnTo>
                    <a:pt x="22630" y="15754"/>
                  </a:lnTo>
                  <a:cubicBezTo>
                    <a:pt x="22630" y="15754"/>
                    <a:pt x="22630" y="13766"/>
                    <a:pt x="22419" y="11419"/>
                  </a:cubicBezTo>
                  <a:cubicBezTo>
                    <a:pt x="22186" y="9008"/>
                    <a:pt x="21742" y="6174"/>
                    <a:pt x="20812" y="4693"/>
                  </a:cubicBezTo>
                  <a:cubicBezTo>
                    <a:pt x="20325" y="3932"/>
                    <a:pt x="19754" y="3213"/>
                    <a:pt x="19077" y="2600"/>
                  </a:cubicBezTo>
                  <a:cubicBezTo>
                    <a:pt x="18654" y="2219"/>
                    <a:pt x="18210" y="1880"/>
                    <a:pt x="17724" y="1584"/>
                  </a:cubicBezTo>
                  <a:cubicBezTo>
                    <a:pt x="16878" y="1056"/>
                    <a:pt x="15968" y="654"/>
                    <a:pt x="15017" y="421"/>
                  </a:cubicBezTo>
                  <a:cubicBezTo>
                    <a:pt x="14572" y="294"/>
                    <a:pt x="14128" y="189"/>
                    <a:pt x="13663" y="125"/>
                  </a:cubicBezTo>
                  <a:cubicBezTo>
                    <a:pt x="13019" y="43"/>
                    <a:pt x="12370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220;p63"/>
            <p:cNvSpPr/>
            <p:nvPr/>
          </p:nvSpPr>
          <p:spPr>
            <a:xfrm>
              <a:off x="3765534" y="2243008"/>
              <a:ext cx="77456" cy="118887"/>
            </a:xfrm>
            <a:custGeom>
              <a:avLst/>
              <a:gdLst/>
              <a:ahLst/>
              <a:cxnLst/>
              <a:rect l="l" t="t" r="r" b="b"/>
              <a:pathLst>
                <a:path w="2729" h="4188" extrusionOk="0">
                  <a:moveTo>
                    <a:pt x="2729" y="0"/>
                  </a:moveTo>
                  <a:cubicBezTo>
                    <a:pt x="1460" y="1121"/>
                    <a:pt x="508" y="2580"/>
                    <a:pt x="0" y="4188"/>
                  </a:cubicBezTo>
                  <a:lnTo>
                    <a:pt x="2729" y="4188"/>
                  </a:lnTo>
                  <a:lnTo>
                    <a:pt x="2729" y="4124"/>
                  </a:lnTo>
                  <a:cubicBezTo>
                    <a:pt x="2602" y="2750"/>
                    <a:pt x="2602" y="1375"/>
                    <a:pt x="2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221;p63"/>
            <p:cNvSpPr/>
            <p:nvPr/>
          </p:nvSpPr>
          <p:spPr>
            <a:xfrm>
              <a:off x="4116103" y="2181780"/>
              <a:ext cx="72659" cy="38408"/>
            </a:xfrm>
            <a:custGeom>
              <a:avLst/>
              <a:gdLst/>
              <a:ahLst/>
              <a:cxnLst/>
              <a:rect l="l" t="t" r="r" b="b"/>
              <a:pathLst>
                <a:path w="2560" h="1353" extrusionOk="0">
                  <a:moveTo>
                    <a:pt x="572" y="0"/>
                  </a:moveTo>
                  <a:lnTo>
                    <a:pt x="572" y="85"/>
                  </a:lnTo>
                  <a:cubicBezTo>
                    <a:pt x="572" y="85"/>
                    <a:pt x="1" y="1121"/>
                    <a:pt x="233" y="1311"/>
                  </a:cubicBezTo>
                  <a:cubicBezTo>
                    <a:pt x="264" y="1339"/>
                    <a:pt x="327" y="1352"/>
                    <a:pt x="413" y="1352"/>
                  </a:cubicBezTo>
                  <a:cubicBezTo>
                    <a:pt x="917" y="1352"/>
                    <a:pt x="2216" y="895"/>
                    <a:pt x="2560" y="190"/>
                  </a:cubicBezTo>
                  <a:lnTo>
                    <a:pt x="2560" y="148"/>
                  </a:lnTo>
                  <a:cubicBezTo>
                    <a:pt x="2453" y="152"/>
                    <a:pt x="2346" y="153"/>
                    <a:pt x="2239" y="153"/>
                  </a:cubicBezTo>
                  <a:cubicBezTo>
                    <a:pt x="1685" y="153"/>
                    <a:pt x="1121" y="106"/>
                    <a:pt x="572" y="0"/>
                  </a:cubicBezTo>
                  <a:close/>
                </a:path>
              </a:pathLst>
            </a:custGeom>
            <a:solidFill>
              <a:srgbClr val="C67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222;p63"/>
            <p:cNvSpPr/>
            <p:nvPr/>
          </p:nvSpPr>
          <p:spPr>
            <a:xfrm>
              <a:off x="4105885" y="2179964"/>
              <a:ext cx="100900" cy="52659"/>
            </a:xfrm>
            <a:custGeom>
              <a:avLst/>
              <a:gdLst/>
              <a:ahLst/>
              <a:cxnLst/>
              <a:rect l="l" t="t" r="r" b="b"/>
              <a:pathLst>
                <a:path w="3555" h="1855" extrusionOk="0">
                  <a:moveTo>
                    <a:pt x="593" y="1"/>
                  </a:moveTo>
                  <a:cubicBezTo>
                    <a:pt x="593" y="1"/>
                    <a:pt x="1" y="1523"/>
                    <a:pt x="191" y="1671"/>
                  </a:cubicBezTo>
                  <a:cubicBezTo>
                    <a:pt x="334" y="1783"/>
                    <a:pt x="594" y="1855"/>
                    <a:pt x="915" y="1855"/>
                  </a:cubicBezTo>
                  <a:cubicBezTo>
                    <a:pt x="1689" y="1855"/>
                    <a:pt x="2822" y="1440"/>
                    <a:pt x="3554" y="170"/>
                  </a:cubicBezTo>
                  <a:lnTo>
                    <a:pt x="3554" y="149"/>
                  </a:lnTo>
                  <a:cubicBezTo>
                    <a:pt x="3343" y="170"/>
                    <a:pt x="3152" y="212"/>
                    <a:pt x="2941" y="212"/>
                  </a:cubicBezTo>
                  <a:lnTo>
                    <a:pt x="2941" y="254"/>
                  </a:lnTo>
                  <a:cubicBezTo>
                    <a:pt x="2598" y="959"/>
                    <a:pt x="1298" y="1416"/>
                    <a:pt x="794" y="1416"/>
                  </a:cubicBezTo>
                  <a:cubicBezTo>
                    <a:pt x="708" y="1416"/>
                    <a:pt x="645" y="1403"/>
                    <a:pt x="614" y="1375"/>
                  </a:cubicBezTo>
                  <a:cubicBezTo>
                    <a:pt x="382" y="1206"/>
                    <a:pt x="953" y="149"/>
                    <a:pt x="953" y="149"/>
                  </a:cubicBezTo>
                  <a:lnTo>
                    <a:pt x="953" y="64"/>
                  </a:lnTo>
                  <a:cubicBezTo>
                    <a:pt x="720" y="22"/>
                    <a:pt x="593" y="1"/>
                    <a:pt x="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223;p63"/>
            <p:cNvSpPr/>
            <p:nvPr/>
          </p:nvSpPr>
          <p:spPr>
            <a:xfrm>
              <a:off x="4096291" y="2133866"/>
              <a:ext cx="109869" cy="52261"/>
            </a:xfrm>
            <a:custGeom>
              <a:avLst/>
              <a:gdLst/>
              <a:ahLst/>
              <a:cxnLst/>
              <a:rect l="l" t="t" r="r" b="b"/>
              <a:pathLst>
                <a:path w="3871" h="1841" extrusionOk="0">
                  <a:moveTo>
                    <a:pt x="1030" y="1"/>
                  </a:moveTo>
                  <a:cubicBezTo>
                    <a:pt x="712" y="1"/>
                    <a:pt x="509" y="60"/>
                    <a:pt x="489" y="60"/>
                  </a:cubicBezTo>
                  <a:cubicBezTo>
                    <a:pt x="488" y="60"/>
                    <a:pt x="487" y="60"/>
                    <a:pt x="487" y="60"/>
                  </a:cubicBezTo>
                  <a:lnTo>
                    <a:pt x="487" y="60"/>
                  </a:lnTo>
                  <a:cubicBezTo>
                    <a:pt x="1" y="123"/>
                    <a:pt x="910" y="1603"/>
                    <a:pt x="910" y="1603"/>
                  </a:cubicBezTo>
                  <a:cubicBezTo>
                    <a:pt x="910" y="1603"/>
                    <a:pt x="1058" y="1646"/>
                    <a:pt x="1291" y="1688"/>
                  </a:cubicBezTo>
                  <a:cubicBezTo>
                    <a:pt x="1862" y="1780"/>
                    <a:pt x="2433" y="1840"/>
                    <a:pt x="3004" y="1840"/>
                  </a:cubicBezTo>
                  <a:cubicBezTo>
                    <a:pt x="3088" y="1840"/>
                    <a:pt x="3173" y="1839"/>
                    <a:pt x="3258" y="1836"/>
                  </a:cubicBezTo>
                  <a:cubicBezTo>
                    <a:pt x="3469" y="1815"/>
                    <a:pt x="3681" y="1794"/>
                    <a:pt x="3871" y="1773"/>
                  </a:cubicBezTo>
                  <a:cubicBezTo>
                    <a:pt x="2823" y="250"/>
                    <a:pt x="1684" y="1"/>
                    <a:pt x="1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224;p63"/>
            <p:cNvSpPr/>
            <p:nvPr/>
          </p:nvSpPr>
          <p:spPr>
            <a:xfrm>
              <a:off x="4118686" y="2168326"/>
              <a:ext cx="125309" cy="23675"/>
            </a:xfrm>
            <a:custGeom>
              <a:avLst/>
              <a:gdLst/>
              <a:ahLst/>
              <a:cxnLst/>
              <a:rect l="l" t="t" r="r" b="b"/>
              <a:pathLst>
                <a:path w="4415" h="834" extrusionOk="0">
                  <a:moveTo>
                    <a:pt x="4295" y="0"/>
                  </a:moveTo>
                  <a:cubicBezTo>
                    <a:pt x="4279" y="0"/>
                    <a:pt x="4262" y="3"/>
                    <a:pt x="4245" y="9"/>
                  </a:cubicBezTo>
                  <a:cubicBezTo>
                    <a:pt x="3949" y="178"/>
                    <a:pt x="3632" y="284"/>
                    <a:pt x="3293" y="347"/>
                  </a:cubicBezTo>
                  <a:cubicBezTo>
                    <a:pt x="2955" y="389"/>
                    <a:pt x="2617" y="432"/>
                    <a:pt x="2278" y="432"/>
                  </a:cubicBezTo>
                  <a:cubicBezTo>
                    <a:pt x="1919" y="432"/>
                    <a:pt x="1580" y="432"/>
                    <a:pt x="1221" y="411"/>
                  </a:cubicBezTo>
                  <a:cubicBezTo>
                    <a:pt x="861" y="368"/>
                    <a:pt x="502" y="347"/>
                    <a:pt x="163" y="305"/>
                  </a:cubicBezTo>
                  <a:cubicBezTo>
                    <a:pt x="156" y="304"/>
                    <a:pt x="149" y="303"/>
                    <a:pt x="142" y="303"/>
                  </a:cubicBezTo>
                  <a:cubicBezTo>
                    <a:pt x="32" y="303"/>
                    <a:pt x="0" y="457"/>
                    <a:pt x="100" y="516"/>
                  </a:cubicBezTo>
                  <a:cubicBezTo>
                    <a:pt x="459" y="622"/>
                    <a:pt x="798" y="707"/>
                    <a:pt x="1157" y="749"/>
                  </a:cubicBezTo>
                  <a:cubicBezTo>
                    <a:pt x="1517" y="812"/>
                    <a:pt x="1898" y="834"/>
                    <a:pt x="2257" y="834"/>
                  </a:cubicBezTo>
                  <a:cubicBezTo>
                    <a:pt x="2617" y="834"/>
                    <a:pt x="2997" y="770"/>
                    <a:pt x="3357" y="686"/>
                  </a:cubicBezTo>
                  <a:cubicBezTo>
                    <a:pt x="3716" y="601"/>
                    <a:pt x="4055" y="432"/>
                    <a:pt x="4351" y="178"/>
                  </a:cubicBezTo>
                  <a:cubicBezTo>
                    <a:pt x="4393" y="157"/>
                    <a:pt x="4414" y="93"/>
                    <a:pt x="4393" y="51"/>
                  </a:cubicBezTo>
                  <a:cubicBezTo>
                    <a:pt x="4378" y="20"/>
                    <a:pt x="4340" y="0"/>
                    <a:pt x="4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225;p63"/>
            <p:cNvSpPr/>
            <p:nvPr/>
          </p:nvSpPr>
          <p:spPr>
            <a:xfrm>
              <a:off x="4236167" y="2160151"/>
              <a:ext cx="15639" cy="18651"/>
            </a:xfrm>
            <a:custGeom>
              <a:avLst/>
              <a:gdLst/>
              <a:ahLst/>
              <a:cxnLst/>
              <a:rect l="l" t="t" r="r" b="b"/>
              <a:pathLst>
                <a:path w="551" h="657" fill="none" extrusionOk="0">
                  <a:moveTo>
                    <a:pt x="148" y="1"/>
                  </a:moveTo>
                  <a:cubicBezTo>
                    <a:pt x="148" y="1"/>
                    <a:pt x="0" y="656"/>
                    <a:pt x="550" y="656"/>
                  </a:cubicBezTo>
                </a:path>
              </a:pathLst>
            </a:custGeom>
            <a:solidFill>
              <a:schemeClr val="dk1"/>
            </a:solidFill>
            <a:ln w="10050" cap="rnd" cmpd="sng">
              <a:solidFill>
                <a:srgbClr val="9A5B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226;p63"/>
            <p:cNvSpPr/>
            <p:nvPr/>
          </p:nvSpPr>
          <p:spPr>
            <a:xfrm>
              <a:off x="4069270" y="1930229"/>
              <a:ext cx="147703" cy="82977"/>
            </a:xfrm>
            <a:custGeom>
              <a:avLst/>
              <a:gdLst/>
              <a:ahLst/>
              <a:cxnLst/>
              <a:rect l="l" t="t" r="r" b="b"/>
              <a:pathLst>
                <a:path w="5204" h="2923" extrusionOk="0">
                  <a:moveTo>
                    <a:pt x="3859" y="1002"/>
                  </a:moveTo>
                  <a:cubicBezTo>
                    <a:pt x="3860" y="1002"/>
                    <a:pt x="3859" y="1006"/>
                    <a:pt x="3853" y="1012"/>
                  </a:cubicBezTo>
                  <a:lnTo>
                    <a:pt x="3853" y="1012"/>
                  </a:lnTo>
                  <a:cubicBezTo>
                    <a:pt x="3855" y="1005"/>
                    <a:pt x="3858" y="1002"/>
                    <a:pt x="3859" y="1002"/>
                  </a:cubicBezTo>
                  <a:close/>
                  <a:moveTo>
                    <a:pt x="1122" y="0"/>
                  </a:moveTo>
                  <a:cubicBezTo>
                    <a:pt x="868" y="127"/>
                    <a:pt x="657" y="297"/>
                    <a:pt x="445" y="487"/>
                  </a:cubicBezTo>
                  <a:cubicBezTo>
                    <a:pt x="234" y="677"/>
                    <a:pt x="64" y="952"/>
                    <a:pt x="22" y="1248"/>
                  </a:cubicBezTo>
                  <a:cubicBezTo>
                    <a:pt x="1" y="1417"/>
                    <a:pt x="22" y="1587"/>
                    <a:pt x="107" y="1735"/>
                  </a:cubicBezTo>
                  <a:cubicBezTo>
                    <a:pt x="170" y="1883"/>
                    <a:pt x="255" y="2010"/>
                    <a:pt x="360" y="2115"/>
                  </a:cubicBezTo>
                  <a:cubicBezTo>
                    <a:pt x="487" y="2242"/>
                    <a:pt x="614" y="2327"/>
                    <a:pt x="762" y="2369"/>
                  </a:cubicBezTo>
                  <a:cubicBezTo>
                    <a:pt x="855" y="2404"/>
                    <a:pt x="955" y="2420"/>
                    <a:pt x="1054" y="2420"/>
                  </a:cubicBezTo>
                  <a:cubicBezTo>
                    <a:pt x="1135" y="2420"/>
                    <a:pt x="1215" y="2409"/>
                    <a:pt x="1291" y="2390"/>
                  </a:cubicBezTo>
                  <a:cubicBezTo>
                    <a:pt x="1409" y="2357"/>
                    <a:pt x="1520" y="2306"/>
                    <a:pt x="1624" y="2241"/>
                  </a:cubicBezTo>
                  <a:lnTo>
                    <a:pt x="1624" y="2241"/>
                  </a:lnTo>
                  <a:cubicBezTo>
                    <a:pt x="1683" y="2326"/>
                    <a:pt x="1749" y="2404"/>
                    <a:pt x="1820" y="2475"/>
                  </a:cubicBezTo>
                  <a:cubicBezTo>
                    <a:pt x="2052" y="2686"/>
                    <a:pt x="2327" y="2813"/>
                    <a:pt x="2623" y="2877"/>
                  </a:cubicBezTo>
                  <a:cubicBezTo>
                    <a:pt x="2761" y="2906"/>
                    <a:pt x="2898" y="2922"/>
                    <a:pt x="3036" y="2922"/>
                  </a:cubicBezTo>
                  <a:cubicBezTo>
                    <a:pt x="3194" y="2922"/>
                    <a:pt x="3353" y="2901"/>
                    <a:pt x="3512" y="2856"/>
                  </a:cubicBezTo>
                  <a:cubicBezTo>
                    <a:pt x="3829" y="2771"/>
                    <a:pt x="4104" y="2560"/>
                    <a:pt x="4231" y="2263"/>
                  </a:cubicBezTo>
                  <a:cubicBezTo>
                    <a:pt x="4252" y="2223"/>
                    <a:pt x="4272" y="2182"/>
                    <a:pt x="4289" y="2141"/>
                  </a:cubicBezTo>
                  <a:lnTo>
                    <a:pt x="4289" y="2141"/>
                  </a:lnTo>
                  <a:cubicBezTo>
                    <a:pt x="4312" y="2147"/>
                    <a:pt x="4335" y="2153"/>
                    <a:pt x="4358" y="2158"/>
                  </a:cubicBezTo>
                  <a:cubicBezTo>
                    <a:pt x="4449" y="2177"/>
                    <a:pt x="4541" y="2187"/>
                    <a:pt x="4631" y="2187"/>
                  </a:cubicBezTo>
                  <a:cubicBezTo>
                    <a:pt x="4833" y="2187"/>
                    <a:pt x="5028" y="2140"/>
                    <a:pt x="5204" y="2052"/>
                  </a:cubicBezTo>
                  <a:lnTo>
                    <a:pt x="5098" y="1798"/>
                  </a:lnTo>
                  <a:cubicBezTo>
                    <a:pt x="4975" y="1835"/>
                    <a:pt x="4845" y="1858"/>
                    <a:pt x="4716" y="1858"/>
                  </a:cubicBezTo>
                  <a:cubicBezTo>
                    <a:pt x="4623" y="1858"/>
                    <a:pt x="4531" y="1846"/>
                    <a:pt x="4442" y="1819"/>
                  </a:cubicBezTo>
                  <a:cubicBezTo>
                    <a:pt x="4421" y="1813"/>
                    <a:pt x="4401" y="1806"/>
                    <a:pt x="4380" y="1799"/>
                  </a:cubicBezTo>
                  <a:lnTo>
                    <a:pt x="4380" y="1799"/>
                  </a:lnTo>
                  <a:cubicBezTo>
                    <a:pt x="4400" y="1657"/>
                    <a:pt x="4399" y="1514"/>
                    <a:pt x="4379" y="1375"/>
                  </a:cubicBezTo>
                  <a:cubicBezTo>
                    <a:pt x="4358" y="1206"/>
                    <a:pt x="4315" y="1058"/>
                    <a:pt x="4252" y="931"/>
                  </a:cubicBezTo>
                  <a:cubicBezTo>
                    <a:pt x="4210" y="846"/>
                    <a:pt x="4146" y="762"/>
                    <a:pt x="4083" y="698"/>
                  </a:cubicBezTo>
                  <a:cubicBezTo>
                    <a:pt x="4019" y="656"/>
                    <a:pt x="3956" y="614"/>
                    <a:pt x="3892" y="593"/>
                  </a:cubicBezTo>
                  <a:cubicBezTo>
                    <a:pt x="3808" y="593"/>
                    <a:pt x="3723" y="614"/>
                    <a:pt x="3639" y="656"/>
                  </a:cubicBezTo>
                  <a:cubicBezTo>
                    <a:pt x="3533" y="720"/>
                    <a:pt x="3469" y="825"/>
                    <a:pt x="3448" y="952"/>
                  </a:cubicBezTo>
                  <a:cubicBezTo>
                    <a:pt x="3427" y="1037"/>
                    <a:pt x="3427" y="1143"/>
                    <a:pt x="3448" y="1227"/>
                  </a:cubicBezTo>
                  <a:cubicBezTo>
                    <a:pt x="3469" y="1375"/>
                    <a:pt x="3533" y="1523"/>
                    <a:pt x="3617" y="1650"/>
                  </a:cubicBezTo>
                  <a:cubicBezTo>
                    <a:pt x="3680" y="1744"/>
                    <a:pt x="3757" y="1829"/>
                    <a:pt x="3844" y="1903"/>
                  </a:cubicBezTo>
                  <a:lnTo>
                    <a:pt x="3844" y="1903"/>
                  </a:lnTo>
                  <a:cubicBezTo>
                    <a:pt x="3829" y="1946"/>
                    <a:pt x="3810" y="1989"/>
                    <a:pt x="3787" y="2031"/>
                  </a:cubicBezTo>
                  <a:cubicBezTo>
                    <a:pt x="3702" y="2200"/>
                    <a:pt x="3554" y="2327"/>
                    <a:pt x="3364" y="2369"/>
                  </a:cubicBezTo>
                  <a:cubicBezTo>
                    <a:pt x="3258" y="2401"/>
                    <a:pt x="3152" y="2417"/>
                    <a:pt x="3046" y="2417"/>
                  </a:cubicBezTo>
                  <a:cubicBezTo>
                    <a:pt x="2941" y="2417"/>
                    <a:pt x="2835" y="2401"/>
                    <a:pt x="2729" y="2369"/>
                  </a:cubicBezTo>
                  <a:cubicBezTo>
                    <a:pt x="2518" y="2327"/>
                    <a:pt x="2327" y="2242"/>
                    <a:pt x="2179" y="2094"/>
                  </a:cubicBezTo>
                  <a:cubicBezTo>
                    <a:pt x="2115" y="2030"/>
                    <a:pt x="2058" y="1961"/>
                    <a:pt x="2012" y="1887"/>
                  </a:cubicBezTo>
                  <a:lnTo>
                    <a:pt x="2012" y="1887"/>
                  </a:lnTo>
                  <a:cubicBezTo>
                    <a:pt x="2018" y="1879"/>
                    <a:pt x="2025" y="1870"/>
                    <a:pt x="2031" y="1862"/>
                  </a:cubicBezTo>
                  <a:cubicBezTo>
                    <a:pt x="2116" y="1735"/>
                    <a:pt x="2200" y="1608"/>
                    <a:pt x="2243" y="1460"/>
                  </a:cubicBezTo>
                  <a:cubicBezTo>
                    <a:pt x="2285" y="1354"/>
                    <a:pt x="2285" y="1269"/>
                    <a:pt x="2285" y="1164"/>
                  </a:cubicBezTo>
                  <a:cubicBezTo>
                    <a:pt x="2285" y="1100"/>
                    <a:pt x="2264" y="1016"/>
                    <a:pt x="2200" y="952"/>
                  </a:cubicBezTo>
                  <a:cubicBezTo>
                    <a:pt x="2179" y="910"/>
                    <a:pt x="2137" y="889"/>
                    <a:pt x="2095" y="846"/>
                  </a:cubicBezTo>
                  <a:cubicBezTo>
                    <a:pt x="2074" y="825"/>
                    <a:pt x="2031" y="804"/>
                    <a:pt x="1989" y="804"/>
                  </a:cubicBezTo>
                  <a:cubicBezTo>
                    <a:pt x="1947" y="794"/>
                    <a:pt x="1910" y="788"/>
                    <a:pt x="1875" y="788"/>
                  </a:cubicBezTo>
                  <a:cubicBezTo>
                    <a:pt x="1841" y="788"/>
                    <a:pt x="1809" y="794"/>
                    <a:pt x="1777" y="804"/>
                  </a:cubicBezTo>
                  <a:cubicBezTo>
                    <a:pt x="1714" y="825"/>
                    <a:pt x="1651" y="846"/>
                    <a:pt x="1587" y="889"/>
                  </a:cubicBezTo>
                  <a:cubicBezTo>
                    <a:pt x="1545" y="931"/>
                    <a:pt x="1502" y="973"/>
                    <a:pt x="1460" y="1016"/>
                  </a:cubicBezTo>
                  <a:cubicBezTo>
                    <a:pt x="1439" y="1058"/>
                    <a:pt x="1418" y="1121"/>
                    <a:pt x="1397" y="1164"/>
                  </a:cubicBezTo>
                  <a:cubicBezTo>
                    <a:pt x="1354" y="1333"/>
                    <a:pt x="1333" y="1502"/>
                    <a:pt x="1376" y="1671"/>
                  </a:cubicBezTo>
                  <a:cubicBezTo>
                    <a:pt x="1383" y="1708"/>
                    <a:pt x="1392" y="1744"/>
                    <a:pt x="1402" y="1779"/>
                  </a:cubicBezTo>
                  <a:lnTo>
                    <a:pt x="1402" y="1779"/>
                  </a:lnTo>
                  <a:cubicBezTo>
                    <a:pt x="1324" y="1843"/>
                    <a:pt x="1236" y="1894"/>
                    <a:pt x="1143" y="1925"/>
                  </a:cubicBezTo>
                  <a:cubicBezTo>
                    <a:pt x="1102" y="1935"/>
                    <a:pt x="1060" y="1941"/>
                    <a:pt x="1017" y="1941"/>
                  </a:cubicBezTo>
                  <a:cubicBezTo>
                    <a:pt x="885" y="1941"/>
                    <a:pt x="753" y="1889"/>
                    <a:pt x="657" y="1777"/>
                  </a:cubicBezTo>
                  <a:cubicBezTo>
                    <a:pt x="508" y="1671"/>
                    <a:pt x="403" y="1481"/>
                    <a:pt x="403" y="1291"/>
                  </a:cubicBezTo>
                  <a:cubicBezTo>
                    <a:pt x="424" y="1079"/>
                    <a:pt x="530" y="868"/>
                    <a:pt x="678" y="720"/>
                  </a:cubicBezTo>
                  <a:cubicBezTo>
                    <a:pt x="847" y="529"/>
                    <a:pt x="1037" y="381"/>
                    <a:pt x="1228" y="254"/>
                  </a:cubicBezTo>
                  <a:lnTo>
                    <a:pt x="1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227;p63"/>
            <p:cNvSpPr/>
            <p:nvPr/>
          </p:nvSpPr>
          <p:spPr>
            <a:xfrm>
              <a:off x="4025445" y="2082715"/>
              <a:ext cx="61874" cy="61856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101" y="0"/>
                  </a:moveTo>
                  <a:cubicBezTo>
                    <a:pt x="509" y="0"/>
                    <a:pt x="1" y="487"/>
                    <a:pt x="1" y="1100"/>
                  </a:cubicBezTo>
                  <a:cubicBezTo>
                    <a:pt x="1" y="1692"/>
                    <a:pt x="509" y="2179"/>
                    <a:pt x="1101" y="2179"/>
                  </a:cubicBezTo>
                  <a:cubicBezTo>
                    <a:pt x="1693" y="2179"/>
                    <a:pt x="2179" y="1692"/>
                    <a:pt x="2179" y="1100"/>
                  </a:cubicBezTo>
                  <a:cubicBezTo>
                    <a:pt x="2179" y="487"/>
                    <a:pt x="169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228;p63"/>
            <p:cNvSpPr/>
            <p:nvPr/>
          </p:nvSpPr>
          <p:spPr>
            <a:xfrm>
              <a:off x="4056667" y="2094722"/>
              <a:ext cx="18647" cy="18651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18" y="0"/>
                  </a:moveTo>
                  <a:cubicBezTo>
                    <a:pt x="149" y="0"/>
                    <a:pt x="1" y="148"/>
                    <a:pt x="1" y="339"/>
                  </a:cubicBezTo>
                  <a:cubicBezTo>
                    <a:pt x="1" y="529"/>
                    <a:pt x="149" y="656"/>
                    <a:pt x="318" y="656"/>
                  </a:cubicBezTo>
                  <a:cubicBezTo>
                    <a:pt x="508" y="656"/>
                    <a:pt x="656" y="529"/>
                    <a:pt x="656" y="339"/>
                  </a:cubicBezTo>
                  <a:cubicBezTo>
                    <a:pt x="656" y="148"/>
                    <a:pt x="508" y="0"/>
                    <a:pt x="318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229;p63"/>
            <p:cNvSpPr/>
            <p:nvPr/>
          </p:nvSpPr>
          <p:spPr>
            <a:xfrm>
              <a:off x="4233754" y="2082715"/>
              <a:ext cx="61874" cy="61856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101" y="0"/>
                  </a:moveTo>
                  <a:cubicBezTo>
                    <a:pt x="508" y="0"/>
                    <a:pt x="1" y="487"/>
                    <a:pt x="1" y="1100"/>
                  </a:cubicBezTo>
                  <a:cubicBezTo>
                    <a:pt x="1" y="1692"/>
                    <a:pt x="508" y="2179"/>
                    <a:pt x="1101" y="2179"/>
                  </a:cubicBezTo>
                  <a:cubicBezTo>
                    <a:pt x="1693" y="2179"/>
                    <a:pt x="2179" y="1692"/>
                    <a:pt x="2179" y="1100"/>
                  </a:cubicBezTo>
                  <a:cubicBezTo>
                    <a:pt x="2179" y="487"/>
                    <a:pt x="169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230;p63"/>
            <p:cNvSpPr/>
            <p:nvPr/>
          </p:nvSpPr>
          <p:spPr>
            <a:xfrm>
              <a:off x="4269177" y="2094722"/>
              <a:ext cx="18647" cy="18651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39" y="0"/>
                  </a:moveTo>
                  <a:cubicBezTo>
                    <a:pt x="149" y="0"/>
                    <a:pt x="1" y="148"/>
                    <a:pt x="1" y="339"/>
                  </a:cubicBezTo>
                  <a:cubicBezTo>
                    <a:pt x="1" y="529"/>
                    <a:pt x="149" y="656"/>
                    <a:pt x="339" y="656"/>
                  </a:cubicBezTo>
                  <a:cubicBezTo>
                    <a:pt x="508" y="656"/>
                    <a:pt x="656" y="529"/>
                    <a:pt x="656" y="339"/>
                  </a:cubicBezTo>
                  <a:cubicBezTo>
                    <a:pt x="656" y="148"/>
                    <a:pt x="508" y="0"/>
                    <a:pt x="339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1143000"/>
            <a:ext cx="11635907" cy="5552922"/>
          </a:xfrm>
          <a:prstGeom prst="roundRect">
            <a:avLst>
              <a:gd name="adj" fmla="val 31803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字魂80号-萌趣小鱼体" panose="00000500000000000000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053548" y="15679"/>
            <a:ext cx="9939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vi-VN" sz="32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 các từ ngữ có nghĩa giống nhau hoặc có nghĩa trái ngược nhau trong đoạn thơ dưới đây:</a:t>
            </a:r>
            <a:endParaRPr lang="en-US" sz="32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5E1A9-A1E5-4EE4-A7C4-0F1878EE279F}"/>
              </a:ext>
            </a:extLst>
          </p:cNvPr>
          <p:cNvSpPr txBox="1"/>
          <p:nvPr/>
        </p:nvSpPr>
        <p:spPr>
          <a:xfrm>
            <a:off x="785191" y="1381540"/>
            <a:ext cx="4651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Sáng đầu thu trong xanh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mặc quần áo mới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 đón ngày khai trường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Vui như là đi hội.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Gặp bạn, cười hớn hở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Đứa tay bắt mặt mừng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Đứa ôm vai bá cổ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Cặp sách đùa trên lưng...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682EF68-09C0-4FB9-B550-19F88BCECABA}"/>
              </a:ext>
            </a:extLst>
          </p:cNvPr>
          <p:cNvSpPr txBox="1"/>
          <p:nvPr/>
        </p:nvSpPr>
        <p:spPr>
          <a:xfrm>
            <a:off x="6172199" y="1480932"/>
            <a:ext cx="4651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Từng nhóm đứng đo nhau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Thấy bạn nào cũng lớn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Năm xưa bé tí teo,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Giờ lớp ba, lớp bốn. </a:t>
            </a:r>
          </a:p>
          <a:p>
            <a:pPr algn="r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(Nguyễn Bùi Vợi)</a:t>
            </a:r>
          </a:p>
        </p:txBody>
      </p:sp>
      <p:sp>
        <p:nvSpPr>
          <p:cNvPr id="162" name="Rounded Rectangle 2">
            <a:hlinkClick r:id="" action="ppaction://noaction"/>
            <a:extLst>
              <a:ext uri="{FF2B5EF4-FFF2-40B4-BE49-F238E27FC236}">
                <a16:creationId xmlns:a16="http://schemas.microsoft.com/office/drawing/2014/main" id="{947E4DC6-B848-444A-A192-B529C925050C}"/>
              </a:ext>
            </a:extLst>
          </p:cNvPr>
          <p:cNvSpPr/>
          <p:nvPr/>
        </p:nvSpPr>
        <p:spPr>
          <a:xfrm>
            <a:off x="5844208" y="4005414"/>
            <a:ext cx="490993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420299-FC61-4E8D-BEB1-1A0F285D96FF}"/>
              </a:ext>
            </a:extLst>
          </p:cNvPr>
          <p:cNvCxnSpPr/>
          <p:nvPr/>
        </p:nvCxnSpPr>
        <p:spPr>
          <a:xfrm>
            <a:off x="904461" y="3339548"/>
            <a:ext cx="5267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27CED967-E615-4917-AD51-6D3870CA5D34}"/>
              </a:ext>
            </a:extLst>
          </p:cNvPr>
          <p:cNvCxnSpPr>
            <a:cxnSpLocks/>
          </p:cNvCxnSpPr>
          <p:nvPr/>
        </p:nvCxnSpPr>
        <p:spPr>
          <a:xfrm>
            <a:off x="3379304" y="4303644"/>
            <a:ext cx="10634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86D9831F-68A0-4792-B6FA-2C577BD7F2EB}"/>
              </a:ext>
            </a:extLst>
          </p:cNvPr>
          <p:cNvCxnSpPr>
            <a:cxnSpLocks/>
          </p:cNvCxnSpPr>
          <p:nvPr/>
        </p:nvCxnSpPr>
        <p:spPr>
          <a:xfrm>
            <a:off x="3617843" y="4830418"/>
            <a:ext cx="9740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F82B9A-3178-490B-B61D-4ABEBA66D86D}"/>
              </a:ext>
            </a:extLst>
          </p:cNvPr>
          <p:cNvSpPr txBox="1"/>
          <p:nvPr/>
        </p:nvSpPr>
        <p:spPr>
          <a:xfrm>
            <a:off x="6370982" y="4810540"/>
            <a:ext cx="522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vui - hớn hở - mừng.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1" name="Rounded Rectangle 2">
            <a:hlinkClick r:id="" action="ppaction://noaction"/>
            <a:extLst>
              <a:ext uri="{FF2B5EF4-FFF2-40B4-BE49-F238E27FC236}">
                <a16:creationId xmlns:a16="http://schemas.microsoft.com/office/drawing/2014/main" id="{D426B607-47F0-42E1-8438-D07DC6E674E9}"/>
              </a:ext>
            </a:extLst>
          </p:cNvPr>
          <p:cNvSpPr/>
          <p:nvPr/>
        </p:nvSpPr>
        <p:spPr>
          <a:xfrm>
            <a:off x="5864086" y="5386953"/>
            <a:ext cx="572494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vi-VN" alt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 từ có nghĩa trái ngược nhau: 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A0684E7-9329-4935-886F-00506BB54148}"/>
              </a:ext>
            </a:extLst>
          </p:cNvPr>
          <p:cNvCxnSpPr>
            <a:cxnSpLocks/>
          </p:cNvCxnSpPr>
          <p:nvPr/>
        </p:nvCxnSpPr>
        <p:spPr>
          <a:xfrm>
            <a:off x="9471991" y="2464905"/>
            <a:ext cx="54665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169A028-DB52-4EAB-9F68-8E55D1C037D1}"/>
              </a:ext>
            </a:extLst>
          </p:cNvPr>
          <p:cNvCxnSpPr>
            <a:cxnSpLocks/>
          </p:cNvCxnSpPr>
          <p:nvPr/>
        </p:nvCxnSpPr>
        <p:spPr>
          <a:xfrm>
            <a:off x="7901609" y="2932044"/>
            <a:ext cx="13318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C76E7A77-FA09-4DF4-ADC0-092FDB13278B}"/>
              </a:ext>
            </a:extLst>
          </p:cNvPr>
          <p:cNvSpPr txBox="1"/>
          <p:nvPr/>
        </p:nvSpPr>
        <p:spPr>
          <a:xfrm>
            <a:off x="6917635" y="6092688"/>
            <a:ext cx="469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 - bé tí teo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2" grpId="0"/>
      <p:bldP spid="161" grpId="0"/>
      <p:bldP spid="162" grpId="0" animBg="1"/>
      <p:bldP spid="2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346</Words>
  <Application>Microsoft Office PowerPoint</Application>
  <PresentationFormat>Widescreen</PresentationFormat>
  <Paragraphs>71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Calibri Light</vt:lpstr>
      <vt:lpstr>inpin heiti</vt:lpstr>
      <vt:lpstr>LNTH-Hoa Nho LNTH</vt:lpstr>
      <vt:lpstr>OpenSans</vt:lpstr>
      <vt:lpstr>Patrick Hand</vt:lpstr>
      <vt:lpstr>SVN-Poky's</vt:lpstr>
      <vt:lpstr>Times New Roman</vt:lpstr>
      <vt:lpstr>字魂64号-萌趣软糖体</vt:lpstr>
      <vt:lpstr>字魂80号-萌趣小鱼体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40</cp:revision>
  <dcterms:created xsi:type="dcterms:W3CDTF">2022-12-31T23:29:53Z</dcterms:created>
  <dcterms:modified xsi:type="dcterms:W3CDTF">2025-04-01T10:08:50Z</dcterms:modified>
</cp:coreProperties>
</file>