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9" r:id="rId1"/>
  </p:sldMasterIdLst>
  <p:notesMasterIdLst>
    <p:notesMasterId r:id="rId36"/>
  </p:notesMasterIdLst>
  <p:sldIdLst>
    <p:sldId id="257" r:id="rId2"/>
    <p:sldId id="269" r:id="rId3"/>
    <p:sldId id="260" r:id="rId4"/>
    <p:sldId id="258" r:id="rId5"/>
    <p:sldId id="261" r:id="rId6"/>
    <p:sldId id="262" r:id="rId7"/>
    <p:sldId id="271" r:id="rId8"/>
    <p:sldId id="263" r:id="rId9"/>
    <p:sldId id="265" r:id="rId10"/>
    <p:sldId id="272" r:id="rId11"/>
    <p:sldId id="266" r:id="rId12"/>
    <p:sldId id="278" r:id="rId13"/>
    <p:sldId id="279" r:id="rId14"/>
    <p:sldId id="280" r:id="rId15"/>
    <p:sldId id="281" r:id="rId16"/>
    <p:sldId id="264" r:id="rId17"/>
    <p:sldId id="287" r:id="rId18"/>
    <p:sldId id="259" r:id="rId19"/>
    <p:sldId id="290" r:id="rId20"/>
    <p:sldId id="291" r:id="rId21"/>
    <p:sldId id="292" r:id="rId22"/>
    <p:sldId id="296" r:id="rId23"/>
    <p:sldId id="293" r:id="rId24"/>
    <p:sldId id="294" r:id="rId25"/>
    <p:sldId id="297" r:id="rId26"/>
    <p:sldId id="298" r:id="rId27"/>
    <p:sldId id="299" r:id="rId28"/>
    <p:sldId id="300" r:id="rId29"/>
    <p:sldId id="301" r:id="rId30"/>
    <p:sldId id="302" r:id="rId31"/>
    <p:sldId id="303" r:id="rId32"/>
    <p:sldId id="305" r:id="rId33"/>
    <p:sldId id="306" r:id="rId34"/>
    <p:sldId id="307"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5" d="100"/>
          <a:sy n="85" d="100"/>
        </p:scale>
        <p:origin x="180" y="8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349BBF7-D601-406E-B207-AE521378A790}" type="datetimeFigureOut">
              <a:rPr lang="en-US" smtClean="0"/>
              <a:pPr/>
              <a:t>3/31/2025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2B8582E-2281-4260-AA8B-1DE3A3C5DE42}" type="slidenum">
              <a:rPr lang="en-US" smtClean="0"/>
              <a:pPr/>
              <a:t>‹#›</a:t>
            </a:fld>
            <a:endParaRPr lang="en-US"/>
          </a:p>
        </p:txBody>
      </p:sp>
    </p:spTree>
    <p:extLst>
      <p:ext uri="{BB962C8B-B14F-4D97-AF65-F5344CB8AC3E}">
        <p14:creationId xmlns:p14="http://schemas.microsoft.com/office/powerpoint/2010/main" val="33841574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1E287B-AD14-4307-A460-26BCD6B51852}"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3423287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1E287B-AD14-4307-A460-26BCD6B51852}"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1772466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1E287B-AD14-4307-A460-26BCD6B51852}"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4653986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1E287B-AD14-4307-A460-26BCD6B51852}"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4197074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1E287B-AD14-4307-A460-26BCD6B51852}"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2654495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1E287B-AD14-4307-A460-26BCD6B51852}"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6942289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1E287B-AD14-4307-A460-26BCD6B51852}"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42056746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1E287B-AD14-4307-A460-26BCD6B51852}"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60382526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1E287B-AD14-4307-A460-26BCD6B51852}"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18046054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defTabSz="457200">
              <a:defRPr/>
            </a:pPr>
            <a:fld id="{84B45B09-9925-40DA-952F-CBB84BE26455}" type="slidenum">
              <a:rPr lang="zh-CN" altLang="en-US" smtClean="0">
                <a:solidFill>
                  <a:prstClr val="black"/>
                </a:solidFill>
                <a:latin typeface="等线" panose="020F0502020204030204"/>
              </a:rPr>
              <a:pPr defTabSz="457200">
                <a:defRPr/>
              </a:pPr>
              <a:t>25</a:t>
            </a:fld>
            <a:endParaRPr lang="zh-CN" altLang="en-US">
              <a:solidFill>
                <a:prstClr val="black"/>
              </a:solidFill>
              <a:latin typeface="等线" panose="020F0502020204030204"/>
            </a:endParaRPr>
          </a:p>
        </p:txBody>
      </p:sp>
    </p:spTree>
    <p:extLst>
      <p:ext uri="{BB962C8B-B14F-4D97-AF65-F5344CB8AC3E}">
        <p14:creationId xmlns:p14="http://schemas.microsoft.com/office/powerpoint/2010/main" val="167239265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defTabSz="457200">
              <a:defRPr/>
            </a:pPr>
            <a:fld id="{84B45B09-9925-40DA-952F-CBB84BE26455}" type="slidenum">
              <a:rPr lang="zh-CN" altLang="en-US" smtClean="0">
                <a:solidFill>
                  <a:prstClr val="black"/>
                </a:solidFill>
                <a:latin typeface="等线" panose="020F0502020204030204"/>
              </a:rPr>
              <a:pPr defTabSz="457200">
                <a:defRPr/>
              </a:pPr>
              <a:t>26</a:t>
            </a:fld>
            <a:endParaRPr lang="zh-CN" altLang="en-US">
              <a:solidFill>
                <a:prstClr val="black"/>
              </a:solidFill>
              <a:latin typeface="等线" panose="020F0502020204030204"/>
            </a:endParaRPr>
          </a:p>
        </p:txBody>
      </p:sp>
    </p:spTree>
    <p:extLst>
      <p:ext uri="{BB962C8B-B14F-4D97-AF65-F5344CB8AC3E}">
        <p14:creationId xmlns:p14="http://schemas.microsoft.com/office/powerpoint/2010/main" val="15923017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1E287B-AD14-4307-A460-26BCD6B51852}"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88886461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defTabSz="457200">
              <a:defRPr/>
            </a:pPr>
            <a:fld id="{84B45B09-9925-40DA-952F-CBB84BE26455}" type="slidenum">
              <a:rPr lang="zh-CN" altLang="en-US" smtClean="0">
                <a:solidFill>
                  <a:prstClr val="black"/>
                </a:solidFill>
                <a:latin typeface="等线" panose="020F0502020204030204"/>
              </a:rPr>
              <a:pPr defTabSz="457200">
                <a:defRPr/>
              </a:pPr>
              <a:t>27</a:t>
            </a:fld>
            <a:endParaRPr lang="zh-CN" altLang="en-US">
              <a:solidFill>
                <a:prstClr val="black"/>
              </a:solidFill>
              <a:latin typeface="等线" panose="020F0502020204030204"/>
            </a:endParaRPr>
          </a:p>
        </p:txBody>
      </p:sp>
    </p:spTree>
    <p:extLst>
      <p:ext uri="{BB962C8B-B14F-4D97-AF65-F5344CB8AC3E}">
        <p14:creationId xmlns:p14="http://schemas.microsoft.com/office/powerpoint/2010/main" val="212839438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defTabSz="457200">
              <a:defRPr/>
            </a:pPr>
            <a:fld id="{84B45B09-9925-40DA-952F-CBB84BE26455}" type="slidenum">
              <a:rPr lang="zh-CN" altLang="en-US" smtClean="0">
                <a:solidFill>
                  <a:prstClr val="black"/>
                </a:solidFill>
                <a:latin typeface="等线" panose="020F0502020204030204"/>
              </a:rPr>
              <a:pPr defTabSz="457200">
                <a:defRPr/>
              </a:pPr>
              <a:t>28</a:t>
            </a:fld>
            <a:endParaRPr lang="zh-CN" altLang="en-US">
              <a:solidFill>
                <a:prstClr val="black"/>
              </a:solidFill>
              <a:latin typeface="等线" panose="020F0502020204030204"/>
            </a:endParaRPr>
          </a:p>
        </p:txBody>
      </p:sp>
    </p:spTree>
    <p:extLst>
      <p:ext uri="{BB962C8B-B14F-4D97-AF65-F5344CB8AC3E}">
        <p14:creationId xmlns:p14="http://schemas.microsoft.com/office/powerpoint/2010/main" val="112823657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defTabSz="457200">
              <a:defRPr/>
            </a:pPr>
            <a:fld id="{84B45B09-9925-40DA-952F-CBB84BE26455}" type="slidenum">
              <a:rPr lang="zh-CN" altLang="en-US" smtClean="0">
                <a:solidFill>
                  <a:prstClr val="black"/>
                </a:solidFill>
                <a:latin typeface="等线" panose="020F0502020204030204"/>
              </a:rPr>
              <a:pPr defTabSz="457200">
                <a:defRPr/>
              </a:pPr>
              <a:t>29</a:t>
            </a:fld>
            <a:endParaRPr lang="zh-CN" altLang="en-US">
              <a:solidFill>
                <a:prstClr val="black"/>
              </a:solidFill>
              <a:latin typeface="等线" panose="020F0502020204030204"/>
            </a:endParaRPr>
          </a:p>
        </p:txBody>
      </p:sp>
    </p:spTree>
    <p:extLst>
      <p:ext uri="{BB962C8B-B14F-4D97-AF65-F5344CB8AC3E}">
        <p14:creationId xmlns:p14="http://schemas.microsoft.com/office/powerpoint/2010/main" val="138628627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defTabSz="457200">
              <a:defRPr/>
            </a:pPr>
            <a:fld id="{84B45B09-9925-40DA-952F-CBB84BE26455}" type="slidenum">
              <a:rPr lang="zh-CN" altLang="en-US" smtClean="0">
                <a:solidFill>
                  <a:prstClr val="black"/>
                </a:solidFill>
                <a:latin typeface="等线" panose="020F0502020204030204"/>
              </a:rPr>
              <a:pPr defTabSz="457200">
                <a:defRPr/>
              </a:pPr>
              <a:t>30</a:t>
            </a:fld>
            <a:endParaRPr lang="zh-CN" altLang="en-US">
              <a:solidFill>
                <a:prstClr val="black"/>
              </a:solidFill>
              <a:latin typeface="等线" panose="020F0502020204030204"/>
            </a:endParaRPr>
          </a:p>
        </p:txBody>
      </p:sp>
    </p:spTree>
    <p:extLst>
      <p:ext uri="{BB962C8B-B14F-4D97-AF65-F5344CB8AC3E}">
        <p14:creationId xmlns:p14="http://schemas.microsoft.com/office/powerpoint/2010/main" val="331980981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defTabSz="457200">
              <a:defRPr/>
            </a:pPr>
            <a:fld id="{84B45B09-9925-40DA-952F-CBB84BE26455}" type="slidenum">
              <a:rPr lang="zh-CN" altLang="en-US" smtClean="0">
                <a:solidFill>
                  <a:prstClr val="black"/>
                </a:solidFill>
                <a:latin typeface="等线" panose="020F0502020204030204"/>
              </a:rPr>
              <a:pPr defTabSz="457200">
                <a:defRPr/>
              </a:pPr>
              <a:t>31</a:t>
            </a:fld>
            <a:endParaRPr lang="zh-CN" altLang="en-US">
              <a:solidFill>
                <a:prstClr val="black"/>
              </a:solidFill>
              <a:latin typeface="等线" panose="020F0502020204030204"/>
            </a:endParaRPr>
          </a:p>
        </p:txBody>
      </p:sp>
    </p:spTree>
    <p:extLst>
      <p:ext uri="{BB962C8B-B14F-4D97-AF65-F5344CB8AC3E}">
        <p14:creationId xmlns:p14="http://schemas.microsoft.com/office/powerpoint/2010/main" val="388614884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defTabSz="457200">
              <a:defRPr/>
            </a:pPr>
            <a:fld id="{84B45B09-9925-40DA-952F-CBB84BE26455}" type="slidenum">
              <a:rPr lang="zh-CN" altLang="en-US" smtClean="0">
                <a:solidFill>
                  <a:prstClr val="black"/>
                </a:solidFill>
                <a:latin typeface="等线" panose="020F0502020204030204"/>
              </a:rPr>
              <a:pPr defTabSz="457200">
                <a:defRPr/>
              </a:pPr>
              <a:t>32</a:t>
            </a:fld>
            <a:endParaRPr lang="zh-CN" altLang="en-US">
              <a:solidFill>
                <a:prstClr val="black"/>
              </a:solidFill>
              <a:latin typeface="等线" panose="020F0502020204030204"/>
            </a:endParaRPr>
          </a:p>
        </p:txBody>
      </p:sp>
    </p:spTree>
    <p:extLst>
      <p:ext uri="{BB962C8B-B14F-4D97-AF65-F5344CB8AC3E}">
        <p14:creationId xmlns:p14="http://schemas.microsoft.com/office/powerpoint/2010/main" val="137907211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defTabSz="457200">
              <a:defRPr/>
            </a:pPr>
            <a:fld id="{84B45B09-9925-40DA-952F-CBB84BE26455}" type="slidenum">
              <a:rPr lang="zh-CN" altLang="en-US" smtClean="0">
                <a:solidFill>
                  <a:prstClr val="black"/>
                </a:solidFill>
                <a:latin typeface="等线" panose="020F0502020204030204"/>
              </a:rPr>
              <a:pPr defTabSz="457200">
                <a:defRPr/>
              </a:pPr>
              <a:t>33</a:t>
            </a:fld>
            <a:endParaRPr lang="zh-CN" altLang="en-US">
              <a:solidFill>
                <a:prstClr val="black"/>
              </a:solidFill>
              <a:latin typeface="等线" panose="020F0502020204030204"/>
            </a:endParaRPr>
          </a:p>
        </p:txBody>
      </p:sp>
    </p:spTree>
    <p:extLst>
      <p:ext uri="{BB962C8B-B14F-4D97-AF65-F5344CB8AC3E}">
        <p14:creationId xmlns:p14="http://schemas.microsoft.com/office/powerpoint/2010/main" val="369774404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defTabSz="457200">
              <a:defRPr/>
            </a:pPr>
            <a:fld id="{84B45B09-9925-40DA-952F-CBB84BE26455}" type="slidenum">
              <a:rPr lang="zh-CN" altLang="en-US" smtClean="0">
                <a:solidFill>
                  <a:prstClr val="black"/>
                </a:solidFill>
                <a:latin typeface="等线" panose="020F0502020204030204"/>
              </a:rPr>
              <a:pPr defTabSz="457200">
                <a:defRPr/>
              </a:pPr>
              <a:t>34</a:t>
            </a:fld>
            <a:endParaRPr lang="zh-CN" altLang="en-US">
              <a:solidFill>
                <a:prstClr val="black"/>
              </a:solidFill>
              <a:latin typeface="等线" panose="020F0502020204030204"/>
            </a:endParaRPr>
          </a:p>
        </p:txBody>
      </p:sp>
    </p:spTree>
    <p:extLst>
      <p:ext uri="{BB962C8B-B14F-4D97-AF65-F5344CB8AC3E}">
        <p14:creationId xmlns:p14="http://schemas.microsoft.com/office/powerpoint/2010/main" val="23396502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1E287B-AD14-4307-A460-26BCD6B51852}"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1914391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1E287B-AD14-4307-A460-26BCD6B51852}"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6391375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1E287B-AD14-4307-A460-26BCD6B51852}"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9441541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1E287B-AD14-4307-A460-26BCD6B51852}"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5267821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1E287B-AD14-4307-A460-26BCD6B51852}"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7741655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1E287B-AD14-4307-A460-26BCD6B51852}"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6031326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1E287B-AD14-4307-A460-26BCD6B51852}"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8812800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1110873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9089510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295887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标题和内容">
    <p:bg>
      <p:bgPr>
        <a:solidFill>
          <a:srgbClr val="C8F8F8"/>
        </a:solidFill>
        <a:effectLst/>
      </p:bgPr>
    </p:bg>
    <p:spTree>
      <p:nvGrpSpPr>
        <p:cNvPr id="1" name=""/>
        <p:cNvGrpSpPr/>
        <p:nvPr/>
      </p:nvGrpSpPr>
      <p:grpSpPr>
        <a:xfrm>
          <a:off x="0" y="0"/>
          <a:ext cx="0" cy="0"/>
          <a:chOff x="0" y="0"/>
          <a:chExt cx="0" cy="0"/>
        </a:xfrm>
      </p:grpSpPr>
      <p:sp>
        <p:nvSpPr>
          <p:cNvPr id="7" name="矩形 6"/>
          <p:cNvSpPr/>
          <p:nvPr userDrawn="1"/>
        </p:nvSpPr>
        <p:spPr>
          <a:xfrm>
            <a:off x="0" y="313899"/>
            <a:ext cx="12192000" cy="62506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userDrawn="1"/>
        </p:nvSpPr>
        <p:spPr>
          <a:xfrm>
            <a:off x="0" y="313899"/>
            <a:ext cx="12192000" cy="395785"/>
          </a:xfrm>
          <a:prstGeom prst="rect">
            <a:avLst/>
          </a:prstGeom>
          <a:solidFill>
            <a:srgbClr val="0E59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userDrawn="1"/>
        </p:nvSpPr>
        <p:spPr>
          <a:xfrm>
            <a:off x="0" y="6093726"/>
            <a:ext cx="12192000" cy="395785"/>
          </a:xfrm>
          <a:prstGeom prst="rect">
            <a:avLst/>
          </a:prstGeom>
          <a:solidFill>
            <a:srgbClr val="0E59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userDrawn="1"/>
        </p:nvSpPr>
        <p:spPr>
          <a:xfrm>
            <a:off x="0" y="6489510"/>
            <a:ext cx="12192000" cy="150125"/>
          </a:xfrm>
          <a:prstGeom prst="rect">
            <a:avLst/>
          </a:prstGeom>
          <a:solidFill>
            <a:srgbClr val="FED8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08384924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节标题">
    <p:bg>
      <p:bgPr>
        <a:solidFill>
          <a:srgbClr val="C8F8F8"/>
        </a:solidFill>
        <a:effectLst/>
      </p:bgPr>
    </p:bg>
    <p:spTree>
      <p:nvGrpSpPr>
        <p:cNvPr id="1" name=""/>
        <p:cNvGrpSpPr/>
        <p:nvPr/>
      </p:nvGrpSpPr>
      <p:grpSpPr>
        <a:xfrm>
          <a:off x="0" y="0"/>
          <a:ext cx="0" cy="0"/>
          <a:chOff x="0" y="0"/>
          <a:chExt cx="0" cy="0"/>
        </a:xfrm>
      </p:grpSpPr>
      <p:sp>
        <p:nvSpPr>
          <p:cNvPr id="13" name="文本框 12">
            <a:extLst>
              <a:ext uri="{FF2B5EF4-FFF2-40B4-BE49-F238E27FC236}">
                <a16:creationId xmlns:a16="http://schemas.microsoft.com/office/drawing/2014/main" id="{422D20C6-55C3-4834-A0D1-C04291FDB5C7}"/>
              </a:ext>
            </a:extLst>
          </p:cNvPr>
          <p:cNvSpPr txBox="1"/>
          <p:nvPr userDrawn="1"/>
        </p:nvSpPr>
        <p:spPr>
          <a:xfrm>
            <a:off x="291121" y="290140"/>
            <a:ext cx="1662635" cy="461665"/>
          </a:xfrm>
          <a:prstGeom prst="rect">
            <a:avLst/>
          </a:prstGeom>
          <a:noFill/>
        </p:spPr>
        <p:txBody>
          <a:bodyPr wrap="none" rtlCol="0">
            <a:spAutoFit/>
          </a:bodyPr>
          <a:lstStyle/>
          <a:p>
            <a:r>
              <a:rPr lang="en-US" altLang="zh-CN" sz="2400" b="1">
                <a:solidFill>
                  <a:schemeClr val="bg1"/>
                </a:solidFill>
                <a:latin typeface="字魂37号-波纹乖乖体" panose="00000500000000000000" pitchFamily="2" charset="-122"/>
                <a:ea typeface="字魂37号-波纹乖乖体" panose="00000500000000000000" pitchFamily="2" charset="-122"/>
                <a:cs typeface="+mn-ea"/>
                <a:sym typeface="+mn-lt"/>
              </a:rPr>
              <a:t>02</a:t>
            </a:r>
            <a:r>
              <a:rPr lang="en-US" altLang="zh-CN" sz="2400" b="1" smtClean="0">
                <a:solidFill>
                  <a:schemeClr val="bg1"/>
                </a:solidFill>
                <a:latin typeface="字魂37号-波纹乖乖体" panose="00000500000000000000" pitchFamily="2" charset="-122"/>
                <a:ea typeface="字魂37号-波纹乖乖体" panose="00000500000000000000" pitchFamily="2" charset="-122"/>
                <a:cs typeface="+mn-ea"/>
                <a:sym typeface="+mn-lt"/>
              </a:rPr>
              <a:t>.</a:t>
            </a:r>
            <a:r>
              <a:rPr lang="zh-CN" altLang="en-US" sz="2400" b="1" smtClean="0">
                <a:solidFill>
                  <a:schemeClr val="bg1"/>
                </a:solidFill>
                <a:latin typeface="字魂37号-波纹乖乖体" panose="00000500000000000000" pitchFamily="2" charset="-122"/>
                <a:ea typeface="字魂37号-波纹乖乖体" panose="00000500000000000000" pitchFamily="2" charset="-122"/>
                <a:cs typeface="+mn-ea"/>
                <a:sym typeface="+mn-lt"/>
              </a:rPr>
              <a:t>加</a:t>
            </a:r>
            <a:r>
              <a:rPr lang="zh-CN" altLang="en-US" sz="2400" b="1" dirty="0">
                <a:solidFill>
                  <a:schemeClr val="bg1"/>
                </a:solidFill>
                <a:latin typeface="字魂37号-波纹乖乖体" panose="00000500000000000000" pitchFamily="2" charset="-122"/>
                <a:ea typeface="字魂37号-波纹乖乖体" panose="00000500000000000000" pitchFamily="2" charset="-122"/>
                <a:cs typeface="+mn-ea"/>
                <a:sym typeface="+mn-lt"/>
              </a:rPr>
              <a:t>标题</a:t>
            </a:r>
          </a:p>
        </p:txBody>
      </p:sp>
    </p:spTree>
    <p:extLst>
      <p:ext uri="{BB962C8B-B14F-4D97-AF65-F5344CB8AC3E}">
        <p14:creationId xmlns:p14="http://schemas.microsoft.com/office/powerpoint/2010/main" val="33590310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两栏内容">
    <p:bg>
      <p:bgPr>
        <a:solidFill>
          <a:srgbClr val="C8F8F8"/>
        </a:solidFill>
        <a:effectLst/>
      </p:bgPr>
    </p:bg>
    <p:spTree>
      <p:nvGrpSpPr>
        <p:cNvPr id="1" name=""/>
        <p:cNvGrpSpPr/>
        <p:nvPr/>
      </p:nvGrpSpPr>
      <p:grpSpPr>
        <a:xfrm>
          <a:off x="0" y="0"/>
          <a:ext cx="0" cy="0"/>
          <a:chOff x="0" y="0"/>
          <a:chExt cx="0" cy="0"/>
        </a:xfrm>
      </p:grpSpPr>
      <p:sp>
        <p:nvSpPr>
          <p:cNvPr id="14" name="文本框 13">
            <a:extLst>
              <a:ext uri="{FF2B5EF4-FFF2-40B4-BE49-F238E27FC236}">
                <a16:creationId xmlns:a16="http://schemas.microsoft.com/office/drawing/2014/main" id="{422D20C6-55C3-4834-A0D1-C04291FDB5C7}"/>
              </a:ext>
            </a:extLst>
          </p:cNvPr>
          <p:cNvSpPr txBox="1"/>
          <p:nvPr userDrawn="1"/>
        </p:nvSpPr>
        <p:spPr>
          <a:xfrm>
            <a:off x="291121" y="290140"/>
            <a:ext cx="1854995" cy="461665"/>
          </a:xfrm>
          <a:prstGeom prst="rect">
            <a:avLst/>
          </a:prstGeom>
          <a:noFill/>
        </p:spPr>
        <p:txBody>
          <a:bodyPr wrap="none" rtlCol="0">
            <a:spAutoFit/>
          </a:bodyPr>
          <a:lstStyle/>
          <a:p>
            <a:r>
              <a:rPr lang="en-US" altLang="zh-CN" sz="2400" b="1" dirty="0">
                <a:solidFill>
                  <a:schemeClr val="bg1"/>
                </a:solidFill>
                <a:latin typeface="字魂37号-波纹乖乖体" panose="00000500000000000000" pitchFamily="2" charset="-122"/>
                <a:ea typeface="字魂37号-波纹乖乖体" panose="00000500000000000000" pitchFamily="2" charset="-122"/>
                <a:cs typeface="+mn-ea"/>
                <a:sym typeface="+mn-lt"/>
              </a:rPr>
              <a:t>03.</a:t>
            </a:r>
            <a:r>
              <a:rPr lang="zh-CN" altLang="en-US" sz="2400" b="1" dirty="0">
                <a:solidFill>
                  <a:schemeClr val="bg1"/>
                </a:solidFill>
                <a:latin typeface="字魂37号-波纹乖乖体" panose="00000500000000000000" pitchFamily="2" charset="-122"/>
                <a:ea typeface="字魂37号-波纹乖乖体" panose="00000500000000000000" pitchFamily="2" charset="-122"/>
                <a:cs typeface="+mn-ea"/>
                <a:sym typeface="+mn-lt"/>
              </a:rPr>
              <a:t>添加标题</a:t>
            </a:r>
          </a:p>
        </p:txBody>
      </p:sp>
    </p:spTree>
    <p:extLst>
      <p:ext uri="{BB962C8B-B14F-4D97-AF65-F5344CB8AC3E}">
        <p14:creationId xmlns:p14="http://schemas.microsoft.com/office/powerpoint/2010/main" val="39078659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008249936"/>
      </p:ext>
    </p:extLst>
  </p:cSld>
  <p:clrMapOvr>
    <a:masterClrMapping/>
  </p:clrMapOvr>
  <mc:AlternateContent xmlns:mc="http://schemas.openxmlformats.org/markup-compatibility/2006" xmlns:p14="http://schemas.microsoft.com/office/powerpoint/2010/main">
    <mc:Choice Requires="p14">
      <p:transition spd="slow" p14:dur="2000" advTm="3000">
        <p:push dir="u"/>
      </p:transition>
    </mc:Choice>
    <mc:Fallback xmlns="">
      <p:transition spd="slow" advTm="3000">
        <p:push dir="u"/>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049277898"/>
      </p:ext>
    </p:extLst>
  </p:cSld>
  <p:clrMapOvr>
    <a:masterClrMapping/>
  </p:clrMapOvr>
  <mc:AlternateContent xmlns:mc="http://schemas.openxmlformats.org/markup-compatibility/2006" xmlns:p14="http://schemas.microsoft.com/office/powerpoint/2010/main">
    <mc:Choice Requires="p14">
      <p:transition spd="slow" p14:dur="2000" advTm="3000">
        <p:push dir="u"/>
      </p:transition>
    </mc:Choice>
    <mc:Fallback xmlns="">
      <p:transition spd="slow" advTm="3000">
        <p:push dir="u"/>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8651540"/>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6" r:id="rId3"/>
    <p:sldLayoutId id="2147483729" r:id="rId4"/>
    <p:sldLayoutId id="2147483730" r:id="rId5"/>
    <p:sldLayoutId id="2147483690" r:id="rId6"/>
    <p:sldLayoutId id="2147483731" r:id="rId7"/>
    <p:sldLayoutId id="2147483732" r:id="rId8"/>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5.xml"/><Relationship Id="rId6" Type="http://schemas.microsoft.com/office/2007/relationships/hdphoto" Target="../media/hdphoto2.wdp"/><Relationship Id="rId5" Type="http://schemas.openxmlformats.org/officeDocument/2006/relationships/image" Target="../media/image16.png"/><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7.jpeg"/><Relationship Id="rId1" Type="http://schemas.openxmlformats.org/officeDocument/2006/relationships/slideLayout" Target="../slideLayouts/slideLayout3.xml"/><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5.xml"/><Relationship Id="rId5" Type="http://schemas.openxmlformats.org/officeDocument/2006/relationships/image" Target="../media/image14.png"/><Relationship Id="rId4" Type="http://schemas.openxmlformats.org/officeDocument/2006/relationships/image" Target="../media/image19.jpeg"/></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tags" Target="../tags/tag3.xml"/><Relationship Id="rId7" Type="http://schemas.openxmlformats.org/officeDocument/2006/relationships/notesSlide" Target="../notesSlides/notesSlide15.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slideLayout" Target="../slideLayouts/slideLayout4.xml"/><Relationship Id="rId5" Type="http://schemas.openxmlformats.org/officeDocument/2006/relationships/tags" Target="../tags/tag5.xml"/><Relationship Id="rId4" Type="http://schemas.openxmlformats.org/officeDocument/2006/relationships/tags" Target="../tags/tag4.xml"/><Relationship Id="rId9" Type="http://schemas.openxmlformats.org/officeDocument/2006/relationships/image" Target="../media/image21.png"/></Relationships>
</file>

<file path=ppt/slides/_rels/slide18.xml.rels><?xml version="1.0" encoding="UTF-8" standalone="yes"?>
<Relationships xmlns="http://schemas.openxmlformats.org/package/2006/relationships"><Relationship Id="rId3" Type="http://schemas.openxmlformats.org/officeDocument/2006/relationships/slide" Target="slide18.xml"/><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slide" Target="slide18.xml"/><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slide" Target="slide18.xml"/><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5.xml"/><Relationship Id="rId5" Type="http://schemas.openxmlformats.org/officeDocument/2006/relationships/image" Target="../media/image14.png"/><Relationship Id="rId4" Type="http://schemas.openxmlformats.org/officeDocument/2006/relationships/image" Target="../media/image19.jpeg"/></Relationships>
</file>

<file path=ppt/slides/_rels/slide2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7.png"/><Relationship Id="rId5" Type="http://schemas.openxmlformats.org/officeDocument/2006/relationships/image" Target="../media/image26.jpeg"/><Relationship Id="rId4" Type="http://schemas.openxmlformats.org/officeDocument/2006/relationships/notesSlide" Target="../notesSlides/notesSlide20.xml"/></Relationships>
</file>

<file path=ppt/slides/_rels/slide2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4.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30.png"/><Relationship Id="rId4" Type="http://schemas.openxmlformats.org/officeDocument/2006/relationships/image" Target="../media/image24.png"/></Relationships>
</file>

<file path=ppt/slides/_rels/slide3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30.png"/><Relationship Id="rId4" Type="http://schemas.openxmlformats.org/officeDocument/2006/relationships/image" Target="../media/image24.png"/></Relationships>
</file>

<file path=ppt/slides/_rels/slide3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5.xml"/><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9.png"/><Relationship Id="rId7" Type="http://schemas.openxmlformats.org/officeDocument/2006/relationships/image" Target="../media/image35.png"/><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microsoft.com/office/2007/relationships/hdphoto" Target="../media/hdphoto3.wdp"/><Relationship Id="rId5" Type="http://schemas.openxmlformats.org/officeDocument/2006/relationships/image" Target="../media/image34.png"/><Relationship Id="rId4" Type="http://schemas.openxmlformats.org/officeDocument/2006/relationships/image" Target="../media/image24.png"/></Relationships>
</file>

<file path=ppt/slides/_rels/slide3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7.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4.xml"/><Relationship Id="rId5" Type="http://schemas.openxmlformats.org/officeDocument/2006/relationships/image" Target="../media/image9.png"/><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3" cstate="print">
            <a:extLst>
              <a:ext uri="{28A0092B-C50C-407E-A947-70E740481C1C}">
                <a14:useLocalDpi xmlns:a14="http://schemas.microsoft.com/office/drawing/2010/main" val="0"/>
              </a:ext>
            </a:extLst>
          </a:blip>
          <a:srcRect l="3171" r="13526"/>
          <a:stretch/>
        </p:blipFill>
        <p:spPr>
          <a:xfrm>
            <a:off x="0" y="0"/>
            <a:ext cx="12187451" cy="6858000"/>
          </a:xfrm>
          <a:prstGeom prst="rect">
            <a:avLst/>
          </a:prstGeom>
        </p:spPr>
      </p:pic>
      <p:pic>
        <p:nvPicPr>
          <p:cNvPr id="7" name="Picture 6">
            <a:extLst>
              <a:ext uri="{FF2B5EF4-FFF2-40B4-BE49-F238E27FC236}">
                <a16:creationId xmlns:a16="http://schemas.microsoft.com/office/drawing/2014/main" id="{590C6CA7-E0E7-481C-A44B-AF5F1F38CDA0}"/>
              </a:ext>
            </a:extLst>
          </p:cNvPr>
          <p:cNvPicPr>
            <a:picLocks noChangeAspect="1"/>
          </p:cNvPicPr>
          <p:nvPr/>
        </p:nvPicPr>
        <p:blipFill>
          <a:blip r:embed="rId4"/>
          <a:stretch>
            <a:fillRect/>
          </a:stretch>
        </p:blipFill>
        <p:spPr>
          <a:xfrm>
            <a:off x="1761193" y="1491691"/>
            <a:ext cx="8805411" cy="1102636"/>
          </a:xfrm>
          <a:prstGeom prst="rect">
            <a:avLst/>
          </a:prstGeom>
        </p:spPr>
      </p:pic>
      <p:pic>
        <p:nvPicPr>
          <p:cNvPr id="3" name="Picture 2">
            <a:extLst>
              <a:ext uri="{FF2B5EF4-FFF2-40B4-BE49-F238E27FC236}">
                <a16:creationId xmlns:a16="http://schemas.microsoft.com/office/drawing/2014/main" id="{414C6FC2-3FE7-4F9A-ABC9-A4DFA809D89A}"/>
              </a:ext>
            </a:extLst>
          </p:cNvPr>
          <p:cNvPicPr>
            <a:picLocks noChangeAspect="1"/>
          </p:cNvPicPr>
          <p:nvPr/>
        </p:nvPicPr>
        <p:blipFill>
          <a:blip r:embed="rId5"/>
          <a:stretch>
            <a:fillRect/>
          </a:stretch>
        </p:blipFill>
        <p:spPr>
          <a:xfrm>
            <a:off x="1934642" y="2333600"/>
            <a:ext cx="8730229" cy="3511600"/>
          </a:xfrm>
          <a:prstGeom prst="rect">
            <a:avLst/>
          </a:prstGeom>
        </p:spPr>
      </p:pic>
    </p:spTree>
    <p:extLst>
      <p:ext uri="{BB962C8B-B14F-4D97-AF65-F5344CB8AC3E}">
        <p14:creationId xmlns:p14="http://schemas.microsoft.com/office/powerpoint/2010/main" val="3638198397"/>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a:extLst>
              <a:ext uri="{FF2B5EF4-FFF2-40B4-BE49-F238E27FC236}">
                <a16:creationId xmlns:a16="http://schemas.microsoft.com/office/drawing/2014/main" id="{C04DC18A-3575-4573-A20F-355F10F81D8D}"/>
              </a:ext>
            </a:extLst>
          </p:cNvPr>
          <p:cNvPicPr>
            <a:picLocks noChangeAspect="1"/>
          </p:cNvPicPr>
          <p:nvPr/>
        </p:nvPicPr>
        <p:blipFill>
          <a:blip r:embed="rId3"/>
          <a:stretch>
            <a:fillRect/>
          </a:stretch>
        </p:blipFill>
        <p:spPr>
          <a:xfrm>
            <a:off x="220815" y="323861"/>
            <a:ext cx="957155" cy="762066"/>
          </a:xfrm>
          <a:prstGeom prst="rect">
            <a:avLst/>
          </a:prstGeom>
        </p:spPr>
      </p:pic>
      <p:sp>
        <p:nvSpPr>
          <p:cNvPr id="30" name="TextBox 29">
            <a:extLst>
              <a:ext uri="{FF2B5EF4-FFF2-40B4-BE49-F238E27FC236}">
                <a16:creationId xmlns:a16="http://schemas.microsoft.com/office/drawing/2014/main" id="{42037974-DE91-4C22-9592-E5456C2AFB45}"/>
              </a:ext>
            </a:extLst>
          </p:cNvPr>
          <p:cNvSpPr txBox="1"/>
          <p:nvPr/>
        </p:nvSpPr>
        <p:spPr>
          <a:xfrm>
            <a:off x="1259250" y="323861"/>
            <a:ext cx="4694510" cy="578882"/>
          </a:xfrm>
          <a:prstGeom prst="roundRect">
            <a:avLst/>
          </a:prstGeom>
          <a:solidFill>
            <a:srgbClr val="FFFFCC"/>
          </a:solidFill>
          <a:ln w="28575">
            <a:solidFill>
              <a:srgbClr val="217875"/>
            </a:solidFill>
            <a:prstDash val="sysDash"/>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Luyện</a:t>
            </a:r>
            <a:r>
              <a:rPr kumimoji="0" lang="en-US" sz="2800" b="1" i="0" u="none" strike="noStrike" kern="1200" cap="none" spc="0" normalizeH="0" baseline="0" noProof="0" dirty="0">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prstClr val="black">
                    <a:lumMod val="95000"/>
                    <a:lumOff val="5000"/>
                  </a:prstClr>
                </a:solidFill>
                <a:latin typeface="Arial-Rounded" panose="020B0500000000000000" pitchFamily="34" charset="0"/>
                <a:ea typeface="Arial-Rounded" panose="020B0500000000000000" pitchFamily="34" charset="0"/>
                <a:cs typeface="Arial-Rounded" panose="020B0500000000000000" pitchFamily="34" charset="0"/>
              </a:rPr>
              <a:t>đọc</a:t>
            </a:r>
            <a:r>
              <a:rPr lang="en-US" sz="2800" b="1" dirty="0">
                <a:solidFill>
                  <a:prstClr val="black">
                    <a:lumMod val="95000"/>
                    <a:lumOff val="5000"/>
                  </a:prstClr>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prstClr val="black">
                    <a:lumMod val="95000"/>
                    <a:lumOff val="5000"/>
                  </a:prstClr>
                </a:solidFill>
                <a:latin typeface="Arial-Rounded" panose="020B0500000000000000" pitchFamily="34" charset="0"/>
                <a:ea typeface="Arial-Rounded" panose="020B0500000000000000" pitchFamily="34" charset="0"/>
                <a:cs typeface="Arial-Rounded" panose="020B0500000000000000" pitchFamily="34" charset="0"/>
              </a:rPr>
              <a:t>diễn</a:t>
            </a:r>
            <a:r>
              <a:rPr lang="en-US" sz="2800" b="1" dirty="0">
                <a:solidFill>
                  <a:prstClr val="black">
                    <a:lumMod val="95000"/>
                    <a:lumOff val="5000"/>
                  </a:prstClr>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prstClr val="black">
                    <a:lumMod val="95000"/>
                    <a:lumOff val="5000"/>
                  </a:prstClr>
                </a:solidFill>
                <a:latin typeface="Arial-Rounded" panose="020B0500000000000000" pitchFamily="34" charset="0"/>
                <a:ea typeface="Arial-Rounded" panose="020B0500000000000000" pitchFamily="34" charset="0"/>
                <a:cs typeface="Arial-Rounded" panose="020B0500000000000000" pitchFamily="34" charset="0"/>
              </a:rPr>
              <a:t>cảm</a:t>
            </a:r>
            <a:endParaRPr kumimoji="0" lang="en-US" sz="2800" b="1" i="0" u="none" strike="noStrike" kern="1200" cap="none" spc="0" normalizeH="0" baseline="0" noProof="0" dirty="0">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1" name="TextBox 30">
            <a:extLst>
              <a:ext uri="{FF2B5EF4-FFF2-40B4-BE49-F238E27FC236}">
                <a16:creationId xmlns:a16="http://schemas.microsoft.com/office/drawing/2014/main" id="{1ADD129B-27DA-418F-BDA9-E1CF1C50D415}"/>
              </a:ext>
            </a:extLst>
          </p:cNvPr>
          <p:cNvSpPr txBox="1"/>
          <p:nvPr/>
        </p:nvSpPr>
        <p:spPr>
          <a:xfrm>
            <a:off x="776637" y="1519484"/>
            <a:ext cx="4486243" cy="809965"/>
          </a:xfrm>
          <a:prstGeom prst="rect">
            <a:avLst/>
          </a:prstGeom>
          <a:solidFill>
            <a:schemeClr val="accent4">
              <a:lumMod val="20000"/>
              <a:lumOff val="80000"/>
            </a:schemeClr>
          </a:solidFill>
        </p:spPr>
        <p:txBody>
          <a:bodyPr wrap="square">
            <a:spAutoFit/>
          </a:bodyPr>
          <a:lstStyle/>
          <a:p>
            <a:pPr lvl="0" algn="just">
              <a:lnSpc>
                <a:spcPct val="150000"/>
              </a:lnSpc>
            </a:pPr>
            <a:r>
              <a:rPr lang="vi-VN"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Một ngày tuyệt đẹp!</a:t>
            </a:r>
          </a:p>
        </p:txBody>
      </p:sp>
      <p:sp>
        <p:nvSpPr>
          <p:cNvPr id="5" name="TextBox 4">
            <a:extLst>
              <a:ext uri="{FF2B5EF4-FFF2-40B4-BE49-F238E27FC236}">
                <a16:creationId xmlns:a16="http://schemas.microsoft.com/office/drawing/2014/main" id="{213A185B-62F7-4077-9DDE-961C399D4F94}"/>
              </a:ext>
            </a:extLst>
          </p:cNvPr>
          <p:cNvSpPr txBox="1"/>
          <p:nvPr/>
        </p:nvSpPr>
        <p:spPr>
          <a:xfrm>
            <a:off x="699393" y="2807121"/>
            <a:ext cx="4563487" cy="809965"/>
          </a:xfrm>
          <a:prstGeom prst="rect">
            <a:avLst/>
          </a:prstGeom>
          <a:solidFill>
            <a:schemeClr val="accent4">
              <a:lumMod val="20000"/>
              <a:lumOff val="80000"/>
            </a:schemeClr>
          </a:solidFill>
        </p:spPr>
        <p:txBody>
          <a:bodyPr wrap="square">
            <a:spAutoFit/>
          </a:bodyPr>
          <a:lstStyle/>
          <a:p>
            <a:pPr lvl="0" algn="just">
              <a:lnSpc>
                <a:spcPct val="150000"/>
              </a:lnSpc>
            </a:pPr>
            <a:r>
              <a:rPr lang="vi-VN"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Thật khó chịu! </a:t>
            </a:r>
          </a:p>
        </p:txBody>
      </p:sp>
      <p:sp>
        <p:nvSpPr>
          <p:cNvPr id="6" name="TextBox 5">
            <a:extLst>
              <a:ext uri="{FF2B5EF4-FFF2-40B4-BE49-F238E27FC236}">
                <a16:creationId xmlns:a16="http://schemas.microsoft.com/office/drawing/2014/main" id="{12B3BA1C-B127-4409-A862-31191D58F2D9}"/>
              </a:ext>
            </a:extLst>
          </p:cNvPr>
          <p:cNvSpPr txBox="1"/>
          <p:nvPr/>
        </p:nvSpPr>
        <p:spPr>
          <a:xfrm>
            <a:off x="699391" y="3985681"/>
            <a:ext cx="4563487" cy="809965"/>
          </a:xfrm>
          <a:prstGeom prst="rect">
            <a:avLst/>
          </a:prstGeom>
          <a:solidFill>
            <a:schemeClr val="accent4">
              <a:lumMod val="20000"/>
              <a:lumOff val="80000"/>
            </a:schemeClr>
          </a:solidFill>
        </p:spPr>
        <p:txBody>
          <a:bodyPr wrap="square">
            <a:spAutoFit/>
          </a:bodyPr>
          <a:lstStyle/>
          <a:p>
            <a:pPr lvl="0" algn="just">
              <a:lnSpc>
                <a:spcPct val="150000"/>
              </a:lnSpc>
            </a:pPr>
            <a:r>
              <a:rPr lang="vi-VN"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Thế là thế nào? </a:t>
            </a:r>
          </a:p>
        </p:txBody>
      </p:sp>
      <p:sp>
        <p:nvSpPr>
          <p:cNvPr id="7" name="TextBox 6">
            <a:extLst>
              <a:ext uri="{FF2B5EF4-FFF2-40B4-BE49-F238E27FC236}">
                <a16:creationId xmlns:a16="http://schemas.microsoft.com/office/drawing/2014/main" id="{7B96AC76-9F9A-4F91-A3AC-6DA2267557B9}"/>
              </a:ext>
            </a:extLst>
          </p:cNvPr>
          <p:cNvSpPr txBox="1"/>
          <p:nvPr/>
        </p:nvSpPr>
        <p:spPr>
          <a:xfrm>
            <a:off x="5674359" y="1276051"/>
            <a:ext cx="6282915" cy="1296830"/>
          </a:xfrm>
          <a:prstGeom prst="rect">
            <a:avLst/>
          </a:prstGeom>
          <a:solidFill>
            <a:schemeClr val="accent4">
              <a:lumMod val="20000"/>
              <a:lumOff val="80000"/>
            </a:schemeClr>
          </a:solidFill>
        </p:spPr>
        <p:txBody>
          <a:bodyPr wrap="square">
            <a:spAutoFit/>
          </a:bodyPr>
          <a:lstStyle/>
          <a:p>
            <a:pPr lvl="0" algn="just">
              <a:lnSpc>
                <a:spcPct val="150000"/>
              </a:lnSpc>
            </a:pPr>
            <a:r>
              <a:rPr lang="vi-VN" sz="28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Không! Mưa bụi và những vũng nước đục, đó mới là một ngày tuyệt đẹp! </a:t>
            </a:r>
          </a:p>
        </p:txBody>
      </p:sp>
      <p:sp>
        <p:nvSpPr>
          <p:cNvPr id="8" name="TextBox 7">
            <a:extLst>
              <a:ext uri="{FF2B5EF4-FFF2-40B4-BE49-F238E27FC236}">
                <a16:creationId xmlns:a16="http://schemas.microsoft.com/office/drawing/2014/main" id="{7D3C147C-7E30-4F79-8A91-C42B3D474FAA}"/>
              </a:ext>
            </a:extLst>
          </p:cNvPr>
          <p:cNvSpPr txBox="1"/>
          <p:nvPr/>
        </p:nvSpPr>
        <p:spPr>
          <a:xfrm>
            <a:off x="5709918" y="2705484"/>
            <a:ext cx="6211795" cy="1943161"/>
          </a:xfrm>
          <a:prstGeom prst="rect">
            <a:avLst/>
          </a:prstGeom>
          <a:solidFill>
            <a:schemeClr val="accent4">
              <a:lumMod val="20000"/>
              <a:lumOff val="80000"/>
            </a:schemeClr>
          </a:solidFill>
        </p:spPr>
        <p:txBody>
          <a:bodyPr wrap="square">
            <a:spAutoFit/>
          </a:bodyPr>
          <a:lstStyle/>
          <a:p>
            <a:pPr lvl="0" algn="just">
              <a:lnSpc>
                <a:spcPct val="150000"/>
              </a:lnSpc>
            </a:pPr>
            <a:r>
              <a:rPr lang="vi-VN" sz="28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Bác kiến ơi, bác hãy nói giúp xem hôm nay là một ngày tuyệt đẹp hay đáng ghét?</a:t>
            </a:r>
          </a:p>
        </p:txBody>
      </p:sp>
      <p:sp>
        <p:nvSpPr>
          <p:cNvPr id="9" name="TextBox 8">
            <a:extLst>
              <a:ext uri="{FF2B5EF4-FFF2-40B4-BE49-F238E27FC236}">
                <a16:creationId xmlns:a16="http://schemas.microsoft.com/office/drawing/2014/main" id="{3DC8D6AC-9762-481C-BC68-EAFFA0CC9530}"/>
              </a:ext>
            </a:extLst>
          </p:cNvPr>
          <p:cNvSpPr txBox="1"/>
          <p:nvPr/>
        </p:nvSpPr>
        <p:spPr>
          <a:xfrm>
            <a:off x="5674360" y="4795646"/>
            <a:ext cx="6282914" cy="1296830"/>
          </a:xfrm>
          <a:prstGeom prst="rect">
            <a:avLst/>
          </a:prstGeom>
          <a:solidFill>
            <a:schemeClr val="accent4">
              <a:lumMod val="20000"/>
              <a:lumOff val="80000"/>
            </a:schemeClr>
          </a:solidFill>
        </p:spPr>
        <p:txBody>
          <a:bodyPr wrap="square">
            <a:spAutoFit/>
          </a:bodyPr>
          <a:lstStyle/>
          <a:p>
            <a:pPr lvl="0" algn="just">
              <a:lnSpc>
                <a:spcPct val="150000"/>
              </a:lnSpc>
            </a:pPr>
            <a:r>
              <a:rPr lang="vi-VN" sz="28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Tôi sẽ trả lời câu hỏi của bạn sau khi mặt trời lặn nhé!</a:t>
            </a:r>
          </a:p>
        </p:txBody>
      </p:sp>
    </p:spTree>
    <p:extLst>
      <p:ext uri="{BB962C8B-B14F-4D97-AF65-F5344CB8AC3E}">
        <p14:creationId xmlns:p14="http://schemas.microsoft.com/office/powerpoint/2010/main" val="118619544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arn(inVertical)">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31"/>
                                        </p:tgtEl>
                                        <p:attrNameLst>
                                          <p:attrName>style.visibility</p:attrName>
                                        </p:attrNameLst>
                                      </p:cBhvr>
                                      <p:to>
                                        <p:strVal val="visible"/>
                                      </p:to>
                                    </p:set>
                                    <p:anim calcmode="lin" valueType="num">
                                      <p:cBhvr>
                                        <p:cTn id="12" dur="500" fill="hold"/>
                                        <p:tgtEl>
                                          <p:spTgt spid="31"/>
                                        </p:tgtEl>
                                        <p:attrNameLst>
                                          <p:attrName>ppt_w</p:attrName>
                                        </p:attrNameLst>
                                      </p:cBhvr>
                                      <p:tavLst>
                                        <p:tav tm="0">
                                          <p:val>
                                            <p:fltVal val="0"/>
                                          </p:val>
                                        </p:tav>
                                        <p:tav tm="100000">
                                          <p:val>
                                            <p:strVal val="#ppt_w"/>
                                          </p:val>
                                        </p:tav>
                                      </p:tavLst>
                                    </p:anim>
                                    <p:anim calcmode="lin" valueType="num">
                                      <p:cBhvr>
                                        <p:cTn id="13" dur="500" fill="hold"/>
                                        <p:tgtEl>
                                          <p:spTgt spid="31"/>
                                        </p:tgtEl>
                                        <p:attrNameLst>
                                          <p:attrName>ppt_h</p:attrName>
                                        </p:attrNameLst>
                                      </p:cBhvr>
                                      <p:tavLst>
                                        <p:tav tm="0">
                                          <p:val>
                                            <p:fltVal val="0"/>
                                          </p:val>
                                        </p:tav>
                                        <p:tav tm="100000">
                                          <p:val>
                                            <p:strVal val="#ppt_h"/>
                                          </p:val>
                                        </p:tav>
                                      </p:tavLst>
                                    </p:anim>
                                    <p:animEffect transition="in" filter="fade">
                                      <p:cBhvr>
                                        <p:cTn id="14" dur="500"/>
                                        <p:tgtEl>
                                          <p:spTgt spid="31"/>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500" fill="hold"/>
                                        <p:tgtEl>
                                          <p:spTgt spid="5"/>
                                        </p:tgtEl>
                                        <p:attrNameLst>
                                          <p:attrName>ppt_w</p:attrName>
                                        </p:attrNameLst>
                                      </p:cBhvr>
                                      <p:tavLst>
                                        <p:tav tm="0">
                                          <p:val>
                                            <p:fltVal val="0"/>
                                          </p:val>
                                        </p:tav>
                                        <p:tav tm="100000">
                                          <p:val>
                                            <p:strVal val="#ppt_w"/>
                                          </p:val>
                                        </p:tav>
                                      </p:tavLst>
                                    </p:anim>
                                    <p:anim calcmode="lin" valueType="num">
                                      <p:cBhvr>
                                        <p:cTn id="20" dur="500" fill="hold"/>
                                        <p:tgtEl>
                                          <p:spTgt spid="5"/>
                                        </p:tgtEl>
                                        <p:attrNameLst>
                                          <p:attrName>ppt_h</p:attrName>
                                        </p:attrNameLst>
                                      </p:cBhvr>
                                      <p:tavLst>
                                        <p:tav tm="0">
                                          <p:val>
                                            <p:fltVal val="0"/>
                                          </p:val>
                                        </p:tav>
                                        <p:tav tm="100000">
                                          <p:val>
                                            <p:strVal val="#ppt_h"/>
                                          </p:val>
                                        </p:tav>
                                      </p:tavLst>
                                    </p:anim>
                                    <p:animEffect transition="in" filter="fade">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 calcmode="lin" valueType="num">
                                      <p:cBhvr>
                                        <p:cTn id="26" dur="500" fill="hold"/>
                                        <p:tgtEl>
                                          <p:spTgt spid="6"/>
                                        </p:tgtEl>
                                        <p:attrNameLst>
                                          <p:attrName>ppt_w</p:attrName>
                                        </p:attrNameLst>
                                      </p:cBhvr>
                                      <p:tavLst>
                                        <p:tav tm="0">
                                          <p:val>
                                            <p:fltVal val="0"/>
                                          </p:val>
                                        </p:tav>
                                        <p:tav tm="100000">
                                          <p:val>
                                            <p:strVal val="#ppt_w"/>
                                          </p:val>
                                        </p:tav>
                                      </p:tavLst>
                                    </p:anim>
                                    <p:anim calcmode="lin" valueType="num">
                                      <p:cBhvr>
                                        <p:cTn id="27" dur="500" fill="hold"/>
                                        <p:tgtEl>
                                          <p:spTgt spid="6"/>
                                        </p:tgtEl>
                                        <p:attrNameLst>
                                          <p:attrName>ppt_h</p:attrName>
                                        </p:attrNameLst>
                                      </p:cBhvr>
                                      <p:tavLst>
                                        <p:tav tm="0">
                                          <p:val>
                                            <p:fltVal val="0"/>
                                          </p:val>
                                        </p:tav>
                                        <p:tav tm="100000">
                                          <p:val>
                                            <p:strVal val="#ppt_h"/>
                                          </p:val>
                                        </p:tav>
                                      </p:tavLst>
                                    </p:anim>
                                    <p:animEffect transition="in" filter="fade">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grpId="0" nodeType="click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p:cTn id="33" dur="500" fill="hold"/>
                                        <p:tgtEl>
                                          <p:spTgt spid="7"/>
                                        </p:tgtEl>
                                        <p:attrNameLst>
                                          <p:attrName>ppt_w</p:attrName>
                                        </p:attrNameLst>
                                      </p:cBhvr>
                                      <p:tavLst>
                                        <p:tav tm="0">
                                          <p:val>
                                            <p:fltVal val="0"/>
                                          </p:val>
                                        </p:tav>
                                        <p:tav tm="100000">
                                          <p:val>
                                            <p:strVal val="#ppt_w"/>
                                          </p:val>
                                        </p:tav>
                                      </p:tavLst>
                                    </p:anim>
                                    <p:anim calcmode="lin" valueType="num">
                                      <p:cBhvr>
                                        <p:cTn id="34" dur="500" fill="hold"/>
                                        <p:tgtEl>
                                          <p:spTgt spid="7"/>
                                        </p:tgtEl>
                                        <p:attrNameLst>
                                          <p:attrName>ppt_h</p:attrName>
                                        </p:attrNameLst>
                                      </p:cBhvr>
                                      <p:tavLst>
                                        <p:tav tm="0">
                                          <p:val>
                                            <p:fltVal val="0"/>
                                          </p:val>
                                        </p:tav>
                                        <p:tav tm="100000">
                                          <p:val>
                                            <p:strVal val="#ppt_h"/>
                                          </p:val>
                                        </p:tav>
                                      </p:tavLst>
                                    </p:anim>
                                    <p:animEffect transition="in" filter="fade">
                                      <p:cBhvr>
                                        <p:cTn id="35" dur="500"/>
                                        <p:tgtEl>
                                          <p:spTgt spid="7"/>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grpId="0" nodeType="clickEffect">
                                  <p:stCondLst>
                                    <p:cond delay="0"/>
                                  </p:stCondLst>
                                  <p:childTnLst>
                                    <p:set>
                                      <p:cBhvr>
                                        <p:cTn id="39" dur="1" fill="hold">
                                          <p:stCondLst>
                                            <p:cond delay="0"/>
                                          </p:stCondLst>
                                        </p:cTn>
                                        <p:tgtEl>
                                          <p:spTgt spid="8"/>
                                        </p:tgtEl>
                                        <p:attrNameLst>
                                          <p:attrName>style.visibility</p:attrName>
                                        </p:attrNameLst>
                                      </p:cBhvr>
                                      <p:to>
                                        <p:strVal val="visible"/>
                                      </p:to>
                                    </p:set>
                                    <p:anim calcmode="lin" valueType="num">
                                      <p:cBhvr>
                                        <p:cTn id="40" dur="500" fill="hold"/>
                                        <p:tgtEl>
                                          <p:spTgt spid="8"/>
                                        </p:tgtEl>
                                        <p:attrNameLst>
                                          <p:attrName>ppt_w</p:attrName>
                                        </p:attrNameLst>
                                      </p:cBhvr>
                                      <p:tavLst>
                                        <p:tav tm="0">
                                          <p:val>
                                            <p:fltVal val="0"/>
                                          </p:val>
                                        </p:tav>
                                        <p:tav tm="100000">
                                          <p:val>
                                            <p:strVal val="#ppt_w"/>
                                          </p:val>
                                        </p:tav>
                                      </p:tavLst>
                                    </p:anim>
                                    <p:anim calcmode="lin" valueType="num">
                                      <p:cBhvr>
                                        <p:cTn id="41" dur="500" fill="hold"/>
                                        <p:tgtEl>
                                          <p:spTgt spid="8"/>
                                        </p:tgtEl>
                                        <p:attrNameLst>
                                          <p:attrName>ppt_h</p:attrName>
                                        </p:attrNameLst>
                                      </p:cBhvr>
                                      <p:tavLst>
                                        <p:tav tm="0">
                                          <p:val>
                                            <p:fltVal val="0"/>
                                          </p:val>
                                        </p:tav>
                                        <p:tav tm="100000">
                                          <p:val>
                                            <p:strVal val="#ppt_h"/>
                                          </p:val>
                                        </p:tav>
                                      </p:tavLst>
                                    </p:anim>
                                    <p:animEffect transition="in" filter="fade">
                                      <p:cBhvr>
                                        <p:cTn id="42" dur="500"/>
                                        <p:tgtEl>
                                          <p:spTgt spid="8"/>
                                        </p:tgtEl>
                                      </p:cBhvr>
                                    </p:animEffect>
                                  </p:childTnLst>
                                </p:cTn>
                              </p:par>
                            </p:childTnLst>
                          </p:cTn>
                        </p:par>
                      </p:childTnLst>
                    </p:cTn>
                  </p:par>
                  <p:par>
                    <p:cTn id="43" fill="hold">
                      <p:stCondLst>
                        <p:cond delay="indefinite"/>
                      </p:stCondLst>
                      <p:childTnLst>
                        <p:par>
                          <p:cTn id="44" fill="hold">
                            <p:stCondLst>
                              <p:cond delay="0"/>
                            </p:stCondLst>
                            <p:childTnLst>
                              <p:par>
                                <p:cTn id="45" presetID="53" presetClass="entr" presetSubtype="16" fill="hold" grpId="0" nodeType="clickEffect">
                                  <p:stCondLst>
                                    <p:cond delay="0"/>
                                  </p:stCondLst>
                                  <p:childTnLst>
                                    <p:set>
                                      <p:cBhvr>
                                        <p:cTn id="46" dur="1" fill="hold">
                                          <p:stCondLst>
                                            <p:cond delay="0"/>
                                          </p:stCondLst>
                                        </p:cTn>
                                        <p:tgtEl>
                                          <p:spTgt spid="9"/>
                                        </p:tgtEl>
                                        <p:attrNameLst>
                                          <p:attrName>style.visibility</p:attrName>
                                        </p:attrNameLst>
                                      </p:cBhvr>
                                      <p:to>
                                        <p:strVal val="visible"/>
                                      </p:to>
                                    </p:set>
                                    <p:anim calcmode="lin" valueType="num">
                                      <p:cBhvr>
                                        <p:cTn id="47" dur="500" fill="hold"/>
                                        <p:tgtEl>
                                          <p:spTgt spid="9"/>
                                        </p:tgtEl>
                                        <p:attrNameLst>
                                          <p:attrName>ppt_w</p:attrName>
                                        </p:attrNameLst>
                                      </p:cBhvr>
                                      <p:tavLst>
                                        <p:tav tm="0">
                                          <p:val>
                                            <p:fltVal val="0"/>
                                          </p:val>
                                        </p:tav>
                                        <p:tav tm="100000">
                                          <p:val>
                                            <p:strVal val="#ppt_w"/>
                                          </p:val>
                                        </p:tav>
                                      </p:tavLst>
                                    </p:anim>
                                    <p:anim calcmode="lin" valueType="num">
                                      <p:cBhvr>
                                        <p:cTn id="48" dur="500" fill="hold"/>
                                        <p:tgtEl>
                                          <p:spTgt spid="9"/>
                                        </p:tgtEl>
                                        <p:attrNameLst>
                                          <p:attrName>ppt_h</p:attrName>
                                        </p:attrNameLst>
                                      </p:cBhvr>
                                      <p:tavLst>
                                        <p:tav tm="0">
                                          <p:val>
                                            <p:fltVal val="0"/>
                                          </p:val>
                                        </p:tav>
                                        <p:tav tm="100000">
                                          <p:val>
                                            <p:strVal val="#ppt_h"/>
                                          </p:val>
                                        </p:tav>
                                      </p:tavLst>
                                    </p:anim>
                                    <p:animEffect transition="in" filter="fade">
                                      <p:cBhvr>
                                        <p:cTn id="4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1" grpId="0" animBg="1"/>
      <p:bldP spid="5" grpId="0" animBg="1"/>
      <p:bldP spid="6" grpId="0" animBg="1"/>
      <p:bldP spid="7" grpId="0" animBg="1"/>
      <p:bldP spid="8" grpId="0" animBg="1"/>
      <p:bldP spid="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8CC04632-58F3-430B-B5BE-8496D32B827F}"/>
              </a:ext>
            </a:extLst>
          </p:cNvPr>
          <p:cNvSpPr/>
          <p:nvPr/>
        </p:nvSpPr>
        <p:spPr>
          <a:xfrm>
            <a:off x="1142639" y="806999"/>
            <a:ext cx="4529911" cy="646331"/>
          </a:xfrm>
          <a:prstGeom prst="rect">
            <a:avLst/>
          </a:prstGeom>
        </p:spPr>
        <p:txBody>
          <a:bodyPr wrap="square">
            <a:spAutoFit/>
          </a:bodyPr>
          <a:lstStyle/>
          <a:p>
            <a:pPr algn="ctr">
              <a:buClrTx/>
              <a:buFontTx/>
              <a:buNone/>
              <a:defRPr/>
            </a:pPr>
            <a:r>
              <a:rPr lang="en-US" altLang="zh-CN" sz="36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Luyện</a:t>
            </a:r>
            <a:r>
              <a:rPr lang="en-US" altLang="zh-CN" sz="36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6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đọc</a:t>
            </a:r>
            <a:r>
              <a:rPr lang="en-US" altLang="zh-CN" sz="36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6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nhóm</a:t>
            </a:r>
            <a:endParaRPr lang="zh-CN" altLang="en-US" sz="36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5" name="Rectangle 14">
            <a:extLst>
              <a:ext uri="{FF2B5EF4-FFF2-40B4-BE49-F238E27FC236}">
                <a16:creationId xmlns:a16="http://schemas.microsoft.com/office/drawing/2014/main" id="{706DD0F0-4342-4EE7-8DCE-264B4390197C}"/>
              </a:ext>
            </a:extLst>
          </p:cNvPr>
          <p:cNvSpPr/>
          <p:nvPr/>
        </p:nvSpPr>
        <p:spPr>
          <a:xfrm>
            <a:off x="1030593" y="1453330"/>
            <a:ext cx="6047864" cy="2123658"/>
          </a:xfrm>
          <a:prstGeom prst="rect">
            <a:avLst/>
          </a:prstGeom>
        </p:spPr>
        <p:txBody>
          <a:bodyPr wrap="square">
            <a:spAutoFit/>
          </a:bodyPr>
          <a:lstStyle/>
          <a:p>
            <a:pPr algn="ctr"/>
            <a:r>
              <a:rPr lang="en-US" altLang="zh-CN" sz="3300" b="1" kern="12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Yêu</a:t>
            </a:r>
            <a:r>
              <a:rPr lang="zh-CN" altLang="en-US" sz="3300" b="1"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300" b="1" kern="12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cầu</a:t>
            </a:r>
            <a:endParaRPr lang="zh-CN" altLang="en-US" sz="3300" b="1"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endParaRPr>
          </a:p>
          <a:p>
            <a:pPr>
              <a:buSzPts val="2800"/>
            </a:pPr>
            <a:r>
              <a:rPr lang="en-US" altLang="zh-CN" sz="3300"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300" kern="12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Phân</a:t>
            </a:r>
            <a:r>
              <a:rPr lang="zh-CN" altLang="en-US" sz="3300"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300" kern="12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công</a:t>
            </a:r>
            <a:r>
              <a:rPr lang="zh-CN" altLang="en-US" sz="3300"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300" kern="12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đọc</a:t>
            </a:r>
            <a:r>
              <a:rPr lang="zh-CN" altLang="en-US" sz="3300"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300" kern="12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theo</a:t>
            </a:r>
            <a:r>
              <a:rPr lang="zh-CN" altLang="en-US" sz="3300"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300" kern="12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đoạn</a:t>
            </a:r>
            <a:endParaRPr lang="zh-CN" altLang="en-US" sz="3300"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endParaRPr>
          </a:p>
          <a:p>
            <a:pPr>
              <a:buSzPts val="2800"/>
            </a:pPr>
            <a:r>
              <a:rPr lang="en-US" altLang="zh-CN" sz="3300"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300" kern="12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Tất</a:t>
            </a:r>
            <a:r>
              <a:rPr lang="zh-CN" altLang="en-US" sz="3300"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300" kern="12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cả</a:t>
            </a:r>
            <a:r>
              <a:rPr lang="zh-CN" altLang="en-US" sz="3300"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300" kern="12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thành</a:t>
            </a:r>
            <a:r>
              <a:rPr lang="zh-CN" altLang="en-US" sz="3300"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300" kern="12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viên</a:t>
            </a:r>
            <a:r>
              <a:rPr lang="zh-CN" altLang="en-US" sz="3300"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300" kern="12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đều</a:t>
            </a:r>
            <a:r>
              <a:rPr lang="zh-CN" altLang="en-US" sz="3300"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300" kern="12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đọc</a:t>
            </a:r>
            <a:endParaRPr lang="zh-CN" altLang="en-US" sz="3300"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endParaRPr>
          </a:p>
          <a:p>
            <a:pPr>
              <a:buSzPts val="2800"/>
            </a:pPr>
            <a:r>
              <a:rPr lang="en-US" altLang="zh-CN" sz="3300"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300" kern="12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Giải</a:t>
            </a:r>
            <a:r>
              <a:rPr lang="zh-CN" altLang="en-US" sz="3300"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300" kern="12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nghĩa</a:t>
            </a:r>
            <a:r>
              <a:rPr lang="zh-CN" altLang="en-US" sz="3300"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300" kern="12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từ</a:t>
            </a:r>
            <a:r>
              <a:rPr lang="zh-CN" altLang="en-US" sz="3300"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300" kern="12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cùng</a:t>
            </a:r>
            <a:r>
              <a:rPr lang="zh-CN" altLang="en-US" sz="3300"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300" kern="12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nhau</a:t>
            </a:r>
            <a:endParaRPr lang="zh-CN" altLang="en-US" sz="3300"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6" name="Picture 15">
            <a:extLst>
              <a:ext uri="{FF2B5EF4-FFF2-40B4-BE49-F238E27FC236}">
                <a16:creationId xmlns:a16="http://schemas.microsoft.com/office/drawing/2014/main" id="{8A729093-A157-462E-B333-6BE24BD9F129}"/>
              </a:ext>
            </a:extLst>
          </p:cNvPr>
          <p:cNvPicPr>
            <a:picLocks noChangeAspect="1"/>
          </p:cNvPicPr>
          <p:nvPr/>
        </p:nvPicPr>
        <p:blipFill>
          <a:blip r:embed="rId3"/>
          <a:stretch>
            <a:fillRect/>
          </a:stretch>
        </p:blipFill>
        <p:spPr>
          <a:xfrm rot="16200000">
            <a:off x="1093007" y="863856"/>
            <a:ext cx="511318" cy="511318"/>
          </a:xfrm>
          <a:prstGeom prst="rect">
            <a:avLst/>
          </a:prstGeom>
        </p:spPr>
      </p:pic>
      <p:pic>
        <p:nvPicPr>
          <p:cNvPr id="17" name="Picture 16">
            <a:extLst>
              <a:ext uri="{FF2B5EF4-FFF2-40B4-BE49-F238E27FC236}">
                <a16:creationId xmlns:a16="http://schemas.microsoft.com/office/drawing/2014/main" id="{4D0EA383-CD14-4A2A-93F1-39FA0C21028D}"/>
              </a:ext>
            </a:extLst>
          </p:cNvPr>
          <p:cNvPicPr>
            <a:picLocks noChangeAspect="1"/>
          </p:cNvPicPr>
          <p:nvPr/>
        </p:nvPicPr>
        <p:blipFill>
          <a:blip r:embed="rId4" cstate="print"/>
          <a:stretch>
            <a:fillRect/>
          </a:stretch>
        </p:blipFill>
        <p:spPr>
          <a:xfrm>
            <a:off x="7078457" y="1298001"/>
            <a:ext cx="4637808" cy="2333262"/>
          </a:xfrm>
          <a:prstGeom prst="rect">
            <a:avLst/>
          </a:prstGeom>
        </p:spPr>
      </p:pic>
      <p:pic>
        <p:nvPicPr>
          <p:cNvPr id="18" name="Picture 17">
            <a:extLst>
              <a:ext uri="{FF2B5EF4-FFF2-40B4-BE49-F238E27FC236}">
                <a16:creationId xmlns:a16="http://schemas.microsoft.com/office/drawing/2014/main" id="{E0F42C00-DB5C-4BA5-B0F9-AC91FDB2FC07}"/>
              </a:ext>
            </a:extLst>
          </p:cNvPr>
          <p:cNvPicPr>
            <a:picLocks noChangeAspect="1"/>
          </p:cNvPicPr>
          <p:nvPr/>
        </p:nvPicPr>
        <p:blipFill>
          <a:blip r:embed="rId5">
            <a:clrChange>
              <a:clrFrom>
                <a:srgbClr val="E0E0E0"/>
              </a:clrFrom>
              <a:clrTo>
                <a:srgbClr val="E0E0E0">
                  <a:alpha val="0"/>
                </a:srgbClr>
              </a:clrTo>
            </a:clrChange>
            <a:extLst>
              <a:ext uri="{BEBA8EAE-BF5A-486C-A8C5-ECC9F3942E4B}">
                <a14:imgProps xmlns:a14="http://schemas.microsoft.com/office/drawing/2010/main">
                  <a14:imgLayer r:embed="rId6">
                    <a14:imgEffect>
                      <a14:backgroundRemoval t="0" b="100000" l="0" r="100000">
                        <a14:foregroundMark x1="5625" y1="21921" x2="14000" y2="57143"/>
                        <a14:foregroundMark x1="15625" y1="23645" x2="5750" y2="28571"/>
                        <a14:foregroundMark x1="6375" y1="67980" x2="7500" y2="86453"/>
                        <a14:foregroundMark x1="8125" y1="71182" x2="14875" y2="79803"/>
                        <a14:foregroundMark x1="12250" y1="96305" x2="56125" y2="85961"/>
                        <a14:foregroundMark x1="5750" y1="29064" x2="2500" y2="43103"/>
                        <a14:foregroundMark x1="36250" y1="15025" x2="38125" y2="58374"/>
                        <a14:foregroundMark x1="22375" y1="60345" x2="14000" y2="65764"/>
                        <a14:foregroundMark x1="29375" y1="55419" x2="35250" y2="42611"/>
                        <a14:foregroundMark x1="28875" y1="74877" x2="23625" y2="84483"/>
                        <a14:foregroundMark x1="30375" y1="78325" x2="63125" y2="76847"/>
                        <a14:foregroundMark x1="36250" y1="96798" x2="87500" y2="86946"/>
                        <a14:foregroundMark x1="82000" y1="62069" x2="93750" y2="82266"/>
                        <a14:foregroundMark x1="96875" y1="66749" x2="95625" y2="99261"/>
                        <a14:foregroundMark x1="88250" y1="75616" x2="74250" y2="79803"/>
                        <a14:foregroundMark x1="66625" y1="78571" x2="54875" y2="85961"/>
                        <a14:foregroundMark x1="48625" y1="63793" x2="40500" y2="87192"/>
                        <a14:foregroundMark x1="27375" y1="71675" x2="35250" y2="76108"/>
                        <a14:foregroundMark x1="33250" y1="93842" x2="71750" y2="91379"/>
                        <a14:foregroundMark x1="87500" y1="91872" x2="78375" y2="98522"/>
                        <a14:foregroundMark x1="66625" y1="48768" x2="60000" y2="69212"/>
                        <a14:foregroundMark x1="64000" y1="19458" x2="61000" y2="51232"/>
                        <a14:foregroundMark x1="75500" y1="22414" x2="78000" y2="23153"/>
                        <a14:foregroundMark x1="56875" y1="45567" x2="54500" y2="47291"/>
                        <a14:foregroundMark x1="55500" y1="41379" x2="60125" y2="43842"/>
                        <a14:foregroundMark x1="44250" y1="62808" x2="41125" y2="75616"/>
                        <a14:foregroundMark x1="32625" y1="85222" x2="34500" y2="82759"/>
                        <a14:foregroundMark x1="32625" y1="96798" x2="66875" y2="90640"/>
                        <a14:foregroundMark x1="69250" y1="97537" x2="49875" y2="99015"/>
                        <a14:foregroundMark x1="28500" y1="45567" x2="28500" y2="45567"/>
                        <a14:foregroundMark x1="9375" y1="87685" x2="9375" y2="87685"/>
                        <a14:foregroundMark x1="19000" y1="19951" x2="20500" y2="25369"/>
                        <a14:foregroundMark x1="70250" y1="47291" x2="76375" y2="38177"/>
                        <a14:foregroundMark x1="45250" y1="44335" x2="45250" y2="44335"/>
                      </a14:backgroundRemoval>
                    </a14:imgEffect>
                  </a14:imgLayer>
                </a14:imgProps>
              </a:ext>
              <a:ext uri="{28A0092B-C50C-407E-A947-70E740481C1C}">
                <a14:useLocalDpi xmlns:a14="http://schemas.microsoft.com/office/drawing/2010/main" val="0"/>
              </a:ext>
            </a:extLst>
          </a:blip>
          <a:stretch>
            <a:fillRect/>
          </a:stretch>
        </p:blipFill>
        <p:spPr>
          <a:xfrm>
            <a:off x="4205642" y="3979009"/>
            <a:ext cx="3629742" cy="1842094"/>
          </a:xfrm>
          <a:prstGeom prst="rect">
            <a:avLst/>
          </a:prstGeom>
        </p:spPr>
      </p:pic>
    </p:spTree>
    <p:extLst>
      <p:ext uri="{BB962C8B-B14F-4D97-AF65-F5344CB8AC3E}">
        <p14:creationId xmlns:p14="http://schemas.microsoft.com/office/powerpoint/2010/main" val="339650680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par>
                                <p:cTn id="11" presetID="10"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500"/>
                                        <p:tgtEl>
                                          <p:spTgt spid="16"/>
                                        </p:tgtEl>
                                      </p:cBhvr>
                                    </p:animEffect>
                                  </p:childTnLst>
                                </p:cTn>
                              </p:par>
                              <p:par>
                                <p:cTn id="14" presetID="10" presetClass="entr" presetSubtype="0" fill="hold"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fade">
                                      <p:cBhvr>
                                        <p:cTn id="16" dur="500"/>
                                        <p:tgtEl>
                                          <p:spTgt spid="17"/>
                                        </p:tgtEl>
                                      </p:cBhvr>
                                    </p:animEffect>
                                  </p:childTnLst>
                                </p:cTn>
                              </p:par>
                              <p:par>
                                <p:cTn id="17" presetID="10" presetClass="entr" presetSubtype="0" fill="hold" nodeType="with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5C213B0C-47D9-055D-E45F-8C1B7A06085E}"/>
              </a:ext>
            </a:extLst>
          </p:cNvPr>
          <p:cNvGrpSpPr/>
          <p:nvPr/>
        </p:nvGrpSpPr>
        <p:grpSpPr>
          <a:xfrm>
            <a:off x="-41011" y="0"/>
            <a:ext cx="12191980" cy="6857990"/>
            <a:chOff x="20" y="10"/>
            <a:chExt cx="12191980" cy="6857990"/>
          </a:xfrm>
        </p:grpSpPr>
        <p:pic>
          <p:nvPicPr>
            <p:cNvPr id="5" name="Picture 4" descr="鳥と森で若い女の子のイラスト のイラスト素材・ベクタ - . Image 25816579.">
              <a:extLst>
                <a:ext uri="{FF2B5EF4-FFF2-40B4-BE49-F238E27FC236}">
                  <a16:creationId xmlns:a16="http://schemas.microsoft.com/office/drawing/2014/main" id="{5589C3E3-91C5-8CEC-367A-DB6D92EEA8F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05" b="17777"/>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FFDCF5A9-F54A-2835-2A9E-CE88C0816C5B}"/>
                </a:ext>
              </a:extLst>
            </p:cNvPr>
            <p:cNvSpPr/>
            <p:nvPr/>
          </p:nvSpPr>
          <p:spPr>
            <a:xfrm>
              <a:off x="197224" y="140677"/>
              <a:ext cx="11797552" cy="6636641"/>
            </a:xfrm>
            <a:prstGeom prst="rect">
              <a:avLst/>
            </a:prstGeom>
            <a:solidFill>
              <a:schemeClr val="bg1"/>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8" name="TextBox 7">
            <a:extLst>
              <a:ext uri="{FF2B5EF4-FFF2-40B4-BE49-F238E27FC236}">
                <a16:creationId xmlns:a16="http://schemas.microsoft.com/office/drawing/2014/main" id="{F5D09BE8-3D30-2CF3-C504-BCD1622A3E56}"/>
              </a:ext>
            </a:extLst>
          </p:cNvPr>
          <p:cNvSpPr txBox="1"/>
          <p:nvPr/>
        </p:nvSpPr>
        <p:spPr>
          <a:xfrm>
            <a:off x="1160793" y="240420"/>
            <a:ext cx="5773407" cy="646986"/>
          </a:xfrm>
          <a:prstGeom prst="roundRect">
            <a:avLst/>
          </a:prstGeom>
          <a:solidFill>
            <a:srgbClr val="FFFFCC"/>
          </a:solidFill>
          <a:ln w="28575">
            <a:solidFill>
              <a:srgbClr val="217875"/>
            </a:solidFill>
            <a:prstDash val="sysDash"/>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0066"/>
                </a:solidFill>
                <a:effectLst/>
                <a:uLnTx/>
                <a:uFillTx/>
                <a:latin typeface="Arial-Rounded" panose="020B0500000000000000" pitchFamily="34" charset="0"/>
                <a:ea typeface="Arial-Rounded" panose="020B0500000000000000" pitchFamily="34" charset="0"/>
                <a:cs typeface="Arial-Rounded" panose="020B0500000000000000" pitchFamily="34" charset="0"/>
              </a:rPr>
              <a:t>Luyện</a:t>
            </a:r>
            <a:r>
              <a:rPr kumimoji="0" lang="en-US" sz="3200" b="1" i="0" u="none" strike="noStrike" kern="1200" cap="none" spc="0" normalizeH="0" baseline="0" noProof="0" dirty="0">
                <a:ln>
                  <a:noFill/>
                </a:ln>
                <a:solidFill>
                  <a:srgbClr val="000066"/>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000066"/>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3200" b="1" i="0" u="none" strike="noStrike" kern="1200" cap="none" spc="0" normalizeH="0" baseline="0" noProof="0" dirty="0">
                <a:ln>
                  <a:noFill/>
                </a:ln>
                <a:solidFill>
                  <a:srgbClr val="000066"/>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3200" b="1" i="0" u="none" strike="noStrike" kern="1200" cap="none" spc="0" normalizeH="0" baseline="0" noProof="0" dirty="0">
                <a:ln>
                  <a:noFill/>
                </a:ln>
                <a:solidFill>
                  <a:srgbClr val="000066"/>
                </a:solidFill>
                <a:effectLst/>
                <a:uLnTx/>
                <a:uFillTx/>
                <a:latin typeface="Arial-Rounded" panose="020B0500000000000000" pitchFamily="34" charset="0"/>
                <a:ea typeface="Arial-Rounded" panose="020B0500000000000000" pitchFamily="34" charset="0"/>
                <a:cs typeface="Arial-Rounded" panose="020B0500000000000000" pitchFamily="34" charset="0"/>
              </a:rPr>
              <a:t>đoạn theo nhóm </a:t>
            </a:r>
            <a:r>
              <a:rPr kumimoji="0" lang="en-US" sz="3200" b="1" i="0" u="none" strike="noStrike" kern="1200" cap="none" spc="0" normalizeH="0" baseline="0" noProof="0" dirty="0">
                <a:ln>
                  <a:noFill/>
                </a:ln>
                <a:solidFill>
                  <a:srgbClr val="000066"/>
                </a:solidFill>
                <a:effectLst/>
                <a:uLnTx/>
                <a:uFillTx/>
                <a:latin typeface="Arial-Rounded" panose="020B0500000000000000" pitchFamily="34" charset="0"/>
                <a:ea typeface="Arial-Rounded" panose="020B0500000000000000" pitchFamily="34" charset="0"/>
                <a:cs typeface="Arial-Rounded" panose="020B0500000000000000" pitchFamily="34" charset="0"/>
              </a:rPr>
              <a:t>3</a:t>
            </a:r>
          </a:p>
        </p:txBody>
      </p:sp>
      <p:sp>
        <p:nvSpPr>
          <p:cNvPr id="9" name="TextBox 8">
            <a:extLst>
              <a:ext uri="{FF2B5EF4-FFF2-40B4-BE49-F238E27FC236}">
                <a16:creationId xmlns:a16="http://schemas.microsoft.com/office/drawing/2014/main" id="{984A8B05-2352-13DE-F0EA-9B734FD1C056}"/>
              </a:ext>
            </a:extLst>
          </p:cNvPr>
          <p:cNvSpPr txBox="1"/>
          <p:nvPr/>
        </p:nvSpPr>
        <p:spPr>
          <a:xfrm>
            <a:off x="655323" y="1019220"/>
            <a:ext cx="11231877" cy="2758202"/>
          </a:xfrm>
          <a:prstGeom prst="roundRect">
            <a:avLst/>
          </a:prstGeom>
          <a:solidFill>
            <a:schemeClr val="accent6">
              <a:lumMod val="20000"/>
              <a:lumOff val="80000"/>
            </a:schemeClr>
          </a:solidFill>
        </p:spPr>
        <p:txBody>
          <a:bodyPr wrap="square">
            <a:spAutoFit/>
          </a:bodyPr>
          <a:lstStyle/>
          <a:p>
            <a:pPr lvl="0" algn="just">
              <a:defRPr/>
            </a:pPr>
            <a:r>
              <a:rPr lang="vi-VN" sz="2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Châu chấu nhảy lên gò, chìa cái lưng màu xanh ra phơi nắng. Nó búng chân tanh tách, cọ giũa đôi càng:</a:t>
            </a:r>
          </a:p>
          <a:p>
            <a:pPr lvl="0" algn="just">
              <a:defRPr/>
            </a:pPr>
            <a:r>
              <a:rPr lang="vi-VN" sz="2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 Một ngày tuyệt đẹp!</a:t>
            </a:r>
          </a:p>
          <a:p>
            <a:pPr lvl="0" algn="just">
              <a:defRPr/>
            </a:pPr>
            <a:r>
              <a:rPr lang="vi-VN" sz="2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 Thật khó chịu! – Giun đất thốt lên, cố rúc đầu sâu thêm vào lớp đất khô.</a:t>
            </a:r>
          </a:p>
          <a:p>
            <a:pPr lvl="0" algn="just">
              <a:defRPr/>
            </a:pPr>
            <a:r>
              <a:rPr lang="vi-VN" sz="2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 Thế là thế nào? – Châu chấu nhảy lên. – Trên trời không một gợn mây, mặt trời tỏa nắng huy hoàng.</a:t>
            </a:r>
            <a:endParaRPr kumimoji="0" lang="vi-VN" sz="2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TextBox 9">
            <a:extLst>
              <a:ext uri="{FF2B5EF4-FFF2-40B4-BE49-F238E27FC236}">
                <a16:creationId xmlns:a16="http://schemas.microsoft.com/office/drawing/2014/main" id="{139AB853-9F1F-3EF1-BDA8-7A49383B86CB}"/>
              </a:ext>
            </a:extLst>
          </p:cNvPr>
          <p:cNvSpPr txBox="1"/>
          <p:nvPr/>
        </p:nvSpPr>
        <p:spPr>
          <a:xfrm>
            <a:off x="562884" y="4068338"/>
            <a:ext cx="11324316" cy="3200876"/>
          </a:xfrm>
          <a:prstGeom prst="roundRect">
            <a:avLst/>
          </a:prstGeom>
          <a:solidFill>
            <a:srgbClr val="FFCCCC"/>
          </a:solidFill>
        </p:spPr>
        <p:txBody>
          <a:bodyPr wrap="square">
            <a:spAutoFit/>
          </a:bodyPr>
          <a:lstStyle/>
          <a:p>
            <a:pPr lvl="0" algn="just">
              <a:defRPr/>
            </a:pPr>
            <a:r>
              <a:rPr lang="vi-VN" sz="2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Châu chấu không đồng ý với giun đất. Chúng quyết định đi hỏi. Vừa hay lúc đó, kiến tha nhành thông đi qua, dừng lại nghỉ. Châu chấu hỏi kiến:</a:t>
            </a:r>
          </a:p>
          <a:p>
            <a:pPr lvl="0" algn="just">
              <a:defRPr/>
            </a:pPr>
            <a:r>
              <a:rPr lang="vi-VN" sz="2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 Bác kiến ơi, bác hãy nói giúp xem hôm nay là một ngày tuyệt đẹp hay đáng ghét?</a:t>
            </a:r>
          </a:p>
          <a:p>
            <a:pPr lvl="0" algn="just">
              <a:defRPr/>
            </a:pPr>
            <a:r>
              <a:rPr lang="vi-VN" sz="2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Kiến lau mồ hôi, ngẫm nghĩ một lát rồi nói:</a:t>
            </a:r>
          </a:p>
          <a:p>
            <a:pPr lvl="0" algn="just">
              <a:defRPr/>
            </a:pPr>
            <a:r>
              <a:rPr lang="vi-VN" sz="2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 Tôi sẽ trả lời câu hỏi của bạn sau khi mặt trời lặn nhé!</a:t>
            </a:r>
          </a:p>
        </p:txBody>
      </p:sp>
    </p:spTree>
    <p:extLst>
      <p:ext uri="{BB962C8B-B14F-4D97-AF65-F5344CB8AC3E}">
        <p14:creationId xmlns:p14="http://schemas.microsoft.com/office/powerpoint/2010/main" val="19108319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5C213B0C-47D9-055D-E45F-8C1B7A06085E}"/>
              </a:ext>
            </a:extLst>
          </p:cNvPr>
          <p:cNvGrpSpPr/>
          <p:nvPr/>
        </p:nvGrpSpPr>
        <p:grpSpPr>
          <a:xfrm>
            <a:off x="20" y="10"/>
            <a:ext cx="12191980" cy="6857990"/>
            <a:chOff x="20" y="10"/>
            <a:chExt cx="12191980" cy="6857990"/>
          </a:xfrm>
        </p:grpSpPr>
        <p:pic>
          <p:nvPicPr>
            <p:cNvPr id="5" name="Picture 4" descr="鳥と森で若い女の子のイラスト のイラスト素材・ベクタ - . Image 25816579.">
              <a:extLst>
                <a:ext uri="{FF2B5EF4-FFF2-40B4-BE49-F238E27FC236}">
                  <a16:creationId xmlns:a16="http://schemas.microsoft.com/office/drawing/2014/main" id="{5589C3E3-91C5-8CEC-367A-DB6D92EEA8F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05" b="17777"/>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FFDCF5A9-F54A-2835-2A9E-CE88C0816C5B}"/>
                </a:ext>
              </a:extLst>
            </p:cNvPr>
            <p:cNvSpPr/>
            <p:nvPr/>
          </p:nvSpPr>
          <p:spPr>
            <a:xfrm>
              <a:off x="197224" y="140677"/>
              <a:ext cx="11797552" cy="6636641"/>
            </a:xfrm>
            <a:prstGeom prst="rect">
              <a:avLst/>
            </a:prstGeom>
            <a:solidFill>
              <a:schemeClr val="bg1"/>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7" name="Picture 6">
            <a:extLst>
              <a:ext uri="{FF2B5EF4-FFF2-40B4-BE49-F238E27FC236}">
                <a16:creationId xmlns:a16="http://schemas.microsoft.com/office/drawing/2014/main" id="{08FAA253-19C5-A36A-2EC8-20EDA837CA8E}"/>
              </a:ext>
            </a:extLst>
          </p:cNvPr>
          <p:cNvPicPr>
            <a:picLocks noChangeAspect="1"/>
          </p:cNvPicPr>
          <p:nvPr/>
        </p:nvPicPr>
        <p:blipFill>
          <a:blip r:embed="rId3"/>
          <a:stretch>
            <a:fillRect/>
          </a:stretch>
        </p:blipFill>
        <p:spPr>
          <a:xfrm>
            <a:off x="203638" y="182880"/>
            <a:ext cx="957155" cy="762066"/>
          </a:xfrm>
          <a:prstGeom prst="rect">
            <a:avLst/>
          </a:prstGeom>
        </p:spPr>
      </p:pic>
      <p:sp>
        <p:nvSpPr>
          <p:cNvPr id="8" name="TextBox 7">
            <a:extLst>
              <a:ext uri="{FF2B5EF4-FFF2-40B4-BE49-F238E27FC236}">
                <a16:creationId xmlns:a16="http://schemas.microsoft.com/office/drawing/2014/main" id="{C613B3C2-D260-4C4A-44C0-D74694A16C8B}"/>
              </a:ext>
            </a:extLst>
          </p:cNvPr>
          <p:cNvSpPr txBox="1"/>
          <p:nvPr/>
        </p:nvSpPr>
        <p:spPr>
          <a:xfrm>
            <a:off x="993360" y="366064"/>
            <a:ext cx="5786108" cy="646986"/>
          </a:xfrm>
          <a:prstGeom prst="roundRect">
            <a:avLst/>
          </a:prstGeom>
          <a:solidFill>
            <a:srgbClr val="FFFFCC"/>
          </a:solidFill>
          <a:ln w="28575">
            <a:solidFill>
              <a:srgbClr val="217875"/>
            </a:solidFill>
            <a:prstDash val="sysDash"/>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0066"/>
                </a:solidFill>
                <a:effectLst/>
                <a:uLnTx/>
                <a:uFillTx/>
                <a:latin typeface="Arial-Rounded" panose="020B0500000000000000" pitchFamily="34" charset="0"/>
                <a:ea typeface="Arial-Rounded" panose="020B0500000000000000" pitchFamily="34" charset="0"/>
                <a:cs typeface="Arial-Rounded" panose="020B0500000000000000" pitchFamily="34" charset="0"/>
              </a:rPr>
              <a:t>Luyện</a:t>
            </a:r>
            <a:r>
              <a:rPr kumimoji="0" lang="en-US" sz="3200" b="1" i="0" u="none" strike="noStrike" kern="1200" cap="none" spc="0" normalizeH="0" baseline="0" noProof="0" dirty="0">
                <a:ln>
                  <a:noFill/>
                </a:ln>
                <a:solidFill>
                  <a:srgbClr val="000066"/>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000066"/>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vi-VN" sz="3200" b="1" i="0" u="none" strike="noStrike" kern="1200" cap="none" spc="0" normalizeH="0" baseline="0" noProof="0" dirty="0">
                <a:ln>
                  <a:noFill/>
                </a:ln>
                <a:solidFill>
                  <a:srgbClr val="000066"/>
                </a:solidFill>
                <a:effectLst/>
                <a:uLnTx/>
                <a:uFillTx/>
                <a:latin typeface="Arial-Rounded" panose="020B0500000000000000" pitchFamily="34" charset="0"/>
                <a:ea typeface="Arial-Rounded" panose="020B0500000000000000" pitchFamily="34" charset="0"/>
                <a:cs typeface="Arial-Rounded" panose="020B0500000000000000" pitchFamily="34" charset="0"/>
              </a:rPr>
              <a:t> đoạn theo nhóm </a:t>
            </a:r>
            <a:r>
              <a:rPr kumimoji="0" lang="en-US" sz="3200" b="1" i="0" u="none" strike="noStrike" kern="1200" cap="none" spc="0" normalizeH="0" baseline="0" noProof="0" dirty="0">
                <a:ln>
                  <a:noFill/>
                </a:ln>
                <a:solidFill>
                  <a:srgbClr val="000066"/>
                </a:solidFill>
                <a:effectLst/>
                <a:uLnTx/>
                <a:uFillTx/>
                <a:latin typeface="Arial-Rounded" panose="020B0500000000000000" pitchFamily="34" charset="0"/>
                <a:ea typeface="Arial-Rounded" panose="020B0500000000000000" pitchFamily="34" charset="0"/>
                <a:cs typeface="Arial-Rounded" panose="020B0500000000000000" pitchFamily="34" charset="0"/>
              </a:rPr>
              <a:t>3</a:t>
            </a:r>
          </a:p>
        </p:txBody>
      </p:sp>
      <p:sp>
        <p:nvSpPr>
          <p:cNvPr id="9" name="TextBox 8">
            <a:extLst>
              <a:ext uri="{FF2B5EF4-FFF2-40B4-BE49-F238E27FC236}">
                <a16:creationId xmlns:a16="http://schemas.microsoft.com/office/drawing/2014/main" id="{56BD6E91-8F11-3E2E-29FB-A5E1573AB307}"/>
              </a:ext>
            </a:extLst>
          </p:cNvPr>
          <p:cNvSpPr txBox="1"/>
          <p:nvPr/>
        </p:nvSpPr>
        <p:spPr>
          <a:xfrm>
            <a:off x="1160792" y="1585336"/>
            <a:ext cx="10201690" cy="2281476"/>
          </a:xfrm>
          <a:prstGeom prst="roundRect">
            <a:avLst/>
          </a:prstGeom>
          <a:solidFill>
            <a:schemeClr val="accent4">
              <a:lumMod val="20000"/>
              <a:lumOff val="80000"/>
            </a:schemeClr>
          </a:solidFill>
        </p:spPr>
        <p:txBody>
          <a:bodyPr wrap="square">
            <a:spAutoFit/>
          </a:bodyPr>
          <a:lstStyle/>
          <a:p>
            <a:pPr lvl="0" algn="just">
              <a:defRPr/>
            </a:pPr>
            <a:r>
              <a:rPr lang="vi-VN"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Mặt trời lặn, chúng đi đến tổ kiến.</a:t>
            </a:r>
          </a:p>
          <a:p>
            <a:pPr lvl="0" algn="just">
              <a:defRPr/>
            </a:pPr>
            <a:r>
              <a:rPr lang="vi-VN"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 Hôm nay là ngày thế nào hả bác kiến đáng kính?</a:t>
            </a:r>
          </a:p>
          <a:p>
            <a:pPr lvl="0" algn="just">
              <a:defRPr/>
            </a:pPr>
            <a:r>
              <a:rPr lang="vi-VN"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 Hôm này là một ngày tuyệt đẹp! Tôi đã làm việc rất tốt và bây giờ có thể nghỉ ngơi thoải mái. </a:t>
            </a:r>
          </a:p>
        </p:txBody>
      </p:sp>
      <p:pic>
        <p:nvPicPr>
          <p:cNvPr id="10" name="Picture 9">
            <a:extLst>
              <a:ext uri="{FF2B5EF4-FFF2-40B4-BE49-F238E27FC236}">
                <a16:creationId xmlns:a16="http://schemas.microsoft.com/office/drawing/2014/main" id="{A0FC36BF-AE1D-111F-E9AE-5A7D55F69E6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1463" y="1531616"/>
            <a:ext cx="851094" cy="584333"/>
          </a:xfrm>
          <a:prstGeom prst="rect">
            <a:avLst/>
          </a:prstGeom>
        </p:spPr>
      </p:pic>
      <p:sp>
        <p:nvSpPr>
          <p:cNvPr id="11" name="TextBox 10">
            <a:extLst>
              <a:ext uri="{FF2B5EF4-FFF2-40B4-BE49-F238E27FC236}">
                <a16:creationId xmlns:a16="http://schemas.microsoft.com/office/drawing/2014/main" id="{FD448C7A-D58E-F804-0B48-B40BA6CE1BB0}"/>
              </a:ext>
            </a:extLst>
          </p:cNvPr>
          <p:cNvSpPr txBox="1"/>
          <p:nvPr/>
        </p:nvSpPr>
        <p:spPr>
          <a:xfrm>
            <a:off x="825500" y="1574806"/>
            <a:ext cx="33572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3</a:t>
            </a:r>
          </a:p>
        </p:txBody>
      </p:sp>
    </p:spTree>
    <p:extLst>
      <p:ext uri="{BB962C8B-B14F-4D97-AF65-F5344CB8AC3E}">
        <p14:creationId xmlns:p14="http://schemas.microsoft.com/office/powerpoint/2010/main" val="39146495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par>
                                <p:cTn id="13" presetID="16" presetClass="entr" presetSubtype="21"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arn(inVertical)">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le 7">
            <a:extLst>
              <a:ext uri="{FF2B5EF4-FFF2-40B4-BE49-F238E27FC236}">
                <a16:creationId xmlns:a16="http://schemas.microsoft.com/office/drawing/2014/main" id="{3D0CBB0E-4313-4BE6-9E4C-1C70A2C43BB4}"/>
              </a:ext>
            </a:extLst>
          </p:cNvPr>
          <p:cNvSpPr/>
          <p:nvPr/>
        </p:nvSpPr>
        <p:spPr>
          <a:xfrm>
            <a:off x="2329941" y="2365393"/>
            <a:ext cx="3645680" cy="798653"/>
          </a:xfrm>
          <a:prstGeom prst="roundRect">
            <a:avLst>
              <a:gd name="adj" fmla="val 50000"/>
            </a:avLst>
          </a:prstGeom>
          <a:solidFill>
            <a:srgbClr val="C1EFFF"/>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Nunito Black" pitchFamily="2" charset="0"/>
              <a:sym typeface="Arial"/>
            </a:endParaRPr>
          </a:p>
        </p:txBody>
      </p:sp>
      <p:pic>
        <p:nvPicPr>
          <p:cNvPr id="11" name="图片 6">
            <a:extLst>
              <a:ext uri="{FF2B5EF4-FFF2-40B4-BE49-F238E27FC236}">
                <a16:creationId xmlns:a16="http://schemas.microsoft.com/office/drawing/2014/main" id="{31924627-BB21-4D1C-968D-F8975CB5636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46224" b="13559"/>
          <a:stretch/>
        </p:blipFill>
        <p:spPr>
          <a:xfrm>
            <a:off x="8961120" y="5748126"/>
            <a:ext cx="3449719" cy="1109874"/>
          </a:xfrm>
          <a:prstGeom prst="rect">
            <a:avLst/>
          </a:prstGeom>
        </p:spPr>
      </p:pic>
      <p:sp>
        <p:nvSpPr>
          <p:cNvPr id="12" name="Rectangle 11">
            <a:extLst>
              <a:ext uri="{FF2B5EF4-FFF2-40B4-BE49-F238E27FC236}">
                <a16:creationId xmlns:a16="http://schemas.microsoft.com/office/drawing/2014/main" id="{ABC3B03F-39C8-4B3F-8AD2-868B47BDEAE0}"/>
              </a:ext>
            </a:extLst>
          </p:cNvPr>
          <p:cNvSpPr/>
          <p:nvPr/>
        </p:nvSpPr>
        <p:spPr>
          <a:xfrm>
            <a:off x="-348895" y="836964"/>
            <a:ext cx="7798108" cy="58477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0" cap="none" spc="0" normalizeH="0" baseline="0" noProof="0" dirty="0" err="1">
                <a:ln>
                  <a:noFill/>
                </a:ln>
                <a:solidFill>
                  <a:srgbClr val="0070C0"/>
                </a:solidFill>
                <a:effectLst/>
                <a:uLnTx/>
                <a:uFillTx/>
                <a:latin typeface="Nunito Black" pitchFamily="2" charset="0"/>
                <a:ea typeface="inpin heiti" charset="-122"/>
                <a:cs typeface="Times New Roman" panose="02020603050405020304" pitchFamily="18" charset="0"/>
                <a:sym typeface="Arial"/>
              </a:rPr>
              <a:t>Luyện</a:t>
            </a:r>
            <a:r>
              <a:rPr kumimoji="0" lang="en-US" altLang="zh-CN" sz="3200" b="1" i="0" u="none" strike="noStrike" kern="0" cap="none" spc="0" normalizeH="0" baseline="0" noProof="0" dirty="0">
                <a:ln>
                  <a:noFill/>
                </a:ln>
                <a:solidFill>
                  <a:srgbClr val="0070C0"/>
                </a:solidFill>
                <a:effectLst/>
                <a:uLnTx/>
                <a:uFillTx/>
                <a:latin typeface="Nunito Black" pitchFamily="2" charset="0"/>
                <a:ea typeface="inpin heiti" charset="-122"/>
                <a:cs typeface="Times New Roman" panose="02020603050405020304" pitchFamily="18" charset="0"/>
                <a:sym typeface="Arial"/>
              </a:rPr>
              <a:t> </a:t>
            </a:r>
            <a:r>
              <a:rPr kumimoji="0" lang="en-US" altLang="zh-CN" sz="3200" b="1" i="0" u="none" strike="noStrike" kern="0" cap="none" spc="0" normalizeH="0" baseline="0" noProof="0" dirty="0" err="1">
                <a:ln>
                  <a:noFill/>
                </a:ln>
                <a:solidFill>
                  <a:srgbClr val="0070C0"/>
                </a:solidFill>
                <a:effectLst/>
                <a:uLnTx/>
                <a:uFillTx/>
                <a:latin typeface="Nunito Black" pitchFamily="2" charset="0"/>
                <a:ea typeface="inpin heiti" charset="-122"/>
                <a:cs typeface="Times New Roman" panose="02020603050405020304" pitchFamily="18" charset="0"/>
                <a:sym typeface="Arial"/>
              </a:rPr>
              <a:t>đọc</a:t>
            </a:r>
            <a:r>
              <a:rPr kumimoji="0" lang="en-US" altLang="zh-CN" sz="3200" b="1" i="0" u="none" strike="noStrike" kern="0" cap="none" spc="0" normalizeH="0" baseline="0" noProof="0" dirty="0">
                <a:ln>
                  <a:noFill/>
                </a:ln>
                <a:solidFill>
                  <a:srgbClr val="0070C0"/>
                </a:solidFill>
                <a:effectLst/>
                <a:uLnTx/>
                <a:uFillTx/>
                <a:latin typeface="Nunito Black" pitchFamily="2" charset="0"/>
                <a:ea typeface="inpin heiti" charset="-122"/>
                <a:cs typeface="Times New Roman" panose="02020603050405020304" pitchFamily="18" charset="0"/>
                <a:sym typeface="Arial"/>
              </a:rPr>
              <a:t> </a:t>
            </a:r>
            <a:r>
              <a:rPr kumimoji="0" lang="en-US" altLang="zh-CN" sz="3200" b="1" i="0" u="none" strike="noStrike" kern="0" cap="none" spc="0" normalizeH="0" baseline="0" noProof="0" dirty="0" err="1">
                <a:ln>
                  <a:noFill/>
                </a:ln>
                <a:solidFill>
                  <a:srgbClr val="0070C0"/>
                </a:solidFill>
                <a:effectLst/>
                <a:uLnTx/>
                <a:uFillTx/>
                <a:latin typeface="Nunito Black" pitchFamily="2" charset="0"/>
                <a:ea typeface="inpin heiti" charset="-122"/>
                <a:cs typeface="Times New Roman" panose="02020603050405020304" pitchFamily="18" charset="0"/>
                <a:sym typeface="Arial"/>
              </a:rPr>
              <a:t>toàn</a:t>
            </a:r>
            <a:r>
              <a:rPr kumimoji="0" lang="en-US" altLang="zh-CN" sz="3200" b="1" i="0" u="none" strike="noStrike" kern="0" cap="none" spc="0" normalizeH="0" baseline="0" noProof="0" dirty="0">
                <a:ln>
                  <a:noFill/>
                </a:ln>
                <a:solidFill>
                  <a:srgbClr val="0070C0"/>
                </a:solidFill>
                <a:effectLst/>
                <a:uLnTx/>
                <a:uFillTx/>
                <a:latin typeface="Nunito Black" pitchFamily="2" charset="0"/>
                <a:ea typeface="inpin heiti" charset="-122"/>
                <a:cs typeface="Times New Roman" panose="02020603050405020304" pitchFamily="18" charset="0"/>
                <a:sym typeface="Arial"/>
              </a:rPr>
              <a:t> </a:t>
            </a:r>
            <a:r>
              <a:rPr kumimoji="0" lang="en-US" altLang="zh-CN" sz="3200" b="1" i="0" u="none" strike="noStrike" kern="0" cap="none" spc="0" normalizeH="0" baseline="0" noProof="0" dirty="0" err="1">
                <a:ln>
                  <a:noFill/>
                </a:ln>
                <a:solidFill>
                  <a:srgbClr val="0070C0"/>
                </a:solidFill>
                <a:effectLst/>
                <a:uLnTx/>
                <a:uFillTx/>
                <a:latin typeface="Nunito Black" pitchFamily="2" charset="0"/>
                <a:ea typeface="inpin heiti" charset="-122"/>
                <a:cs typeface="Times New Roman" panose="02020603050405020304" pitchFamily="18" charset="0"/>
                <a:sym typeface="Arial"/>
              </a:rPr>
              <a:t>bài</a:t>
            </a:r>
            <a:endParaRPr kumimoji="0" lang="zh-CN" altLang="en-US" sz="3200" b="1" i="0" u="none" strike="noStrike" kern="0" cap="none" spc="0" normalizeH="0" baseline="0" noProof="0" dirty="0">
              <a:ln>
                <a:noFill/>
              </a:ln>
              <a:solidFill>
                <a:srgbClr val="0070C0"/>
              </a:solidFill>
              <a:effectLst/>
              <a:uLnTx/>
              <a:uFillTx/>
              <a:latin typeface="Nunito Black" pitchFamily="2" charset="0"/>
              <a:ea typeface="inpin heiti" charset="-122"/>
              <a:cs typeface="Times New Roman" panose="02020603050405020304" pitchFamily="18" charset="0"/>
              <a:sym typeface="Arial"/>
            </a:endParaRPr>
          </a:p>
        </p:txBody>
      </p:sp>
      <p:sp>
        <p:nvSpPr>
          <p:cNvPr id="13" name="Rectangle 12">
            <a:extLst>
              <a:ext uri="{FF2B5EF4-FFF2-40B4-BE49-F238E27FC236}">
                <a16:creationId xmlns:a16="http://schemas.microsoft.com/office/drawing/2014/main" id="{8093DC95-03B4-4F82-AC5A-8C62C41B5550}"/>
              </a:ext>
            </a:extLst>
          </p:cNvPr>
          <p:cNvSpPr/>
          <p:nvPr/>
        </p:nvSpPr>
        <p:spPr>
          <a:xfrm>
            <a:off x="4267803" y="1421739"/>
            <a:ext cx="3946593" cy="712824"/>
          </a:xfrm>
          <a:prstGeom prst="rect">
            <a:avLst/>
          </a:prstGeom>
        </p:spPr>
        <p:txBody>
          <a:bodyPr wrap="none">
            <a:spAutoFit/>
          </a:bodyPr>
          <a:lstStyle/>
          <a:p>
            <a:pPr marL="0" marR="0" lvl="0" indent="0" algn="ctr" defTabSz="914400" rtl="0" eaLnBrk="1" fontAlgn="auto" latinLnBrk="0" hangingPunct="1">
              <a:lnSpc>
                <a:spcPct val="112000"/>
              </a:lnSpc>
              <a:spcBef>
                <a:spcPts val="0"/>
              </a:spcBef>
              <a:spcAft>
                <a:spcPts val="0"/>
              </a:spcAft>
              <a:buClrTx/>
              <a:buSzTx/>
              <a:buFont typeface="Arial"/>
              <a:buNone/>
              <a:tabLst/>
              <a:defRPr/>
            </a:pPr>
            <a:r>
              <a:rPr kumimoji="0" lang="en-US" altLang="zh-CN" sz="3600" b="1" i="0" u="none" strike="noStrike" kern="1200" cap="none" spc="0" normalizeH="0" baseline="0" noProof="0" dirty="0" err="1">
                <a:ln>
                  <a:noFill/>
                </a:ln>
                <a:solidFill>
                  <a:srgbClr val="FF1531"/>
                </a:solidFill>
                <a:effectLst/>
                <a:uLnTx/>
                <a:uFillTx/>
                <a:latin typeface="Nunito Black" pitchFamily="2" charset="0"/>
                <a:ea typeface="inpin heiti" charset="-122"/>
                <a:cs typeface="Times New Roman" panose="02020603050405020304" pitchFamily="18" charset="0"/>
                <a:sym typeface="Arial"/>
              </a:rPr>
              <a:t>Tiêu</a:t>
            </a:r>
            <a:r>
              <a:rPr kumimoji="0" lang="en-US" altLang="zh-CN" sz="3600" b="1" i="0" u="none" strike="noStrike" kern="1200" cap="none" spc="0" normalizeH="0" baseline="0" noProof="0" dirty="0">
                <a:ln>
                  <a:noFill/>
                </a:ln>
                <a:solidFill>
                  <a:srgbClr val="FF1531"/>
                </a:solidFill>
                <a:effectLst/>
                <a:uLnTx/>
                <a:uFillTx/>
                <a:latin typeface="Nunito Black" pitchFamily="2" charset="0"/>
                <a:ea typeface="inpin heiti" charset="-122"/>
                <a:cs typeface="Times New Roman" panose="02020603050405020304" pitchFamily="18"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Nunito Black" pitchFamily="2" charset="0"/>
                <a:ea typeface="inpin heiti" charset="-122"/>
                <a:cs typeface="Times New Roman" panose="02020603050405020304" pitchFamily="18" charset="0"/>
                <a:sym typeface="Arial"/>
              </a:rPr>
              <a:t>chí</a:t>
            </a:r>
            <a:r>
              <a:rPr kumimoji="0" lang="en-US" altLang="zh-CN" sz="3600" b="1" i="0" u="none" strike="noStrike" kern="1200" cap="none" spc="0" normalizeH="0" baseline="0" noProof="0" dirty="0">
                <a:ln>
                  <a:noFill/>
                </a:ln>
                <a:solidFill>
                  <a:srgbClr val="FF1531"/>
                </a:solidFill>
                <a:effectLst/>
                <a:uLnTx/>
                <a:uFillTx/>
                <a:latin typeface="Nunito Black" pitchFamily="2" charset="0"/>
                <a:ea typeface="inpin heiti" charset="-122"/>
                <a:cs typeface="Times New Roman" panose="02020603050405020304" pitchFamily="18"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Nunito Black" pitchFamily="2" charset="0"/>
                <a:ea typeface="inpin heiti" charset="-122"/>
                <a:cs typeface="Times New Roman" panose="02020603050405020304" pitchFamily="18" charset="0"/>
                <a:sym typeface="Arial"/>
              </a:rPr>
              <a:t>đánh</a:t>
            </a:r>
            <a:r>
              <a:rPr kumimoji="0" lang="en-US" altLang="zh-CN" sz="3600" b="1" i="0" u="none" strike="noStrike" kern="1200" cap="none" spc="0" normalizeH="0" baseline="0" noProof="0" dirty="0">
                <a:ln>
                  <a:noFill/>
                </a:ln>
                <a:solidFill>
                  <a:srgbClr val="FF1531"/>
                </a:solidFill>
                <a:effectLst/>
                <a:uLnTx/>
                <a:uFillTx/>
                <a:latin typeface="Nunito Black" pitchFamily="2" charset="0"/>
                <a:ea typeface="inpin heiti" charset="-122"/>
                <a:cs typeface="Times New Roman" panose="02020603050405020304" pitchFamily="18"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Nunito Black" pitchFamily="2" charset="0"/>
                <a:ea typeface="inpin heiti" charset="-122"/>
                <a:cs typeface="Times New Roman" panose="02020603050405020304" pitchFamily="18" charset="0"/>
                <a:sym typeface="Arial"/>
              </a:rPr>
              <a:t>giá</a:t>
            </a:r>
            <a:endParaRPr kumimoji="0" lang="en-US" altLang="zh-CN" sz="3600" b="1" i="0" u="none" strike="noStrike" kern="1200" cap="none" spc="0" normalizeH="0" baseline="0" noProof="0" dirty="0">
              <a:ln>
                <a:noFill/>
              </a:ln>
              <a:solidFill>
                <a:srgbClr val="FF1531"/>
              </a:solidFill>
              <a:effectLst/>
              <a:uLnTx/>
              <a:uFillTx/>
              <a:latin typeface="Nunito Black" pitchFamily="2" charset="0"/>
              <a:ea typeface="inpin heiti" charset="-122"/>
              <a:cs typeface="Times New Roman" panose="02020603050405020304" pitchFamily="18" charset="0"/>
              <a:sym typeface="Arial"/>
            </a:endParaRPr>
          </a:p>
        </p:txBody>
      </p:sp>
      <p:sp>
        <p:nvSpPr>
          <p:cNvPr id="19" name="Rectangle 18">
            <a:extLst>
              <a:ext uri="{FF2B5EF4-FFF2-40B4-BE49-F238E27FC236}">
                <a16:creationId xmlns:a16="http://schemas.microsoft.com/office/drawing/2014/main" id="{F92ED66D-7716-454C-B1EC-58DDE29CB3B1}"/>
              </a:ext>
            </a:extLst>
          </p:cNvPr>
          <p:cNvSpPr/>
          <p:nvPr/>
        </p:nvSpPr>
        <p:spPr>
          <a:xfrm>
            <a:off x="3082295" y="2472331"/>
            <a:ext cx="2076209" cy="629147"/>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1200" cap="none" spc="0" normalizeH="0" baseline="0" noProof="0" dirty="0" err="1">
                <a:ln>
                  <a:noFill/>
                </a:ln>
                <a:solidFill>
                  <a:prstClr val="black"/>
                </a:solidFill>
                <a:effectLst/>
                <a:uLnTx/>
                <a:uFillTx/>
                <a:latin typeface="Nunito Black" pitchFamily="2" charset="0"/>
                <a:ea typeface="inpin heiti" charset="-122"/>
                <a:cs typeface="Times New Roman" panose="02020603050405020304" pitchFamily="18" charset="0"/>
                <a:sym typeface="Arial"/>
              </a:rPr>
              <a:t>Đọc</a:t>
            </a:r>
            <a:r>
              <a:rPr kumimoji="0" lang="en-US" altLang="zh-CN" sz="3200" b="0" i="0" u="none" strike="noStrike" kern="1200" cap="none" spc="0" normalizeH="0" baseline="0" noProof="0" dirty="0">
                <a:ln>
                  <a:noFill/>
                </a:ln>
                <a:solidFill>
                  <a:prstClr val="black"/>
                </a:solidFill>
                <a:effectLst/>
                <a:uLnTx/>
                <a:uFillTx/>
                <a:latin typeface="Nunito Black" pitchFamily="2" charset="0"/>
                <a:ea typeface="inpin heiti" charset="-122"/>
                <a:cs typeface="Times New Roman" panose="02020603050405020304" pitchFamily="18" charset="0"/>
                <a:sym typeface="Arial"/>
              </a:rPr>
              <a:t> </a:t>
            </a:r>
            <a:r>
              <a:rPr kumimoji="0" lang="en-US" altLang="zh-CN" sz="3200" b="0" i="0" u="none" strike="noStrike" kern="1200" cap="none" spc="0" normalizeH="0" baseline="0" noProof="0" dirty="0" err="1">
                <a:ln>
                  <a:noFill/>
                </a:ln>
                <a:solidFill>
                  <a:prstClr val="black"/>
                </a:solidFill>
                <a:effectLst/>
                <a:uLnTx/>
                <a:uFillTx/>
                <a:latin typeface="Nunito Black" pitchFamily="2" charset="0"/>
                <a:ea typeface="inpin heiti" charset="-122"/>
                <a:cs typeface="Times New Roman" panose="02020603050405020304" pitchFamily="18" charset="0"/>
                <a:sym typeface="Arial"/>
              </a:rPr>
              <a:t>đúng</a:t>
            </a:r>
            <a:endParaRPr kumimoji="0" lang="en-US" altLang="zh-CN" sz="3200" b="0" i="0" u="none" strike="noStrike" kern="1200" cap="none" spc="0" normalizeH="0" baseline="0" noProof="0" dirty="0">
              <a:ln>
                <a:noFill/>
              </a:ln>
              <a:solidFill>
                <a:prstClr val="black"/>
              </a:solidFill>
              <a:effectLst/>
              <a:uLnTx/>
              <a:uFillTx/>
              <a:latin typeface="Nunito Black" pitchFamily="2" charset="0"/>
              <a:ea typeface="inpin heiti" charset="-122"/>
              <a:cs typeface="Times New Roman" panose="02020603050405020304" pitchFamily="18" charset="0"/>
              <a:sym typeface="Arial"/>
            </a:endParaRPr>
          </a:p>
        </p:txBody>
      </p:sp>
      <p:sp>
        <p:nvSpPr>
          <p:cNvPr id="20" name="Oval 19">
            <a:extLst>
              <a:ext uri="{FF2B5EF4-FFF2-40B4-BE49-F238E27FC236}">
                <a16:creationId xmlns:a16="http://schemas.microsoft.com/office/drawing/2014/main" id="{5F636ABA-8BEB-4E59-A293-0D3A4187FC77}"/>
              </a:ext>
            </a:extLst>
          </p:cNvPr>
          <p:cNvSpPr/>
          <p:nvPr/>
        </p:nvSpPr>
        <p:spPr>
          <a:xfrm>
            <a:off x="2470875" y="2512719"/>
            <a:ext cx="504000" cy="504000"/>
          </a:xfrm>
          <a:prstGeom prst="ellipse">
            <a:avLst/>
          </a:prstGeom>
          <a:solidFill>
            <a:srgbClr val="93E3FF"/>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1200" cap="none" spc="0" normalizeH="0" baseline="0" noProof="0" dirty="0">
                <a:ln>
                  <a:noFill/>
                </a:ln>
                <a:solidFill>
                  <a:srgbClr val="0070C0"/>
                </a:solidFill>
                <a:effectLst/>
                <a:uLnTx/>
                <a:uFillTx/>
                <a:latin typeface="Nunito Black" pitchFamily="2" charset="0"/>
                <a:ea typeface="inpin heiti" charset="-122"/>
                <a:cs typeface="Times New Roman" panose="02020603050405020304" pitchFamily="18" charset="0"/>
                <a:sym typeface="Arial"/>
              </a:rPr>
              <a:t>1</a:t>
            </a:r>
            <a:endParaRPr kumimoji="0" lang="en-US" sz="2800" b="0" i="0" u="none" strike="noStrike" kern="0" cap="none" spc="0" normalizeH="0" baseline="0" noProof="0" dirty="0">
              <a:ln>
                <a:noFill/>
              </a:ln>
              <a:solidFill>
                <a:prstClr val="white"/>
              </a:solidFill>
              <a:effectLst/>
              <a:uLnTx/>
              <a:uFillTx/>
              <a:latin typeface="Nunito Black" pitchFamily="2" charset="0"/>
              <a:sym typeface="Arial"/>
            </a:endParaRPr>
          </a:p>
        </p:txBody>
      </p:sp>
      <p:sp>
        <p:nvSpPr>
          <p:cNvPr id="21" name="Rounded Rectangle 9">
            <a:extLst>
              <a:ext uri="{FF2B5EF4-FFF2-40B4-BE49-F238E27FC236}">
                <a16:creationId xmlns:a16="http://schemas.microsoft.com/office/drawing/2014/main" id="{92CB9FD0-2B98-46B0-AA23-A2F164084293}"/>
              </a:ext>
            </a:extLst>
          </p:cNvPr>
          <p:cNvSpPr/>
          <p:nvPr/>
        </p:nvSpPr>
        <p:spPr>
          <a:xfrm>
            <a:off x="2329941" y="3342381"/>
            <a:ext cx="3645680" cy="798653"/>
          </a:xfrm>
          <a:prstGeom prst="roundRect">
            <a:avLst>
              <a:gd name="adj" fmla="val 50000"/>
            </a:avLst>
          </a:prstGeom>
          <a:solidFill>
            <a:srgbClr val="FFF09D"/>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Nunito Black" pitchFamily="2" charset="0"/>
              <a:sym typeface="Arial"/>
            </a:endParaRPr>
          </a:p>
        </p:txBody>
      </p:sp>
      <p:sp>
        <p:nvSpPr>
          <p:cNvPr id="22" name="Rectangle 21">
            <a:extLst>
              <a:ext uri="{FF2B5EF4-FFF2-40B4-BE49-F238E27FC236}">
                <a16:creationId xmlns:a16="http://schemas.microsoft.com/office/drawing/2014/main" id="{84C81D08-E0F6-41D0-8866-10D6D9784AE3}"/>
              </a:ext>
            </a:extLst>
          </p:cNvPr>
          <p:cNvSpPr/>
          <p:nvPr/>
        </p:nvSpPr>
        <p:spPr>
          <a:xfrm>
            <a:off x="3082295" y="3449319"/>
            <a:ext cx="2145139" cy="629147"/>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1200" cap="none" spc="0" normalizeH="0" baseline="0" noProof="0" dirty="0" err="1">
                <a:ln>
                  <a:noFill/>
                </a:ln>
                <a:solidFill>
                  <a:prstClr val="black"/>
                </a:solidFill>
                <a:effectLst/>
                <a:uLnTx/>
                <a:uFillTx/>
                <a:latin typeface="Nunito Black" pitchFamily="2" charset="0"/>
                <a:ea typeface="inpin heiti" charset="-122"/>
                <a:cs typeface="Times New Roman" panose="02020603050405020304" pitchFamily="18" charset="0"/>
                <a:sym typeface="Arial"/>
              </a:rPr>
              <a:t>Đọc</a:t>
            </a:r>
            <a:r>
              <a:rPr kumimoji="0" lang="en-US" altLang="zh-CN" sz="3200" b="0" i="0" u="none" strike="noStrike" kern="1200" cap="none" spc="0" normalizeH="0" baseline="0" noProof="0" dirty="0">
                <a:ln>
                  <a:noFill/>
                </a:ln>
                <a:solidFill>
                  <a:prstClr val="black"/>
                </a:solidFill>
                <a:effectLst/>
                <a:uLnTx/>
                <a:uFillTx/>
                <a:latin typeface="Nunito Black" pitchFamily="2" charset="0"/>
                <a:ea typeface="inpin heiti" charset="-122"/>
                <a:cs typeface="Times New Roman" panose="02020603050405020304" pitchFamily="18" charset="0"/>
                <a:sym typeface="Arial"/>
              </a:rPr>
              <a:t> to, </a:t>
            </a:r>
            <a:r>
              <a:rPr kumimoji="0" lang="en-US" altLang="zh-CN" sz="3200" b="0" i="0" u="none" strike="noStrike" kern="1200" cap="none" spc="0" normalizeH="0" baseline="0" noProof="0" dirty="0" err="1">
                <a:ln>
                  <a:noFill/>
                </a:ln>
                <a:solidFill>
                  <a:prstClr val="black"/>
                </a:solidFill>
                <a:effectLst/>
                <a:uLnTx/>
                <a:uFillTx/>
                <a:latin typeface="Nunito Black" pitchFamily="2" charset="0"/>
                <a:ea typeface="inpin heiti" charset="-122"/>
                <a:cs typeface="Times New Roman" panose="02020603050405020304" pitchFamily="18" charset="0"/>
                <a:sym typeface="Arial"/>
              </a:rPr>
              <a:t>rõ</a:t>
            </a:r>
            <a:endParaRPr kumimoji="0" lang="en-US" altLang="zh-CN" sz="3200" b="0" i="0" u="none" strike="noStrike" kern="1200" cap="none" spc="0" normalizeH="0" baseline="0" noProof="0" dirty="0">
              <a:ln>
                <a:noFill/>
              </a:ln>
              <a:solidFill>
                <a:prstClr val="black"/>
              </a:solidFill>
              <a:effectLst/>
              <a:uLnTx/>
              <a:uFillTx/>
              <a:latin typeface="Nunito Black" pitchFamily="2" charset="0"/>
              <a:ea typeface="inpin heiti" charset="-122"/>
              <a:cs typeface="Times New Roman" panose="02020603050405020304" pitchFamily="18" charset="0"/>
              <a:sym typeface="Arial"/>
            </a:endParaRPr>
          </a:p>
        </p:txBody>
      </p:sp>
      <p:sp>
        <p:nvSpPr>
          <p:cNvPr id="23" name="Oval 22">
            <a:extLst>
              <a:ext uri="{FF2B5EF4-FFF2-40B4-BE49-F238E27FC236}">
                <a16:creationId xmlns:a16="http://schemas.microsoft.com/office/drawing/2014/main" id="{6D521943-22D7-483A-A696-C5CB75A40007}"/>
              </a:ext>
            </a:extLst>
          </p:cNvPr>
          <p:cNvSpPr/>
          <p:nvPr/>
        </p:nvSpPr>
        <p:spPr>
          <a:xfrm>
            <a:off x="2470875" y="3489707"/>
            <a:ext cx="504000" cy="504000"/>
          </a:xfrm>
          <a:prstGeom prst="ellipse">
            <a:avLst/>
          </a:prstGeom>
          <a:solidFill>
            <a:srgbClr val="FFE443"/>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1200" cap="none" spc="0" normalizeH="0" baseline="0" noProof="0" dirty="0">
                <a:ln>
                  <a:noFill/>
                </a:ln>
                <a:solidFill>
                  <a:prstClr val="black"/>
                </a:solidFill>
                <a:effectLst/>
                <a:uLnTx/>
                <a:uFillTx/>
                <a:latin typeface="Nunito Black" pitchFamily="2" charset="0"/>
                <a:ea typeface="inpin heiti" charset="-122"/>
                <a:cs typeface="Times New Roman" panose="02020603050405020304" pitchFamily="18" charset="0"/>
                <a:sym typeface="Arial"/>
              </a:rPr>
              <a:t>2</a:t>
            </a:r>
            <a:endParaRPr kumimoji="0" lang="en-US" sz="2800" b="0" i="0" u="none" strike="noStrike" kern="0" cap="none" spc="0" normalizeH="0" baseline="0" noProof="0" dirty="0">
              <a:ln>
                <a:noFill/>
              </a:ln>
              <a:solidFill>
                <a:prstClr val="black"/>
              </a:solidFill>
              <a:effectLst/>
              <a:uLnTx/>
              <a:uFillTx/>
              <a:latin typeface="Nunito Black" pitchFamily="2" charset="0"/>
              <a:sym typeface="Arial"/>
            </a:endParaRPr>
          </a:p>
        </p:txBody>
      </p:sp>
      <p:sp>
        <p:nvSpPr>
          <p:cNvPr id="24" name="Rounded Rectangle 12">
            <a:extLst>
              <a:ext uri="{FF2B5EF4-FFF2-40B4-BE49-F238E27FC236}">
                <a16:creationId xmlns:a16="http://schemas.microsoft.com/office/drawing/2014/main" id="{03FC7C1D-48DE-4190-BEC0-5F56E43CEEFF}"/>
              </a:ext>
            </a:extLst>
          </p:cNvPr>
          <p:cNvSpPr/>
          <p:nvPr/>
        </p:nvSpPr>
        <p:spPr>
          <a:xfrm>
            <a:off x="2329940" y="4408123"/>
            <a:ext cx="5119273" cy="798653"/>
          </a:xfrm>
          <a:prstGeom prst="roundRect">
            <a:avLst>
              <a:gd name="adj" fmla="val 50000"/>
            </a:avLst>
          </a:prstGeom>
          <a:solidFill>
            <a:srgbClr val="FFD1C5"/>
          </a:solidFill>
          <a:ln>
            <a:solidFill>
              <a:srgbClr val="FF5A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Nunito Black" pitchFamily="2" charset="0"/>
              <a:sym typeface="Arial"/>
            </a:endParaRPr>
          </a:p>
        </p:txBody>
      </p:sp>
      <p:sp>
        <p:nvSpPr>
          <p:cNvPr id="25" name="Rectangle 24">
            <a:extLst>
              <a:ext uri="{FF2B5EF4-FFF2-40B4-BE49-F238E27FC236}">
                <a16:creationId xmlns:a16="http://schemas.microsoft.com/office/drawing/2014/main" id="{4A0BFF83-9A6C-4D8A-83F7-7BB71F0B0E47}"/>
              </a:ext>
            </a:extLst>
          </p:cNvPr>
          <p:cNvSpPr/>
          <p:nvPr/>
        </p:nvSpPr>
        <p:spPr>
          <a:xfrm>
            <a:off x="3082295" y="4515061"/>
            <a:ext cx="4079963"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3200" b="0" i="0" u="none" strike="noStrike" kern="1200" cap="none" spc="0" normalizeH="0" baseline="0" noProof="0" dirty="0" err="1">
                <a:ln>
                  <a:noFill/>
                </a:ln>
                <a:solidFill>
                  <a:prstClr val="black"/>
                </a:solidFill>
                <a:effectLst/>
                <a:uLnTx/>
                <a:uFillTx/>
                <a:latin typeface="Nunito Black" pitchFamily="2" charset="0"/>
                <a:cs typeface="Arial"/>
                <a:sym typeface="Arial"/>
              </a:rPr>
              <a:t>Ngắt</a:t>
            </a:r>
            <a:r>
              <a:rPr kumimoji="0" lang="zh-CN" altLang="en-US" sz="3200" b="0" i="0" u="none" strike="noStrike" kern="1200" cap="none" spc="0" normalizeH="0" baseline="0" noProof="0" dirty="0">
                <a:ln>
                  <a:noFill/>
                </a:ln>
                <a:solidFill>
                  <a:prstClr val="black"/>
                </a:solidFill>
                <a:effectLst/>
                <a:uLnTx/>
                <a:uFillTx/>
                <a:latin typeface="Nunito Black" pitchFamily="2" charset="0"/>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Nunito Black" pitchFamily="2" charset="0"/>
                <a:cs typeface="Arial"/>
                <a:sym typeface="Arial"/>
              </a:rPr>
              <a:t>nghỉ</a:t>
            </a:r>
            <a:r>
              <a:rPr kumimoji="0" lang="zh-CN" altLang="en-US" sz="3200" b="0" i="0" u="none" strike="noStrike" kern="1200" cap="none" spc="0" normalizeH="0" baseline="0" noProof="0" dirty="0">
                <a:ln>
                  <a:noFill/>
                </a:ln>
                <a:solidFill>
                  <a:prstClr val="black"/>
                </a:solidFill>
                <a:effectLst/>
                <a:uLnTx/>
                <a:uFillTx/>
                <a:latin typeface="Nunito Black" pitchFamily="2" charset="0"/>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Nunito Black" pitchFamily="2" charset="0"/>
                <a:cs typeface="Arial"/>
                <a:sym typeface="Arial"/>
              </a:rPr>
              <a:t>đúng</a:t>
            </a:r>
            <a:r>
              <a:rPr kumimoji="0" lang="zh-CN" altLang="en-US" sz="3200" b="0" i="0" u="none" strike="noStrike" kern="1200" cap="none" spc="0" normalizeH="0" baseline="0" noProof="0" dirty="0">
                <a:ln>
                  <a:noFill/>
                </a:ln>
                <a:solidFill>
                  <a:prstClr val="black"/>
                </a:solidFill>
                <a:effectLst/>
                <a:uLnTx/>
                <a:uFillTx/>
                <a:latin typeface="Nunito Black" pitchFamily="2" charset="0"/>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Nunito Black" pitchFamily="2" charset="0"/>
                <a:cs typeface="Arial"/>
                <a:sym typeface="Arial"/>
              </a:rPr>
              <a:t>chỗ</a:t>
            </a:r>
            <a:endParaRPr kumimoji="0" lang="zh-CN" altLang="en-US" sz="3200" b="0" i="0" u="none" strike="noStrike" kern="1200" cap="none" spc="0" normalizeH="0" baseline="0" noProof="0" dirty="0">
              <a:ln>
                <a:noFill/>
              </a:ln>
              <a:solidFill>
                <a:prstClr val="black"/>
              </a:solidFill>
              <a:effectLst/>
              <a:uLnTx/>
              <a:uFillTx/>
              <a:latin typeface="Nunito Black" pitchFamily="2" charset="0"/>
              <a:cs typeface="Arial"/>
              <a:sym typeface="Arial"/>
            </a:endParaRPr>
          </a:p>
        </p:txBody>
      </p:sp>
      <p:sp>
        <p:nvSpPr>
          <p:cNvPr id="26" name="Oval 25">
            <a:extLst>
              <a:ext uri="{FF2B5EF4-FFF2-40B4-BE49-F238E27FC236}">
                <a16:creationId xmlns:a16="http://schemas.microsoft.com/office/drawing/2014/main" id="{D1C57A09-96A6-4DEE-B3A5-FB9E458891C2}"/>
              </a:ext>
            </a:extLst>
          </p:cNvPr>
          <p:cNvSpPr/>
          <p:nvPr/>
        </p:nvSpPr>
        <p:spPr>
          <a:xfrm>
            <a:off x="2470875" y="4555449"/>
            <a:ext cx="504000" cy="504000"/>
          </a:xfrm>
          <a:prstGeom prst="ellipse">
            <a:avLst/>
          </a:prstGeom>
          <a:solidFill>
            <a:srgbClr val="FFB7A3"/>
          </a:solidFill>
          <a:ln>
            <a:solidFill>
              <a:srgbClr val="FF5A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1200" cap="none" spc="0" normalizeH="0" baseline="0" noProof="0" dirty="0">
                <a:ln>
                  <a:noFill/>
                </a:ln>
                <a:solidFill>
                  <a:prstClr val="black"/>
                </a:solidFill>
                <a:effectLst/>
                <a:uLnTx/>
                <a:uFillTx/>
                <a:latin typeface="Nunito Black" pitchFamily="2" charset="0"/>
                <a:ea typeface="inpin heiti" charset="-122"/>
                <a:cs typeface="Times New Roman" panose="02020603050405020304" pitchFamily="18" charset="0"/>
                <a:sym typeface="Arial"/>
              </a:rPr>
              <a:t>3</a:t>
            </a:r>
            <a:endParaRPr kumimoji="0" lang="en-US" sz="2800" b="0" i="0" u="none" strike="noStrike" kern="0" cap="none" spc="0" normalizeH="0" baseline="0" noProof="0" dirty="0">
              <a:ln>
                <a:noFill/>
              </a:ln>
              <a:solidFill>
                <a:prstClr val="black"/>
              </a:solidFill>
              <a:effectLst/>
              <a:uLnTx/>
              <a:uFillTx/>
              <a:latin typeface="Nunito Black" pitchFamily="2" charset="0"/>
              <a:sym typeface="Arial"/>
            </a:endParaRPr>
          </a:p>
        </p:txBody>
      </p:sp>
      <p:pic>
        <p:nvPicPr>
          <p:cNvPr id="27" name="Picture 2" descr="Star Cartoon Images, Stock Photos &amp;amp; Vectors | Shutterstock">
            <a:extLst>
              <a:ext uri="{FF2B5EF4-FFF2-40B4-BE49-F238E27FC236}">
                <a16:creationId xmlns:a16="http://schemas.microsoft.com/office/drawing/2014/main" id="{8EB06D0E-D7AF-44DA-94FB-3EAE1F0A5D5D}"/>
              </a:ext>
            </a:extLst>
          </p:cNvPr>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6431703" y="2339134"/>
            <a:ext cx="2530483" cy="721563"/>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descr="Star Cartoon Images, Stock Photos &amp;amp; Vectors | Shutterstock">
            <a:extLst>
              <a:ext uri="{FF2B5EF4-FFF2-40B4-BE49-F238E27FC236}">
                <a16:creationId xmlns:a16="http://schemas.microsoft.com/office/drawing/2014/main" id="{FD43C647-CA5B-4206-925A-DFF4FBD9FF3A}"/>
              </a:ext>
            </a:extLst>
          </p:cNvPr>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6402603" y="3327786"/>
            <a:ext cx="2530483" cy="721563"/>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 descr="Star Cartoon Images, Stock Photos &amp;amp; Vectors | Shutterstock">
            <a:extLst>
              <a:ext uri="{FF2B5EF4-FFF2-40B4-BE49-F238E27FC236}">
                <a16:creationId xmlns:a16="http://schemas.microsoft.com/office/drawing/2014/main" id="{22C7AFC8-C86E-4173-841A-D84A4372625D}"/>
              </a:ext>
            </a:extLst>
          </p:cNvPr>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7667844" y="4446667"/>
            <a:ext cx="2530483" cy="721563"/>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9">
            <a:extLst>
              <a:ext uri="{FF2B5EF4-FFF2-40B4-BE49-F238E27FC236}">
                <a16:creationId xmlns:a16="http://schemas.microsoft.com/office/drawing/2014/main" id="{9F7FB6FF-D6AF-4546-B34F-45984470C0F5}"/>
              </a:ext>
            </a:extLst>
          </p:cNvPr>
          <p:cNvPicPr>
            <a:picLocks noChangeAspect="1"/>
          </p:cNvPicPr>
          <p:nvPr/>
        </p:nvPicPr>
        <p:blipFill>
          <a:blip r:embed="rId5"/>
          <a:stretch>
            <a:fillRect/>
          </a:stretch>
        </p:blipFill>
        <p:spPr>
          <a:xfrm rot="16200000">
            <a:off x="1096607" y="910421"/>
            <a:ext cx="511318" cy="511318"/>
          </a:xfrm>
          <a:prstGeom prst="rect">
            <a:avLst/>
          </a:prstGeom>
        </p:spPr>
      </p:pic>
    </p:spTree>
    <p:extLst>
      <p:ext uri="{BB962C8B-B14F-4D97-AF65-F5344CB8AC3E}">
        <p14:creationId xmlns:p14="http://schemas.microsoft.com/office/powerpoint/2010/main" val="60775992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500"/>
                                        <p:tgtEl>
                                          <p:spTgt spid="19"/>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500"/>
                                        <p:tgtEl>
                                          <p:spTgt spid="20"/>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fade">
                                      <p:cBhvr>
                                        <p:cTn id="25" dur="500"/>
                                        <p:tgtEl>
                                          <p:spTgt spid="21"/>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fade">
                                      <p:cBhvr>
                                        <p:cTn id="28" dur="500"/>
                                        <p:tgtEl>
                                          <p:spTgt spid="22"/>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fade">
                                      <p:cBhvr>
                                        <p:cTn id="31" dur="500"/>
                                        <p:tgtEl>
                                          <p:spTgt spid="23"/>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24"/>
                                        </p:tgtEl>
                                        <p:attrNameLst>
                                          <p:attrName>style.visibility</p:attrName>
                                        </p:attrNameLst>
                                      </p:cBhvr>
                                      <p:to>
                                        <p:strVal val="visible"/>
                                      </p:to>
                                    </p:set>
                                    <p:animEffect transition="in" filter="fade">
                                      <p:cBhvr>
                                        <p:cTn id="34" dur="500"/>
                                        <p:tgtEl>
                                          <p:spTgt spid="24"/>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fade">
                                      <p:cBhvr>
                                        <p:cTn id="37" dur="500"/>
                                        <p:tgtEl>
                                          <p:spTgt spid="25"/>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26"/>
                                        </p:tgtEl>
                                        <p:attrNameLst>
                                          <p:attrName>style.visibility</p:attrName>
                                        </p:attrNameLst>
                                      </p:cBhvr>
                                      <p:to>
                                        <p:strVal val="visible"/>
                                      </p:to>
                                    </p:set>
                                    <p:animEffect transition="in" filter="fade">
                                      <p:cBhvr>
                                        <p:cTn id="40" dur="500"/>
                                        <p:tgtEl>
                                          <p:spTgt spid="26"/>
                                        </p:tgtEl>
                                      </p:cBhvr>
                                    </p:animEffect>
                                  </p:childTnLst>
                                </p:cTn>
                              </p:par>
                              <p:par>
                                <p:cTn id="41" presetID="10" presetClass="entr" presetSubtype="0" fill="hold" nodeType="withEffect">
                                  <p:stCondLst>
                                    <p:cond delay="0"/>
                                  </p:stCondLst>
                                  <p:childTnLst>
                                    <p:set>
                                      <p:cBhvr>
                                        <p:cTn id="42" dur="1" fill="hold">
                                          <p:stCondLst>
                                            <p:cond delay="0"/>
                                          </p:stCondLst>
                                        </p:cTn>
                                        <p:tgtEl>
                                          <p:spTgt spid="27"/>
                                        </p:tgtEl>
                                        <p:attrNameLst>
                                          <p:attrName>style.visibility</p:attrName>
                                        </p:attrNameLst>
                                      </p:cBhvr>
                                      <p:to>
                                        <p:strVal val="visible"/>
                                      </p:to>
                                    </p:set>
                                    <p:animEffect transition="in" filter="fade">
                                      <p:cBhvr>
                                        <p:cTn id="43" dur="500"/>
                                        <p:tgtEl>
                                          <p:spTgt spid="27"/>
                                        </p:tgtEl>
                                      </p:cBhvr>
                                    </p:animEffect>
                                  </p:childTnLst>
                                </p:cTn>
                              </p:par>
                              <p:par>
                                <p:cTn id="44" presetID="10" presetClass="entr" presetSubtype="0" fill="hold" nodeType="withEffect">
                                  <p:stCondLst>
                                    <p:cond delay="0"/>
                                  </p:stCondLst>
                                  <p:childTnLst>
                                    <p:set>
                                      <p:cBhvr>
                                        <p:cTn id="45" dur="1" fill="hold">
                                          <p:stCondLst>
                                            <p:cond delay="0"/>
                                          </p:stCondLst>
                                        </p:cTn>
                                        <p:tgtEl>
                                          <p:spTgt spid="28"/>
                                        </p:tgtEl>
                                        <p:attrNameLst>
                                          <p:attrName>style.visibility</p:attrName>
                                        </p:attrNameLst>
                                      </p:cBhvr>
                                      <p:to>
                                        <p:strVal val="visible"/>
                                      </p:to>
                                    </p:set>
                                    <p:animEffect transition="in" filter="fade">
                                      <p:cBhvr>
                                        <p:cTn id="46" dur="500"/>
                                        <p:tgtEl>
                                          <p:spTgt spid="28"/>
                                        </p:tgtEl>
                                      </p:cBhvr>
                                    </p:animEffect>
                                  </p:childTnLst>
                                </p:cTn>
                              </p:par>
                              <p:par>
                                <p:cTn id="47" presetID="10" presetClass="entr" presetSubtype="0" fill="hold" nodeType="withEffect">
                                  <p:stCondLst>
                                    <p:cond delay="0"/>
                                  </p:stCondLst>
                                  <p:childTnLst>
                                    <p:set>
                                      <p:cBhvr>
                                        <p:cTn id="48" dur="1" fill="hold">
                                          <p:stCondLst>
                                            <p:cond delay="0"/>
                                          </p:stCondLst>
                                        </p:cTn>
                                        <p:tgtEl>
                                          <p:spTgt spid="29"/>
                                        </p:tgtEl>
                                        <p:attrNameLst>
                                          <p:attrName>style.visibility</p:attrName>
                                        </p:attrNameLst>
                                      </p:cBhvr>
                                      <p:to>
                                        <p:strVal val="visible"/>
                                      </p:to>
                                    </p:set>
                                    <p:animEffect transition="in" filter="fade">
                                      <p:cBhvr>
                                        <p:cTn id="49" dur="500"/>
                                        <p:tgtEl>
                                          <p:spTgt spid="29"/>
                                        </p:tgtEl>
                                      </p:cBhvr>
                                    </p:animEffect>
                                  </p:childTnLst>
                                </p:cTn>
                              </p:par>
                              <p:par>
                                <p:cTn id="50" presetID="10" presetClass="entr" presetSubtype="0" fill="hold" nodeType="withEffect">
                                  <p:stCondLst>
                                    <p:cond delay="0"/>
                                  </p:stCondLst>
                                  <p:childTnLst>
                                    <p:set>
                                      <p:cBhvr>
                                        <p:cTn id="51" dur="1" fill="hold">
                                          <p:stCondLst>
                                            <p:cond delay="0"/>
                                          </p:stCondLst>
                                        </p:cTn>
                                        <p:tgtEl>
                                          <p:spTgt spid="30"/>
                                        </p:tgtEl>
                                        <p:attrNameLst>
                                          <p:attrName>style.visibility</p:attrName>
                                        </p:attrNameLst>
                                      </p:cBhvr>
                                      <p:to>
                                        <p:strVal val="visible"/>
                                      </p:to>
                                    </p:set>
                                    <p:animEffect transition="in" filter="fade">
                                      <p:cBhvr>
                                        <p:cTn id="52"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p:bldP spid="13" grpId="0"/>
      <p:bldP spid="19" grpId="0"/>
      <p:bldP spid="20" grpId="0" animBg="1"/>
      <p:bldP spid="21" grpId="0" animBg="1"/>
      <p:bldP spid="22" grpId="0"/>
      <p:bldP spid="23" grpId="0" animBg="1"/>
      <p:bldP spid="24" grpId="0" animBg="1"/>
      <p:bldP spid="25" grpId="0"/>
      <p:bldP spid="2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543C35C-78A4-461F-AF57-73A855176D57}"/>
              </a:ext>
            </a:extLst>
          </p:cNvPr>
          <p:cNvPicPr>
            <a:picLocks noChangeAspect="1"/>
          </p:cNvPicPr>
          <p:nvPr/>
        </p:nvPicPr>
        <p:blipFill>
          <a:blip r:embed="rId3"/>
          <a:stretch>
            <a:fillRect/>
          </a:stretch>
        </p:blipFill>
        <p:spPr>
          <a:xfrm>
            <a:off x="5571857" y="4378960"/>
            <a:ext cx="6742064" cy="2570480"/>
          </a:xfrm>
          <a:prstGeom prst="rect">
            <a:avLst/>
          </a:prstGeom>
          <a:ln>
            <a:noFill/>
          </a:ln>
          <a:effectLst>
            <a:softEdge rad="112500"/>
          </a:effectLst>
        </p:spPr>
      </p:pic>
      <p:sp>
        <p:nvSpPr>
          <p:cNvPr id="24" name="TextBox 23">
            <a:extLst>
              <a:ext uri="{FF2B5EF4-FFF2-40B4-BE49-F238E27FC236}">
                <a16:creationId xmlns:a16="http://schemas.microsoft.com/office/drawing/2014/main" id="{E842B84C-00CB-41F4-A8D1-3B44ADCDC156}"/>
              </a:ext>
            </a:extLst>
          </p:cNvPr>
          <p:cNvSpPr txBox="1"/>
          <p:nvPr/>
        </p:nvSpPr>
        <p:spPr>
          <a:xfrm>
            <a:off x="182880" y="374869"/>
            <a:ext cx="12009120" cy="584775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NGÀY NHƯ THẾ NÀO LÀ ĐẸP?</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2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Châu chấu nhảy lên gò, chìa cái lưng màu xanh ra phơi nắng. Nó búng chân tanh tách, cọ giũa đôi càng: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2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Một ngày tuyệt đẹp!</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2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Thật khó chịu! – Giun đất thốt lên, cố rúc đầu sâu thêm vào lớp đất khô.</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2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Thế là thế nào? – Châu chấu nhảy lên. – Trên trời không một gợn mây, mặt trời tỏa nắng huy hoàng.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2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Không! Mưa bụi và những vũng nước đục, đó mới là một ngày tuyệt đẹp! – Giun đất cãi lại.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2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Châu chấu không đồng ý với giun đất. Chúng quyết định đi hỏi. Vừa hay lúc đó, kiến tha nhành thông đi qua, dừng lại nghỉ. Châu chấu hỏi kiến: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2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Bác kiến ơi, bác hãy nói giúp xem hôm nay là một ngày tuyệt đẹp hay đáng ghét?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Kiến lau mồ hôi, ngẫm nghĩ một lát rồi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2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Tôi sẽ trả lời câu hỏi của bạn sau khi mặt trời lặn nhé!</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2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Mặt trời lặn, chúng đi đến tổ kiến.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2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Hôm nay là ngày thế nào hả bác kiến đáng kính?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2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Hôm này là một ngày tuyệt đẹp! Tôi đã làm việc rất tốt và bây giờ có thể nghỉ ngơi thoải mái.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(V.Ô-xê-ê-va, Thúy Toàn dịch)</a:t>
            </a:r>
          </a:p>
        </p:txBody>
      </p:sp>
    </p:spTree>
    <p:extLst>
      <p:ext uri="{BB962C8B-B14F-4D97-AF65-F5344CB8AC3E}">
        <p14:creationId xmlns:p14="http://schemas.microsoft.com/office/powerpoint/2010/main" val="2352515277"/>
      </p:ext>
    </p:extLst>
  </p:cSld>
  <p:clrMapOvr>
    <a:masterClrMapping/>
  </p:clrMapOvr>
  <p:transition spd="slow">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C454E40-DDCD-4B10-AEDF-69A3562D454C}"/>
              </a:ext>
            </a:extLst>
          </p:cNvPr>
          <p:cNvPicPr>
            <a:picLocks noChangeAspect="1"/>
          </p:cNvPicPr>
          <p:nvPr/>
        </p:nvPicPr>
        <p:blipFill rotWithShape="1">
          <a:blip r:embed="rId3"/>
          <a:srcRect l="16127" t="11921" r="14764" b="20863"/>
          <a:stretch/>
        </p:blipFill>
        <p:spPr>
          <a:xfrm>
            <a:off x="6199749" y="2138450"/>
            <a:ext cx="4476749" cy="2258786"/>
          </a:xfrm>
          <a:prstGeom prst="rect">
            <a:avLst/>
          </a:prstGeom>
        </p:spPr>
      </p:pic>
    </p:spTree>
    <p:extLst>
      <p:ext uri="{BB962C8B-B14F-4D97-AF65-F5344CB8AC3E}">
        <p14:creationId xmlns:p14="http://schemas.microsoft.com/office/powerpoint/2010/main" val="10060087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750"/>
                                        <p:tgtEl>
                                          <p:spTgt spid="8"/>
                                        </p:tgtEl>
                                      </p:cBhvr>
                                    </p:animEffect>
                                    <p:anim calcmode="lin" valueType="num">
                                      <p:cBhvr>
                                        <p:cTn id="8" dur="750" fill="hold"/>
                                        <p:tgtEl>
                                          <p:spTgt spid="8"/>
                                        </p:tgtEl>
                                        <p:attrNameLst>
                                          <p:attrName>ppt_x</p:attrName>
                                        </p:attrNameLst>
                                      </p:cBhvr>
                                      <p:tavLst>
                                        <p:tav tm="0">
                                          <p:val>
                                            <p:strVal val="#ppt_x"/>
                                          </p:val>
                                        </p:tav>
                                        <p:tav tm="100000">
                                          <p:val>
                                            <p:strVal val="#ppt_x"/>
                                          </p:val>
                                        </p:tav>
                                      </p:tavLst>
                                    </p:anim>
                                    <p:anim calcmode="lin" valueType="num">
                                      <p:cBhvr>
                                        <p:cTn id="9" dur="75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45B7B070-D02B-4E95-93E3-05F9CC68BA5B}"/>
              </a:ext>
            </a:extLst>
          </p:cNvPr>
          <p:cNvSpPr/>
          <p:nvPr/>
        </p:nvSpPr>
        <p:spPr>
          <a:xfrm>
            <a:off x="1058160" y="225978"/>
            <a:ext cx="3366143" cy="584775"/>
          </a:xfrm>
          <a:prstGeom prst="rect">
            <a:avLst/>
          </a:prstGeom>
        </p:spPr>
        <p:txBody>
          <a:bodyPr wrap="square">
            <a:spAutoFit/>
          </a:bodyPr>
          <a:lstStyle/>
          <a:p>
            <a:pPr algn="ctr">
              <a:defRPr/>
            </a:pPr>
            <a:r>
              <a:rPr lang="en-US" altLang="zh-CN" sz="3200" b="1"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Cùng</a:t>
            </a:r>
            <a:r>
              <a:rPr lang="en-US" altLang="zh-CN" sz="32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tìm</a:t>
            </a:r>
            <a:r>
              <a:rPr lang="en-US" altLang="zh-CN" sz="32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hiểu</a:t>
            </a:r>
            <a:endParaRPr lang="zh-CN" altLang="en-US" sz="32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6" name="Picture 15">
            <a:extLst>
              <a:ext uri="{FF2B5EF4-FFF2-40B4-BE49-F238E27FC236}">
                <a16:creationId xmlns:a16="http://schemas.microsoft.com/office/drawing/2014/main" id="{26AC130C-7412-412E-BB9F-0F4DE7C06D26}"/>
              </a:ext>
            </a:extLst>
          </p:cNvPr>
          <p:cNvPicPr>
            <a:picLocks noChangeAspect="1"/>
          </p:cNvPicPr>
          <p:nvPr/>
        </p:nvPicPr>
        <p:blipFill>
          <a:blip r:embed="rId8"/>
          <a:stretch>
            <a:fillRect/>
          </a:stretch>
        </p:blipFill>
        <p:spPr>
          <a:xfrm rot="16200000">
            <a:off x="997642" y="309827"/>
            <a:ext cx="511318" cy="511318"/>
          </a:xfrm>
          <a:prstGeom prst="rect">
            <a:avLst/>
          </a:prstGeom>
        </p:spPr>
      </p:pic>
      <p:grpSp>
        <p:nvGrpSpPr>
          <p:cNvPr id="17" name="PA_库_组合 5">
            <a:extLst>
              <a:ext uri="{FF2B5EF4-FFF2-40B4-BE49-F238E27FC236}">
                <a16:creationId xmlns:a16="http://schemas.microsoft.com/office/drawing/2014/main" id="{ABC3D3B9-D942-437A-A04C-76FD30EE20FA}"/>
              </a:ext>
            </a:extLst>
          </p:cNvPr>
          <p:cNvGrpSpPr/>
          <p:nvPr>
            <p:custDataLst>
              <p:tags r:id="rId1"/>
            </p:custDataLst>
          </p:nvPr>
        </p:nvGrpSpPr>
        <p:grpSpPr>
          <a:xfrm>
            <a:off x="630962" y="981270"/>
            <a:ext cx="587835" cy="706091"/>
            <a:chOff x="1836100" y="2332000"/>
            <a:chExt cx="1572829" cy="862059"/>
          </a:xfrm>
        </p:grpSpPr>
        <p:sp>
          <p:nvSpPr>
            <p:cNvPr id="18" name="任意多边形 10">
              <a:extLst>
                <a:ext uri="{FF2B5EF4-FFF2-40B4-BE49-F238E27FC236}">
                  <a16:creationId xmlns:a16="http://schemas.microsoft.com/office/drawing/2014/main" id="{F74417B1-C58B-4987-8959-E9C36722DA98}"/>
                </a:ext>
              </a:extLst>
            </p:cNvPr>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ysClr val="window" lastClr="FFFFFF"/>
              </a:bgClr>
            </a:pattFill>
            <a:ln w="25400" cap="rnd" cmpd="sng" algn="ctr">
              <a:solidFill>
                <a:srgbClr val="F59C1F"/>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600" b="1"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9" name="任意多边形 11">
              <a:extLst>
                <a:ext uri="{FF2B5EF4-FFF2-40B4-BE49-F238E27FC236}">
                  <a16:creationId xmlns:a16="http://schemas.microsoft.com/office/drawing/2014/main" id="{297A786C-EFF7-4B60-9185-64BDD91F0EBB}"/>
                </a:ext>
              </a:extLst>
            </p:cNvPr>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ysClr val="window" lastClr="FFFFFF"/>
            </a:solidFill>
            <a:ln w="25400" cap="rnd" cmpd="sng" algn="ctr">
              <a:solidFill>
                <a:srgbClr val="F59C1F"/>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600" b="1"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0" name="文本框 12">
              <a:extLst>
                <a:ext uri="{FF2B5EF4-FFF2-40B4-BE49-F238E27FC236}">
                  <a16:creationId xmlns:a16="http://schemas.microsoft.com/office/drawing/2014/main" id="{F49E81CD-4E0E-4555-B1D2-4D6ED5EB359F}"/>
                </a:ext>
              </a:extLst>
            </p:cNvPr>
            <p:cNvSpPr txBox="1"/>
            <p:nvPr/>
          </p:nvSpPr>
          <p:spPr>
            <a:xfrm>
              <a:off x="2222349" y="2332000"/>
              <a:ext cx="756775" cy="862059"/>
            </a:xfrm>
            <a:prstGeom prst="rect">
              <a:avLst/>
            </a:prstGeom>
            <a:noFill/>
            <a:ln>
              <a:noFill/>
            </a:ln>
          </p:spPr>
          <p:txBody>
            <a:bodyPr wrap="square" rtlCol="0">
              <a:spAutoFit/>
            </a:bodyPr>
            <a:lstStyle/>
            <a:p>
              <a:pPr marL="0" marR="0" lvl="0" indent="0" algn="ctr" defTabSz="914400" eaLnBrk="1" fontAlgn="auto" latinLnBrk="0" hangingPunct="1">
                <a:lnSpc>
                  <a:spcPct val="125000"/>
                </a:lnSpc>
                <a:spcBef>
                  <a:spcPts val="0"/>
                </a:spcBef>
                <a:spcAft>
                  <a:spcPts val="0"/>
                </a:spcAft>
                <a:buClrTx/>
                <a:buSzTx/>
                <a:buFontTx/>
                <a:buNone/>
                <a:tabLst/>
                <a:defRPr/>
              </a:pPr>
              <a:r>
                <a:rPr kumimoji="0" lang="en-US" altLang="zh-CN" sz="3600" b="1" i="0" u="none" strike="noStrike" kern="0" cap="none" spc="0" normalizeH="0" baseline="0" noProof="0" dirty="0">
                  <a:ln>
                    <a:noFill/>
                  </a:ln>
                  <a:solidFill>
                    <a:srgbClr val="F59C1F"/>
                  </a:solidFill>
                  <a:effectLst/>
                  <a:uLnTx/>
                  <a:uFillTx/>
                  <a:latin typeface="Arial-Rounded" panose="020B0500000000000000" pitchFamily="34" charset="0"/>
                  <a:ea typeface="Arial-Rounded" panose="020B0500000000000000" pitchFamily="34" charset="0"/>
                  <a:cs typeface="Arial-Rounded" panose="020B0500000000000000" pitchFamily="34" charset="0"/>
                </a:rPr>
                <a:t>1</a:t>
              </a:r>
            </a:p>
          </p:txBody>
        </p:sp>
      </p:grpSp>
      <p:sp>
        <p:nvSpPr>
          <p:cNvPr id="21" name="Rectangle 20">
            <a:extLst>
              <a:ext uri="{FF2B5EF4-FFF2-40B4-BE49-F238E27FC236}">
                <a16:creationId xmlns:a16="http://schemas.microsoft.com/office/drawing/2014/main" id="{EBCE871F-0264-4FD0-9F0E-6B164623B878}"/>
              </a:ext>
            </a:extLst>
          </p:cNvPr>
          <p:cNvSpPr/>
          <p:nvPr/>
        </p:nvSpPr>
        <p:spPr>
          <a:xfrm>
            <a:off x="1355253" y="1012558"/>
            <a:ext cx="9762841" cy="584775"/>
          </a:xfrm>
          <a:prstGeom prst="rect">
            <a:avLst/>
          </a:prstGeom>
        </p:spPr>
        <p:txBody>
          <a:bodyPr wrap="square">
            <a:spAutoFit/>
          </a:bodyPr>
          <a:lstStyle/>
          <a:p>
            <a:pPr algn="just">
              <a:defRPr/>
            </a:pP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Trong</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bài</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đọc</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các</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nhân</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vật</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tranh</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luận</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với</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nhau</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điều</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gì</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a:t>
            </a:r>
            <a:endParaRPr lang="zh-CN" altLang="en-US"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22" name="PA_库_组合 5">
            <a:extLst>
              <a:ext uri="{FF2B5EF4-FFF2-40B4-BE49-F238E27FC236}">
                <a16:creationId xmlns:a16="http://schemas.microsoft.com/office/drawing/2014/main" id="{242260B9-243C-4E41-8F72-7C41CA2401C7}"/>
              </a:ext>
            </a:extLst>
          </p:cNvPr>
          <p:cNvGrpSpPr/>
          <p:nvPr>
            <p:custDataLst>
              <p:tags r:id="rId2"/>
            </p:custDataLst>
          </p:nvPr>
        </p:nvGrpSpPr>
        <p:grpSpPr>
          <a:xfrm>
            <a:off x="604788" y="1919346"/>
            <a:ext cx="587835" cy="706091"/>
            <a:chOff x="1836100" y="2332000"/>
            <a:chExt cx="1572829" cy="862059"/>
          </a:xfrm>
        </p:grpSpPr>
        <p:sp>
          <p:nvSpPr>
            <p:cNvPr id="23" name="任意多边形 10">
              <a:extLst>
                <a:ext uri="{FF2B5EF4-FFF2-40B4-BE49-F238E27FC236}">
                  <a16:creationId xmlns:a16="http://schemas.microsoft.com/office/drawing/2014/main" id="{E6B9BE53-A5BE-4FD4-B878-3694B397EAE2}"/>
                </a:ext>
              </a:extLst>
            </p:cNvPr>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ysClr val="window" lastClr="FFFFFF"/>
              </a:bgClr>
            </a:pattFill>
            <a:ln w="25400" cap="rnd" cmpd="sng" algn="ctr">
              <a:solidFill>
                <a:srgbClr val="F59C1F"/>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600" b="1"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5" name="任意多边形 11">
              <a:extLst>
                <a:ext uri="{FF2B5EF4-FFF2-40B4-BE49-F238E27FC236}">
                  <a16:creationId xmlns:a16="http://schemas.microsoft.com/office/drawing/2014/main" id="{24F66F58-EBC3-4447-90D4-F7C812978518}"/>
                </a:ext>
              </a:extLst>
            </p:cNvPr>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ysClr val="window" lastClr="FFFFFF"/>
            </a:solidFill>
            <a:ln w="25400" cap="rnd" cmpd="sng" algn="ctr">
              <a:solidFill>
                <a:srgbClr val="F59C1F"/>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600" b="1"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6" name="文本框 12">
              <a:extLst>
                <a:ext uri="{FF2B5EF4-FFF2-40B4-BE49-F238E27FC236}">
                  <a16:creationId xmlns:a16="http://schemas.microsoft.com/office/drawing/2014/main" id="{5FE81F32-6352-427E-973F-F755DAD465C2}"/>
                </a:ext>
              </a:extLst>
            </p:cNvPr>
            <p:cNvSpPr txBox="1"/>
            <p:nvPr/>
          </p:nvSpPr>
          <p:spPr>
            <a:xfrm>
              <a:off x="2222349" y="2332000"/>
              <a:ext cx="756775" cy="862059"/>
            </a:xfrm>
            <a:prstGeom prst="rect">
              <a:avLst/>
            </a:prstGeom>
            <a:noFill/>
            <a:ln>
              <a:noFill/>
            </a:ln>
          </p:spPr>
          <p:txBody>
            <a:bodyPr wrap="square" rtlCol="0">
              <a:spAutoFit/>
            </a:bodyPr>
            <a:lstStyle/>
            <a:p>
              <a:pPr marL="0" marR="0" lvl="0" indent="0" algn="ctr" defTabSz="914400" eaLnBrk="1" fontAlgn="auto" latinLnBrk="0" hangingPunct="1">
                <a:lnSpc>
                  <a:spcPct val="125000"/>
                </a:lnSpc>
                <a:spcBef>
                  <a:spcPts val="0"/>
                </a:spcBef>
                <a:spcAft>
                  <a:spcPts val="0"/>
                </a:spcAft>
                <a:buClrTx/>
                <a:buSzTx/>
                <a:buFontTx/>
                <a:buNone/>
                <a:tabLst/>
                <a:defRPr/>
              </a:pPr>
              <a:r>
                <a:rPr kumimoji="0" lang="en-US" altLang="zh-CN" sz="3600" b="1" i="0" u="none" strike="noStrike" kern="0" cap="none" spc="0" normalizeH="0" baseline="0" noProof="0" dirty="0">
                  <a:ln>
                    <a:noFill/>
                  </a:ln>
                  <a:solidFill>
                    <a:srgbClr val="F59C1F"/>
                  </a:solidFill>
                  <a:effectLst/>
                  <a:uLnTx/>
                  <a:uFillTx/>
                  <a:latin typeface="Arial-Rounded" panose="020B0500000000000000" pitchFamily="34" charset="0"/>
                  <a:ea typeface="Arial-Rounded" panose="020B0500000000000000" pitchFamily="34" charset="0"/>
                  <a:cs typeface="Arial-Rounded" panose="020B0500000000000000" pitchFamily="34" charset="0"/>
                </a:rPr>
                <a:t>2</a:t>
              </a:r>
            </a:p>
          </p:txBody>
        </p:sp>
      </p:grpSp>
      <p:sp>
        <p:nvSpPr>
          <p:cNvPr id="27" name="Rectangle 26">
            <a:extLst>
              <a:ext uri="{FF2B5EF4-FFF2-40B4-BE49-F238E27FC236}">
                <a16:creationId xmlns:a16="http://schemas.microsoft.com/office/drawing/2014/main" id="{ECBA54D3-A48D-4F94-8FA5-87C9E99A928C}"/>
              </a:ext>
            </a:extLst>
          </p:cNvPr>
          <p:cNvSpPr/>
          <p:nvPr/>
        </p:nvSpPr>
        <p:spPr>
          <a:xfrm>
            <a:off x="1372576" y="2038982"/>
            <a:ext cx="10528996" cy="584775"/>
          </a:xfrm>
          <a:prstGeom prst="rect">
            <a:avLst/>
          </a:prstGeom>
        </p:spPr>
        <p:txBody>
          <a:bodyPr wrap="square">
            <a:spAutoFit/>
          </a:bodyPr>
          <a:lstStyle/>
          <a:p>
            <a:pPr algn="just">
              <a:defRPr/>
            </a:pPr>
            <a:r>
              <a:rPr lang="vi-VN"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Theo giun đất và châu chấu ngày như thế nào là đẹp?</a:t>
            </a:r>
          </a:p>
        </p:txBody>
      </p:sp>
      <p:grpSp>
        <p:nvGrpSpPr>
          <p:cNvPr id="28" name="PA_库_组合 5">
            <a:extLst>
              <a:ext uri="{FF2B5EF4-FFF2-40B4-BE49-F238E27FC236}">
                <a16:creationId xmlns:a16="http://schemas.microsoft.com/office/drawing/2014/main" id="{08D14C5F-7A79-408D-AE2F-00F5D762C88B}"/>
              </a:ext>
            </a:extLst>
          </p:cNvPr>
          <p:cNvGrpSpPr/>
          <p:nvPr>
            <p:custDataLst>
              <p:tags r:id="rId3"/>
            </p:custDataLst>
          </p:nvPr>
        </p:nvGrpSpPr>
        <p:grpSpPr>
          <a:xfrm>
            <a:off x="637627" y="2880799"/>
            <a:ext cx="587835" cy="706091"/>
            <a:chOff x="1836100" y="2332000"/>
            <a:chExt cx="1572829" cy="862059"/>
          </a:xfrm>
        </p:grpSpPr>
        <p:sp>
          <p:nvSpPr>
            <p:cNvPr id="29" name="任意多边形 10">
              <a:extLst>
                <a:ext uri="{FF2B5EF4-FFF2-40B4-BE49-F238E27FC236}">
                  <a16:creationId xmlns:a16="http://schemas.microsoft.com/office/drawing/2014/main" id="{C6BFEA5E-4463-4D18-AFE6-1E07373FEC8D}"/>
                </a:ext>
              </a:extLst>
            </p:cNvPr>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ysClr val="window" lastClr="FFFFFF"/>
              </a:bgClr>
            </a:pattFill>
            <a:ln w="25400" cap="rnd" cmpd="sng" algn="ctr">
              <a:solidFill>
                <a:srgbClr val="F59C1F"/>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600" b="1"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0" name="任意多边形 11">
              <a:extLst>
                <a:ext uri="{FF2B5EF4-FFF2-40B4-BE49-F238E27FC236}">
                  <a16:creationId xmlns:a16="http://schemas.microsoft.com/office/drawing/2014/main" id="{E3F3EF00-1CCF-4232-B3E1-74DDD7735AFF}"/>
                </a:ext>
              </a:extLst>
            </p:cNvPr>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ysClr val="window" lastClr="FFFFFF"/>
            </a:solidFill>
            <a:ln w="25400" cap="rnd" cmpd="sng" algn="ctr">
              <a:solidFill>
                <a:srgbClr val="F59C1F"/>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600" b="1"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1" name="文本框 12">
              <a:extLst>
                <a:ext uri="{FF2B5EF4-FFF2-40B4-BE49-F238E27FC236}">
                  <a16:creationId xmlns:a16="http://schemas.microsoft.com/office/drawing/2014/main" id="{46A7C975-8E9E-405D-9D3F-0B10478E70E2}"/>
                </a:ext>
              </a:extLst>
            </p:cNvPr>
            <p:cNvSpPr txBox="1"/>
            <p:nvPr/>
          </p:nvSpPr>
          <p:spPr>
            <a:xfrm>
              <a:off x="2222349" y="2332000"/>
              <a:ext cx="756775" cy="862059"/>
            </a:xfrm>
            <a:prstGeom prst="rect">
              <a:avLst/>
            </a:prstGeom>
            <a:noFill/>
            <a:ln>
              <a:noFill/>
            </a:ln>
          </p:spPr>
          <p:txBody>
            <a:bodyPr wrap="square" rtlCol="0">
              <a:spAutoFit/>
            </a:bodyPr>
            <a:lstStyle/>
            <a:p>
              <a:pPr marL="0" marR="0" lvl="0" indent="0" algn="ctr" defTabSz="914400" eaLnBrk="1" fontAlgn="auto" latinLnBrk="0" hangingPunct="1">
                <a:lnSpc>
                  <a:spcPct val="125000"/>
                </a:lnSpc>
                <a:spcBef>
                  <a:spcPts val="0"/>
                </a:spcBef>
                <a:spcAft>
                  <a:spcPts val="0"/>
                </a:spcAft>
                <a:buClrTx/>
                <a:buSzTx/>
                <a:buFontTx/>
                <a:buNone/>
                <a:tabLst/>
                <a:defRPr/>
              </a:pPr>
              <a:r>
                <a:rPr kumimoji="0" lang="en-US" altLang="zh-CN" sz="3600" b="1" i="0" u="none" strike="noStrike" kern="0" cap="none" spc="0" normalizeH="0" baseline="0" noProof="0" dirty="0">
                  <a:ln>
                    <a:noFill/>
                  </a:ln>
                  <a:solidFill>
                    <a:srgbClr val="F59C1F"/>
                  </a:solidFill>
                  <a:effectLst/>
                  <a:uLnTx/>
                  <a:uFillTx/>
                  <a:latin typeface="Arial-Rounded" panose="020B0500000000000000" pitchFamily="34" charset="0"/>
                  <a:ea typeface="Arial-Rounded" panose="020B0500000000000000" pitchFamily="34" charset="0"/>
                  <a:cs typeface="Arial-Rounded" panose="020B0500000000000000" pitchFamily="34" charset="0"/>
                </a:rPr>
                <a:t>3</a:t>
              </a:r>
            </a:p>
          </p:txBody>
        </p:sp>
      </p:grpSp>
      <p:sp>
        <p:nvSpPr>
          <p:cNvPr id="32" name="Rectangle 31">
            <a:extLst>
              <a:ext uri="{FF2B5EF4-FFF2-40B4-BE49-F238E27FC236}">
                <a16:creationId xmlns:a16="http://schemas.microsoft.com/office/drawing/2014/main" id="{F8449C8A-F7EF-4C2E-B55D-6E670987B397}"/>
              </a:ext>
            </a:extLst>
          </p:cNvPr>
          <p:cNvSpPr/>
          <p:nvPr/>
        </p:nvSpPr>
        <p:spPr>
          <a:xfrm>
            <a:off x="1262029" y="2813399"/>
            <a:ext cx="8583011" cy="1077218"/>
          </a:xfrm>
          <a:prstGeom prst="rect">
            <a:avLst/>
          </a:prstGeom>
        </p:spPr>
        <p:txBody>
          <a:bodyPr wrap="square">
            <a:spAutoFit/>
          </a:bodyPr>
          <a:lstStyle/>
          <a:p>
            <a:pPr algn="just">
              <a:defRPr/>
            </a:pPr>
            <a:r>
              <a:rPr lang="vi-VN"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Vì sao bác kiến phải chờ đến khi mặt trời lặn mới biết ngày như thế nào là đẹp?</a:t>
            </a:r>
          </a:p>
        </p:txBody>
      </p:sp>
      <p:grpSp>
        <p:nvGrpSpPr>
          <p:cNvPr id="33" name="PA_库_组合 5">
            <a:extLst>
              <a:ext uri="{FF2B5EF4-FFF2-40B4-BE49-F238E27FC236}">
                <a16:creationId xmlns:a16="http://schemas.microsoft.com/office/drawing/2014/main" id="{26F39AA5-8AC0-49C6-B7CE-57137618B0D7}"/>
              </a:ext>
            </a:extLst>
          </p:cNvPr>
          <p:cNvGrpSpPr/>
          <p:nvPr>
            <p:custDataLst>
              <p:tags r:id="rId4"/>
            </p:custDataLst>
          </p:nvPr>
        </p:nvGrpSpPr>
        <p:grpSpPr>
          <a:xfrm>
            <a:off x="594130" y="3955664"/>
            <a:ext cx="587835" cy="706091"/>
            <a:chOff x="1836100" y="2332000"/>
            <a:chExt cx="1572829" cy="862059"/>
          </a:xfrm>
        </p:grpSpPr>
        <p:sp>
          <p:nvSpPr>
            <p:cNvPr id="34" name="任意多边形 10">
              <a:extLst>
                <a:ext uri="{FF2B5EF4-FFF2-40B4-BE49-F238E27FC236}">
                  <a16:creationId xmlns:a16="http://schemas.microsoft.com/office/drawing/2014/main" id="{A9BF4A0C-709F-4BD5-9F24-32A36916D85E}"/>
                </a:ext>
              </a:extLst>
            </p:cNvPr>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ysClr val="window" lastClr="FFFFFF"/>
              </a:bgClr>
            </a:pattFill>
            <a:ln w="25400" cap="rnd" cmpd="sng" algn="ctr">
              <a:solidFill>
                <a:srgbClr val="F59C1F"/>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600" b="1"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5" name="任意多边形 11">
              <a:extLst>
                <a:ext uri="{FF2B5EF4-FFF2-40B4-BE49-F238E27FC236}">
                  <a16:creationId xmlns:a16="http://schemas.microsoft.com/office/drawing/2014/main" id="{78DF0CD1-16BF-426C-8F15-0478EF4638AC}"/>
                </a:ext>
              </a:extLst>
            </p:cNvPr>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ysClr val="window" lastClr="FFFFFF"/>
            </a:solidFill>
            <a:ln w="25400" cap="rnd" cmpd="sng" algn="ctr">
              <a:solidFill>
                <a:srgbClr val="F59C1F"/>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600" b="1"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6" name="文本框 12">
              <a:extLst>
                <a:ext uri="{FF2B5EF4-FFF2-40B4-BE49-F238E27FC236}">
                  <a16:creationId xmlns:a16="http://schemas.microsoft.com/office/drawing/2014/main" id="{EB570804-F09A-46F4-B5CD-371438074702}"/>
                </a:ext>
              </a:extLst>
            </p:cNvPr>
            <p:cNvSpPr txBox="1"/>
            <p:nvPr/>
          </p:nvSpPr>
          <p:spPr>
            <a:xfrm>
              <a:off x="2222349" y="2332000"/>
              <a:ext cx="756775" cy="862059"/>
            </a:xfrm>
            <a:prstGeom prst="rect">
              <a:avLst/>
            </a:prstGeom>
            <a:noFill/>
            <a:ln>
              <a:noFill/>
            </a:ln>
          </p:spPr>
          <p:txBody>
            <a:bodyPr wrap="square" rtlCol="0">
              <a:spAutoFit/>
            </a:bodyPr>
            <a:lstStyle/>
            <a:p>
              <a:pPr marL="0" marR="0" lvl="0" indent="0" algn="ctr" defTabSz="914400" eaLnBrk="1" fontAlgn="auto" latinLnBrk="0" hangingPunct="1">
                <a:lnSpc>
                  <a:spcPct val="125000"/>
                </a:lnSpc>
                <a:spcBef>
                  <a:spcPts val="0"/>
                </a:spcBef>
                <a:spcAft>
                  <a:spcPts val="0"/>
                </a:spcAft>
                <a:buClrTx/>
                <a:buSzTx/>
                <a:buFontTx/>
                <a:buNone/>
                <a:tabLst/>
                <a:defRPr/>
              </a:pPr>
              <a:r>
                <a:rPr kumimoji="0" lang="en-US" altLang="zh-CN" sz="3600" b="1" i="0" u="none" strike="noStrike" kern="0" cap="none" spc="0" normalizeH="0" baseline="0" noProof="0" dirty="0">
                  <a:ln>
                    <a:noFill/>
                  </a:ln>
                  <a:solidFill>
                    <a:srgbClr val="F59C1F"/>
                  </a:solidFill>
                  <a:effectLst/>
                  <a:uLnTx/>
                  <a:uFillTx/>
                  <a:latin typeface="Arial-Rounded" panose="020B0500000000000000" pitchFamily="34" charset="0"/>
                  <a:ea typeface="Arial-Rounded" panose="020B0500000000000000" pitchFamily="34" charset="0"/>
                  <a:cs typeface="Arial-Rounded" panose="020B0500000000000000" pitchFamily="34" charset="0"/>
                </a:rPr>
                <a:t>4</a:t>
              </a:r>
            </a:p>
          </p:txBody>
        </p:sp>
      </p:grpSp>
      <p:sp>
        <p:nvSpPr>
          <p:cNvPr id="37" name="Rectangle 36">
            <a:extLst>
              <a:ext uri="{FF2B5EF4-FFF2-40B4-BE49-F238E27FC236}">
                <a16:creationId xmlns:a16="http://schemas.microsoft.com/office/drawing/2014/main" id="{3A73E7D0-5213-4D7E-8DA0-221DBD9304DF}"/>
              </a:ext>
            </a:extLst>
          </p:cNvPr>
          <p:cNvSpPr/>
          <p:nvPr/>
        </p:nvSpPr>
        <p:spPr>
          <a:xfrm>
            <a:off x="1218532" y="4031216"/>
            <a:ext cx="7951733" cy="1077218"/>
          </a:xfrm>
          <a:prstGeom prst="rect">
            <a:avLst/>
          </a:prstGeom>
        </p:spPr>
        <p:txBody>
          <a:bodyPr wrap="square">
            <a:spAutoFit/>
          </a:bodyPr>
          <a:lstStyle/>
          <a:p>
            <a:pPr algn="just">
              <a:defRPr/>
            </a:pPr>
            <a:r>
              <a:rPr lang="vi-VN"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Đóng vai một nhân vật trong bài để nói về ngày như thế n</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ào</a:t>
            </a:r>
            <a:r>
              <a:rPr lang="vi-VN"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là đẹp.</a:t>
            </a:r>
          </a:p>
        </p:txBody>
      </p:sp>
      <p:grpSp>
        <p:nvGrpSpPr>
          <p:cNvPr id="38" name="Group 37">
            <a:extLst>
              <a:ext uri="{FF2B5EF4-FFF2-40B4-BE49-F238E27FC236}">
                <a16:creationId xmlns:a16="http://schemas.microsoft.com/office/drawing/2014/main" id="{91318ADA-0145-48ED-B8E6-DE5734C8E533}"/>
              </a:ext>
            </a:extLst>
          </p:cNvPr>
          <p:cNvGrpSpPr/>
          <p:nvPr/>
        </p:nvGrpSpPr>
        <p:grpSpPr>
          <a:xfrm>
            <a:off x="9267352" y="2391841"/>
            <a:ext cx="3104143" cy="3127647"/>
            <a:chOff x="7656474" y="831396"/>
            <a:chExt cx="3689350" cy="3269584"/>
          </a:xfrm>
        </p:grpSpPr>
        <p:pic>
          <p:nvPicPr>
            <p:cNvPr id="39" name="图片 2" descr="2">
              <a:extLst>
                <a:ext uri="{FF2B5EF4-FFF2-40B4-BE49-F238E27FC236}">
                  <a16:creationId xmlns:a16="http://schemas.microsoft.com/office/drawing/2014/main" id="{AE6540E8-1CA8-4BF0-A0A1-8FC6C17B1487}"/>
                </a:ext>
              </a:extLst>
            </p:cNvPr>
            <p:cNvPicPr>
              <a:picLocks noChangeAspect="1"/>
            </p:cNvPicPr>
            <p:nvPr/>
          </p:nvPicPr>
          <p:blipFill>
            <a:blip r:embed="rId9"/>
            <a:stretch>
              <a:fillRect/>
            </a:stretch>
          </p:blipFill>
          <p:spPr>
            <a:xfrm>
              <a:off x="7656474" y="831396"/>
              <a:ext cx="3689350" cy="3127375"/>
            </a:xfrm>
            <a:prstGeom prst="rect">
              <a:avLst/>
            </a:prstGeom>
          </p:spPr>
        </p:pic>
        <p:sp>
          <p:nvSpPr>
            <p:cNvPr id="40" name="Rounded Rectangle 52">
              <a:extLst>
                <a:ext uri="{FF2B5EF4-FFF2-40B4-BE49-F238E27FC236}">
                  <a16:creationId xmlns:a16="http://schemas.microsoft.com/office/drawing/2014/main" id="{5C10FB9B-EBDD-47B9-A9D3-FEA93DFE140F}"/>
                </a:ext>
              </a:extLst>
            </p:cNvPr>
            <p:cNvSpPr/>
            <p:nvPr/>
          </p:nvSpPr>
          <p:spPr>
            <a:xfrm>
              <a:off x="8086969" y="3013280"/>
              <a:ext cx="2912297" cy="1087700"/>
            </a:xfrm>
            <a:prstGeom prst="roundRect">
              <a:avLst/>
            </a:prstGeom>
            <a:solidFill>
              <a:sysClr val="window" lastClr="FFFFFF"/>
            </a:solidFill>
            <a:ln w="12700" cap="flat" cmpd="sng" algn="ctr">
              <a:solidFill>
                <a:srgbClr val="4F81BD"/>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Thảo</a:t>
              </a:r>
              <a:r>
                <a:rPr kumimoji="0" lang="en-US" sz="3200" b="1" i="0" u="none" strike="noStrike" kern="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luận</a:t>
              </a:r>
              <a:r>
                <a:rPr kumimoji="0" lang="en-US" sz="3200" b="1" i="0" u="none" strike="noStrike" kern="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nhóm</a:t>
              </a:r>
              <a:r>
                <a:rPr kumimoji="0" lang="en-US" sz="3200" b="1" i="0" u="none" strike="noStrike" kern="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đôi</a:t>
              </a:r>
              <a:endParaRPr kumimoji="0" lang="en-US" sz="3200" b="1" i="0" u="none" strike="noStrike" kern="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41" name="PA_库_组合 5">
            <a:extLst>
              <a:ext uri="{FF2B5EF4-FFF2-40B4-BE49-F238E27FC236}">
                <a16:creationId xmlns:a16="http://schemas.microsoft.com/office/drawing/2014/main" id="{C64A130D-EC4D-4B9A-A4AE-AC7F0A2D60DF}"/>
              </a:ext>
            </a:extLst>
          </p:cNvPr>
          <p:cNvGrpSpPr/>
          <p:nvPr>
            <p:custDataLst>
              <p:tags r:id="rId5"/>
            </p:custDataLst>
          </p:nvPr>
        </p:nvGrpSpPr>
        <p:grpSpPr>
          <a:xfrm>
            <a:off x="590665" y="5052555"/>
            <a:ext cx="587835" cy="706091"/>
            <a:chOff x="1836100" y="2332000"/>
            <a:chExt cx="1572829" cy="862059"/>
          </a:xfrm>
        </p:grpSpPr>
        <p:sp>
          <p:nvSpPr>
            <p:cNvPr id="42" name="任意多边形 10">
              <a:extLst>
                <a:ext uri="{FF2B5EF4-FFF2-40B4-BE49-F238E27FC236}">
                  <a16:creationId xmlns:a16="http://schemas.microsoft.com/office/drawing/2014/main" id="{50607E50-8583-496E-AC78-A89E4D9B4B26}"/>
                </a:ext>
              </a:extLst>
            </p:cNvPr>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ysClr val="window" lastClr="FFFFFF"/>
              </a:bgClr>
            </a:pattFill>
            <a:ln w="25400" cap="rnd" cmpd="sng" algn="ctr">
              <a:solidFill>
                <a:srgbClr val="F59C1F"/>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600" b="1"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3" name="任意多边形 11">
              <a:extLst>
                <a:ext uri="{FF2B5EF4-FFF2-40B4-BE49-F238E27FC236}">
                  <a16:creationId xmlns:a16="http://schemas.microsoft.com/office/drawing/2014/main" id="{6B35B78A-F63B-447A-B610-9487AF57B991}"/>
                </a:ext>
              </a:extLst>
            </p:cNvPr>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ysClr val="window" lastClr="FFFFFF"/>
            </a:solidFill>
            <a:ln w="25400" cap="rnd" cmpd="sng" algn="ctr">
              <a:solidFill>
                <a:srgbClr val="F59C1F"/>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600" b="1"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4" name="文本框 12">
              <a:extLst>
                <a:ext uri="{FF2B5EF4-FFF2-40B4-BE49-F238E27FC236}">
                  <a16:creationId xmlns:a16="http://schemas.microsoft.com/office/drawing/2014/main" id="{62DD8118-FE99-4C23-A00E-6F3C527F48A2}"/>
                </a:ext>
              </a:extLst>
            </p:cNvPr>
            <p:cNvSpPr txBox="1"/>
            <p:nvPr/>
          </p:nvSpPr>
          <p:spPr>
            <a:xfrm>
              <a:off x="2222349" y="2332000"/>
              <a:ext cx="756775" cy="862059"/>
            </a:xfrm>
            <a:prstGeom prst="rect">
              <a:avLst/>
            </a:prstGeom>
            <a:noFill/>
            <a:ln>
              <a:noFill/>
            </a:ln>
          </p:spPr>
          <p:txBody>
            <a:bodyPr wrap="square" rtlCol="0">
              <a:spAutoFit/>
            </a:bodyPr>
            <a:lstStyle/>
            <a:p>
              <a:pPr marL="0" marR="0" lvl="0" indent="0" algn="ctr" defTabSz="914400" eaLnBrk="1" fontAlgn="auto" latinLnBrk="0" hangingPunct="1">
                <a:lnSpc>
                  <a:spcPct val="125000"/>
                </a:lnSpc>
                <a:spcBef>
                  <a:spcPts val="0"/>
                </a:spcBef>
                <a:spcAft>
                  <a:spcPts val="0"/>
                </a:spcAft>
                <a:buClrTx/>
                <a:buSzTx/>
                <a:buFontTx/>
                <a:buNone/>
                <a:tabLst/>
                <a:defRPr/>
              </a:pPr>
              <a:r>
                <a:rPr kumimoji="0" lang="en-US" altLang="zh-CN" sz="3600" b="1" i="0" u="none" strike="noStrike" kern="0" cap="none" spc="0" normalizeH="0" baseline="0" noProof="0" dirty="0">
                  <a:ln>
                    <a:noFill/>
                  </a:ln>
                  <a:solidFill>
                    <a:srgbClr val="F59C1F"/>
                  </a:solidFill>
                  <a:effectLst/>
                  <a:uLnTx/>
                  <a:uFillTx/>
                  <a:latin typeface="Arial-Rounded" panose="020B0500000000000000" pitchFamily="34" charset="0"/>
                  <a:ea typeface="Arial-Rounded" panose="020B0500000000000000" pitchFamily="34" charset="0"/>
                  <a:cs typeface="Arial-Rounded" panose="020B0500000000000000" pitchFamily="34" charset="0"/>
                </a:rPr>
                <a:t>5</a:t>
              </a:r>
            </a:p>
          </p:txBody>
        </p:sp>
      </p:grpSp>
      <p:sp>
        <p:nvSpPr>
          <p:cNvPr id="45" name="Rectangle 44">
            <a:extLst>
              <a:ext uri="{FF2B5EF4-FFF2-40B4-BE49-F238E27FC236}">
                <a16:creationId xmlns:a16="http://schemas.microsoft.com/office/drawing/2014/main" id="{F1C52634-5F6A-4A72-9B31-41160B7E508A}"/>
              </a:ext>
            </a:extLst>
          </p:cNvPr>
          <p:cNvSpPr/>
          <p:nvPr/>
        </p:nvSpPr>
        <p:spPr>
          <a:xfrm>
            <a:off x="1262029" y="5167423"/>
            <a:ext cx="7951733" cy="584775"/>
          </a:xfrm>
          <a:prstGeom prst="rect">
            <a:avLst/>
          </a:prstGeom>
        </p:spPr>
        <p:txBody>
          <a:bodyPr wrap="square">
            <a:spAutoFit/>
          </a:bodyPr>
          <a:lstStyle/>
          <a:p>
            <a:pPr algn="just">
              <a:defRPr/>
            </a:pPr>
            <a:r>
              <a:rPr lang="vi-VN"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Theo em, ngày đẹp là ngày như thế nào?</a:t>
            </a:r>
          </a:p>
        </p:txBody>
      </p:sp>
    </p:spTree>
    <p:extLst>
      <p:ext uri="{BB962C8B-B14F-4D97-AF65-F5344CB8AC3E}">
        <p14:creationId xmlns:p14="http://schemas.microsoft.com/office/powerpoint/2010/main" val="1220332180"/>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1000"/>
                                        <p:tgtEl>
                                          <p:spTgt spid="21"/>
                                        </p:tgtEl>
                                      </p:cBhvr>
                                    </p:animEffect>
                                    <p:anim calcmode="lin" valueType="num">
                                      <p:cBhvr>
                                        <p:cTn id="13" dur="1000" fill="hold"/>
                                        <p:tgtEl>
                                          <p:spTgt spid="21"/>
                                        </p:tgtEl>
                                        <p:attrNameLst>
                                          <p:attrName>ppt_x</p:attrName>
                                        </p:attrNameLst>
                                      </p:cBhvr>
                                      <p:tavLst>
                                        <p:tav tm="0">
                                          <p:val>
                                            <p:strVal val="#ppt_x"/>
                                          </p:val>
                                        </p:tav>
                                        <p:tav tm="100000">
                                          <p:val>
                                            <p:strVal val="#ppt_x"/>
                                          </p:val>
                                        </p:tav>
                                      </p:tavLst>
                                    </p:anim>
                                    <p:anim calcmode="lin" valueType="num">
                                      <p:cBhvr>
                                        <p:cTn id="14"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fade">
                                      <p:cBhvr>
                                        <p:cTn id="19" dur="1000"/>
                                        <p:tgtEl>
                                          <p:spTgt spid="22"/>
                                        </p:tgtEl>
                                      </p:cBhvr>
                                    </p:animEffect>
                                    <p:anim calcmode="lin" valueType="num">
                                      <p:cBhvr>
                                        <p:cTn id="20" dur="1000" fill="hold"/>
                                        <p:tgtEl>
                                          <p:spTgt spid="22"/>
                                        </p:tgtEl>
                                        <p:attrNameLst>
                                          <p:attrName>ppt_x</p:attrName>
                                        </p:attrNameLst>
                                      </p:cBhvr>
                                      <p:tavLst>
                                        <p:tav tm="0">
                                          <p:val>
                                            <p:strVal val="#ppt_x"/>
                                          </p:val>
                                        </p:tav>
                                        <p:tav tm="100000">
                                          <p:val>
                                            <p:strVal val="#ppt_x"/>
                                          </p:val>
                                        </p:tav>
                                      </p:tavLst>
                                    </p:anim>
                                    <p:anim calcmode="lin" valueType="num">
                                      <p:cBhvr>
                                        <p:cTn id="21" dur="1000" fill="hold"/>
                                        <p:tgtEl>
                                          <p:spTgt spid="22"/>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1000"/>
                                        <p:tgtEl>
                                          <p:spTgt spid="27"/>
                                        </p:tgtEl>
                                      </p:cBhvr>
                                    </p:animEffect>
                                    <p:anim calcmode="lin" valueType="num">
                                      <p:cBhvr>
                                        <p:cTn id="25" dur="1000" fill="hold"/>
                                        <p:tgtEl>
                                          <p:spTgt spid="27"/>
                                        </p:tgtEl>
                                        <p:attrNameLst>
                                          <p:attrName>ppt_x</p:attrName>
                                        </p:attrNameLst>
                                      </p:cBhvr>
                                      <p:tavLst>
                                        <p:tav tm="0">
                                          <p:val>
                                            <p:strVal val="#ppt_x"/>
                                          </p:val>
                                        </p:tav>
                                        <p:tav tm="100000">
                                          <p:val>
                                            <p:strVal val="#ppt_x"/>
                                          </p:val>
                                        </p:tav>
                                      </p:tavLst>
                                    </p:anim>
                                    <p:anim calcmode="lin" valueType="num">
                                      <p:cBhvr>
                                        <p:cTn id="26"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28"/>
                                        </p:tgtEl>
                                        <p:attrNameLst>
                                          <p:attrName>style.visibility</p:attrName>
                                        </p:attrNameLst>
                                      </p:cBhvr>
                                      <p:to>
                                        <p:strVal val="visible"/>
                                      </p:to>
                                    </p:set>
                                    <p:animEffect transition="in" filter="fade">
                                      <p:cBhvr>
                                        <p:cTn id="31" dur="1000"/>
                                        <p:tgtEl>
                                          <p:spTgt spid="28"/>
                                        </p:tgtEl>
                                      </p:cBhvr>
                                    </p:animEffect>
                                    <p:anim calcmode="lin" valueType="num">
                                      <p:cBhvr>
                                        <p:cTn id="32" dur="1000" fill="hold"/>
                                        <p:tgtEl>
                                          <p:spTgt spid="28"/>
                                        </p:tgtEl>
                                        <p:attrNameLst>
                                          <p:attrName>ppt_x</p:attrName>
                                        </p:attrNameLst>
                                      </p:cBhvr>
                                      <p:tavLst>
                                        <p:tav tm="0">
                                          <p:val>
                                            <p:strVal val="#ppt_x"/>
                                          </p:val>
                                        </p:tav>
                                        <p:tav tm="100000">
                                          <p:val>
                                            <p:strVal val="#ppt_x"/>
                                          </p:val>
                                        </p:tav>
                                      </p:tavLst>
                                    </p:anim>
                                    <p:anim calcmode="lin" valueType="num">
                                      <p:cBhvr>
                                        <p:cTn id="33" dur="1000" fill="hold"/>
                                        <p:tgtEl>
                                          <p:spTgt spid="28"/>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32"/>
                                        </p:tgtEl>
                                        <p:attrNameLst>
                                          <p:attrName>style.visibility</p:attrName>
                                        </p:attrNameLst>
                                      </p:cBhvr>
                                      <p:to>
                                        <p:strVal val="visible"/>
                                      </p:to>
                                    </p:set>
                                    <p:animEffect transition="in" filter="fade">
                                      <p:cBhvr>
                                        <p:cTn id="36" dur="1000"/>
                                        <p:tgtEl>
                                          <p:spTgt spid="32"/>
                                        </p:tgtEl>
                                      </p:cBhvr>
                                    </p:animEffect>
                                    <p:anim calcmode="lin" valueType="num">
                                      <p:cBhvr>
                                        <p:cTn id="37" dur="1000" fill="hold"/>
                                        <p:tgtEl>
                                          <p:spTgt spid="32"/>
                                        </p:tgtEl>
                                        <p:attrNameLst>
                                          <p:attrName>ppt_x</p:attrName>
                                        </p:attrNameLst>
                                      </p:cBhvr>
                                      <p:tavLst>
                                        <p:tav tm="0">
                                          <p:val>
                                            <p:strVal val="#ppt_x"/>
                                          </p:val>
                                        </p:tav>
                                        <p:tav tm="100000">
                                          <p:val>
                                            <p:strVal val="#ppt_x"/>
                                          </p:val>
                                        </p:tav>
                                      </p:tavLst>
                                    </p:anim>
                                    <p:anim calcmode="lin" valueType="num">
                                      <p:cBhvr>
                                        <p:cTn id="38"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33"/>
                                        </p:tgtEl>
                                        <p:attrNameLst>
                                          <p:attrName>style.visibility</p:attrName>
                                        </p:attrNameLst>
                                      </p:cBhvr>
                                      <p:to>
                                        <p:strVal val="visible"/>
                                      </p:to>
                                    </p:set>
                                    <p:animEffect transition="in" filter="fade">
                                      <p:cBhvr>
                                        <p:cTn id="43" dur="1000"/>
                                        <p:tgtEl>
                                          <p:spTgt spid="33"/>
                                        </p:tgtEl>
                                      </p:cBhvr>
                                    </p:animEffect>
                                    <p:anim calcmode="lin" valueType="num">
                                      <p:cBhvr>
                                        <p:cTn id="44" dur="1000" fill="hold"/>
                                        <p:tgtEl>
                                          <p:spTgt spid="33"/>
                                        </p:tgtEl>
                                        <p:attrNameLst>
                                          <p:attrName>ppt_x</p:attrName>
                                        </p:attrNameLst>
                                      </p:cBhvr>
                                      <p:tavLst>
                                        <p:tav tm="0">
                                          <p:val>
                                            <p:strVal val="#ppt_x"/>
                                          </p:val>
                                        </p:tav>
                                        <p:tav tm="100000">
                                          <p:val>
                                            <p:strVal val="#ppt_x"/>
                                          </p:val>
                                        </p:tav>
                                      </p:tavLst>
                                    </p:anim>
                                    <p:anim calcmode="lin" valueType="num">
                                      <p:cBhvr>
                                        <p:cTn id="45" dur="1000" fill="hold"/>
                                        <p:tgtEl>
                                          <p:spTgt spid="33"/>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37"/>
                                        </p:tgtEl>
                                        <p:attrNameLst>
                                          <p:attrName>style.visibility</p:attrName>
                                        </p:attrNameLst>
                                      </p:cBhvr>
                                      <p:to>
                                        <p:strVal val="visible"/>
                                      </p:to>
                                    </p:set>
                                    <p:animEffect transition="in" filter="fade">
                                      <p:cBhvr>
                                        <p:cTn id="48" dur="1000"/>
                                        <p:tgtEl>
                                          <p:spTgt spid="37"/>
                                        </p:tgtEl>
                                      </p:cBhvr>
                                    </p:animEffect>
                                    <p:anim calcmode="lin" valueType="num">
                                      <p:cBhvr>
                                        <p:cTn id="49" dur="1000" fill="hold"/>
                                        <p:tgtEl>
                                          <p:spTgt spid="37"/>
                                        </p:tgtEl>
                                        <p:attrNameLst>
                                          <p:attrName>ppt_x</p:attrName>
                                        </p:attrNameLst>
                                      </p:cBhvr>
                                      <p:tavLst>
                                        <p:tav tm="0">
                                          <p:val>
                                            <p:strVal val="#ppt_x"/>
                                          </p:val>
                                        </p:tav>
                                        <p:tav tm="100000">
                                          <p:val>
                                            <p:strVal val="#ppt_x"/>
                                          </p:val>
                                        </p:tav>
                                      </p:tavLst>
                                    </p:anim>
                                    <p:anim calcmode="lin" valueType="num">
                                      <p:cBhvr>
                                        <p:cTn id="50"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nodeType="clickEffect">
                                  <p:stCondLst>
                                    <p:cond delay="0"/>
                                  </p:stCondLst>
                                  <p:childTnLst>
                                    <p:set>
                                      <p:cBhvr>
                                        <p:cTn id="54" dur="1" fill="hold">
                                          <p:stCondLst>
                                            <p:cond delay="0"/>
                                          </p:stCondLst>
                                        </p:cTn>
                                        <p:tgtEl>
                                          <p:spTgt spid="41"/>
                                        </p:tgtEl>
                                        <p:attrNameLst>
                                          <p:attrName>style.visibility</p:attrName>
                                        </p:attrNameLst>
                                      </p:cBhvr>
                                      <p:to>
                                        <p:strVal val="visible"/>
                                      </p:to>
                                    </p:set>
                                    <p:animEffect transition="in" filter="fade">
                                      <p:cBhvr>
                                        <p:cTn id="55" dur="1000"/>
                                        <p:tgtEl>
                                          <p:spTgt spid="41"/>
                                        </p:tgtEl>
                                      </p:cBhvr>
                                    </p:animEffect>
                                    <p:anim calcmode="lin" valueType="num">
                                      <p:cBhvr>
                                        <p:cTn id="56" dur="1000" fill="hold"/>
                                        <p:tgtEl>
                                          <p:spTgt spid="41"/>
                                        </p:tgtEl>
                                        <p:attrNameLst>
                                          <p:attrName>ppt_x</p:attrName>
                                        </p:attrNameLst>
                                      </p:cBhvr>
                                      <p:tavLst>
                                        <p:tav tm="0">
                                          <p:val>
                                            <p:strVal val="#ppt_x"/>
                                          </p:val>
                                        </p:tav>
                                        <p:tav tm="100000">
                                          <p:val>
                                            <p:strVal val="#ppt_x"/>
                                          </p:val>
                                        </p:tav>
                                      </p:tavLst>
                                    </p:anim>
                                    <p:anim calcmode="lin" valueType="num">
                                      <p:cBhvr>
                                        <p:cTn id="57" dur="1000" fill="hold"/>
                                        <p:tgtEl>
                                          <p:spTgt spid="41"/>
                                        </p:tgtEl>
                                        <p:attrNameLst>
                                          <p:attrName>ppt_y</p:attrName>
                                        </p:attrNameLst>
                                      </p:cBhvr>
                                      <p:tavLst>
                                        <p:tav tm="0">
                                          <p:val>
                                            <p:strVal val="#ppt_y+.1"/>
                                          </p:val>
                                        </p:tav>
                                        <p:tav tm="100000">
                                          <p:val>
                                            <p:strVal val="#ppt_y"/>
                                          </p:val>
                                        </p:tav>
                                      </p:tavLst>
                                    </p:anim>
                                  </p:childTnLst>
                                </p:cTn>
                              </p:par>
                              <p:par>
                                <p:cTn id="58" presetID="42" presetClass="entr" presetSubtype="0" fill="hold" grpId="0" nodeType="withEffect">
                                  <p:stCondLst>
                                    <p:cond delay="0"/>
                                  </p:stCondLst>
                                  <p:childTnLst>
                                    <p:set>
                                      <p:cBhvr>
                                        <p:cTn id="59" dur="1" fill="hold">
                                          <p:stCondLst>
                                            <p:cond delay="0"/>
                                          </p:stCondLst>
                                        </p:cTn>
                                        <p:tgtEl>
                                          <p:spTgt spid="45"/>
                                        </p:tgtEl>
                                        <p:attrNameLst>
                                          <p:attrName>style.visibility</p:attrName>
                                        </p:attrNameLst>
                                      </p:cBhvr>
                                      <p:to>
                                        <p:strVal val="visible"/>
                                      </p:to>
                                    </p:set>
                                    <p:animEffect transition="in" filter="fade">
                                      <p:cBhvr>
                                        <p:cTn id="60" dur="1000"/>
                                        <p:tgtEl>
                                          <p:spTgt spid="45"/>
                                        </p:tgtEl>
                                      </p:cBhvr>
                                    </p:animEffect>
                                    <p:anim calcmode="lin" valueType="num">
                                      <p:cBhvr>
                                        <p:cTn id="61" dur="1000" fill="hold"/>
                                        <p:tgtEl>
                                          <p:spTgt spid="45"/>
                                        </p:tgtEl>
                                        <p:attrNameLst>
                                          <p:attrName>ppt_x</p:attrName>
                                        </p:attrNameLst>
                                      </p:cBhvr>
                                      <p:tavLst>
                                        <p:tav tm="0">
                                          <p:val>
                                            <p:strVal val="#ppt_x"/>
                                          </p:val>
                                        </p:tav>
                                        <p:tav tm="100000">
                                          <p:val>
                                            <p:strVal val="#ppt_x"/>
                                          </p:val>
                                        </p:tav>
                                      </p:tavLst>
                                    </p:anim>
                                    <p:anim calcmode="lin" valueType="num">
                                      <p:cBhvr>
                                        <p:cTn id="62" dur="1000" fill="hold"/>
                                        <p:tgtEl>
                                          <p:spTgt spid="45"/>
                                        </p:tgtEl>
                                        <p:attrNameLst>
                                          <p:attrName>ppt_y</p:attrName>
                                        </p:attrNameLst>
                                      </p:cBhvr>
                                      <p:tavLst>
                                        <p:tav tm="0">
                                          <p:val>
                                            <p:strVal val="#ppt_y+.1"/>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2" presetClass="entr" presetSubtype="4" fill="hold" nodeType="clickEffect">
                                  <p:stCondLst>
                                    <p:cond delay="0"/>
                                  </p:stCondLst>
                                  <p:childTnLst>
                                    <p:set>
                                      <p:cBhvr>
                                        <p:cTn id="66" dur="1" fill="hold">
                                          <p:stCondLst>
                                            <p:cond delay="0"/>
                                          </p:stCondLst>
                                        </p:cTn>
                                        <p:tgtEl>
                                          <p:spTgt spid="38"/>
                                        </p:tgtEl>
                                        <p:attrNameLst>
                                          <p:attrName>style.visibility</p:attrName>
                                        </p:attrNameLst>
                                      </p:cBhvr>
                                      <p:to>
                                        <p:strVal val="visible"/>
                                      </p:to>
                                    </p:set>
                                    <p:animEffect transition="in" filter="wipe(down)">
                                      <p:cBhvr>
                                        <p:cTn id="67"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7" grpId="0"/>
      <p:bldP spid="32" grpId="0"/>
      <p:bldP spid="37" grpId="0"/>
      <p:bldP spid="4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466d1f793f5586c089134068fbe6291a.png"/>
          <p:cNvPicPr>
            <a:picLocks noChangeAspect="1"/>
          </p:cNvPicPr>
          <p:nvPr/>
        </p:nvPicPr>
        <p:blipFill>
          <a:blip r:embed="rId2" cstate="print"/>
          <a:stretch>
            <a:fillRect/>
          </a:stretch>
        </p:blipFill>
        <p:spPr>
          <a:xfrm>
            <a:off x="731520" y="-685800"/>
            <a:ext cx="11023600" cy="5521960"/>
          </a:xfrm>
          <a:prstGeom prst="rect">
            <a:avLst/>
          </a:prstGeom>
        </p:spPr>
      </p:pic>
      <p:sp>
        <p:nvSpPr>
          <p:cNvPr id="5" name="TextBox 4"/>
          <p:cNvSpPr txBox="1"/>
          <p:nvPr/>
        </p:nvSpPr>
        <p:spPr>
          <a:xfrm>
            <a:off x="2773680" y="1905002"/>
            <a:ext cx="7508240" cy="1938992"/>
          </a:xfrm>
          <a:prstGeom prst="rect">
            <a:avLst/>
          </a:prstGeom>
          <a:noFill/>
        </p:spPr>
        <p:txBody>
          <a:bodyPr wrap="square" rtlCol="0">
            <a:spAutoFit/>
          </a:bodyPr>
          <a:lstStyle/>
          <a:p>
            <a:r>
              <a:rPr lang="en-US" sz="4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3. </a:t>
            </a:r>
            <a:r>
              <a:rPr lang="vi-VN" sz="4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Vì sao bác kiến phải chờ đến khi mặt trời lặn mới biết ngày như thế nào là đẹp?</a:t>
            </a:r>
          </a:p>
        </p:txBody>
      </p:sp>
      <p:sp>
        <p:nvSpPr>
          <p:cNvPr id="6" name="Rectangle 5"/>
          <p:cNvSpPr/>
          <p:nvPr/>
        </p:nvSpPr>
        <p:spPr>
          <a:xfrm>
            <a:off x="822960" y="4301196"/>
            <a:ext cx="10368280" cy="21336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TextBox 6"/>
          <p:cNvSpPr txBox="1"/>
          <p:nvPr/>
        </p:nvSpPr>
        <p:spPr>
          <a:xfrm>
            <a:off x="822960" y="4353342"/>
            <a:ext cx="10368280" cy="1754326"/>
          </a:xfrm>
          <a:prstGeom prst="rect">
            <a:avLst/>
          </a:prstGeom>
          <a:noFill/>
        </p:spPr>
        <p:txBody>
          <a:bodyPr wrap="square" rtlCol="0">
            <a:spAutoFit/>
          </a:bodyPr>
          <a:lstStyle/>
          <a:p>
            <a:pPr algn="just"/>
            <a:r>
              <a:rPr lang="vi-VN"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Theo em, bác kiến phải đợi đến tối mới biết ngày như thế nào là đẹp vì phải đến tối thì bác kiến mới biết công việc của bác ấy có hoàn thành tốt hay không. </a:t>
            </a:r>
          </a:p>
        </p:txBody>
      </p:sp>
      <p:sp>
        <p:nvSpPr>
          <p:cNvPr id="8" name="Right Arrow 7">
            <a:hlinkClick r:id="rId3" action="ppaction://hlinksldjump"/>
          </p:cNvPr>
          <p:cNvSpPr/>
          <p:nvPr/>
        </p:nvSpPr>
        <p:spPr>
          <a:xfrm flipH="1">
            <a:off x="11191240" y="6210300"/>
            <a:ext cx="838200" cy="533400"/>
          </a:xfrm>
          <a:prstGeom prst="rightArrow">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par>
                          <p:cTn id="21" fill="hold">
                            <p:stCondLst>
                              <p:cond delay="2000"/>
                            </p:stCondLst>
                            <p:childTnLst>
                              <p:par>
                                <p:cTn id="22" presetID="41" presetClass="entr" presetSubtype="0" fill="hold" grpId="0" nodeType="afterEffect">
                                  <p:stCondLst>
                                    <p:cond delay="0"/>
                                  </p:stCondLst>
                                  <p:iterate type="lt">
                                    <p:tmPct val="10000"/>
                                  </p:iterate>
                                  <p:childTnLst>
                                    <p:set>
                                      <p:cBhvr>
                                        <p:cTn id="23" dur="1" fill="hold">
                                          <p:stCondLst>
                                            <p:cond delay="0"/>
                                          </p:stCondLst>
                                        </p:cTn>
                                        <p:tgtEl>
                                          <p:spTgt spid="5"/>
                                        </p:tgtEl>
                                        <p:attrNameLst>
                                          <p:attrName>style.visibility</p:attrName>
                                        </p:attrNameLst>
                                      </p:cBhvr>
                                      <p:to>
                                        <p:strVal val="visible"/>
                                      </p:to>
                                    </p:set>
                                    <p:anim calcmode="lin" valueType="num">
                                      <p:cBhvr>
                                        <p:cTn id="24" dur="50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25" dur="500" fill="hold"/>
                                        <p:tgtEl>
                                          <p:spTgt spid="5"/>
                                        </p:tgtEl>
                                        <p:attrNameLst>
                                          <p:attrName>ppt_y</p:attrName>
                                        </p:attrNameLst>
                                      </p:cBhvr>
                                      <p:tavLst>
                                        <p:tav tm="0">
                                          <p:val>
                                            <p:strVal val="#ppt_y"/>
                                          </p:val>
                                        </p:tav>
                                        <p:tav tm="100000">
                                          <p:val>
                                            <p:strVal val="#ppt_y"/>
                                          </p:val>
                                        </p:tav>
                                      </p:tavLst>
                                    </p:anim>
                                    <p:anim calcmode="lin" valueType="num">
                                      <p:cBhvr>
                                        <p:cTn id="26" dur="50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27" dur="50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28" dur="500" tmFilter="0,0; .5, 1; 1, 1"/>
                                        <p:tgtEl>
                                          <p:spTgt spid="5"/>
                                        </p:tgtEl>
                                      </p:cBhvr>
                                    </p:animEffec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6"/>
                                        </p:tgtEl>
                                        <p:attrNameLst>
                                          <p:attrName>style.visibility</p:attrName>
                                        </p:attrNameLst>
                                      </p:cBhvr>
                                      <p:to>
                                        <p:strVal val="visible"/>
                                      </p:to>
                                    </p:set>
                                  </p:childTnLst>
                                </p:cTn>
                              </p:par>
                              <p:par>
                                <p:cTn id="33" presetID="26" presetClass="entr" presetSubtype="0" fill="hold" grpId="0" nodeType="with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wipe(down)">
                                      <p:cBhvr>
                                        <p:cTn id="35" dur="580">
                                          <p:stCondLst>
                                            <p:cond delay="0"/>
                                          </p:stCondLst>
                                        </p:cTn>
                                        <p:tgtEl>
                                          <p:spTgt spid="7"/>
                                        </p:tgtEl>
                                      </p:cBhvr>
                                    </p:animEffect>
                                    <p:anim calcmode="lin" valueType="num">
                                      <p:cBhvr>
                                        <p:cTn id="36"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37"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38"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39"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40"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41" dur="26">
                                          <p:stCondLst>
                                            <p:cond delay="650"/>
                                          </p:stCondLst>
                                        </p:cTn>
                                        <p:tgtEl>
                                          <p:spTgt spid="7"/>
                                        </p:tgtEl>
                                      </p:cBhvr>
                                      <p:to x="100000" y="60000"/>
                                    </p:animScale>
                                    <p:animScale>
                                      <p:cBhvr>
                                        <p:cTn id="42" dur="166" decel="50000">
                                          <p:stCondLst>
                                            <p:cond delay="676"/>
                                          </p:stCondLst>
                                        </p:cTn>
                                        <p:tgtEl>
                                          <p:spTgt spid="7"/>
                                        </p:tgtEl>
                                      </p:cBhvr>
                                      <p:to x="100000" y="100000"/>
                                    </p:animScale>
                                    <p:animScale>
                                      <p:cBhvr>
                                        <p:cTn id="43" dur="26">
                                          <p:stCondLst>
                                            <p:cond delay="1312"/>
                                          </p:stCondLst>
                                        </p:cTn>
                                        <p:tgtEl>
                                          <p:spTgt spid="7"/>
                                        </p:tgtEl>
                                      </p:cBhvr>
                                      <p:to x="100000" y="80000"/>
                                    </p:animScale>
                                    <p:animScale>
                                      <p:cBhvr>
                                        <p:cTn id="44" dur="166" decel="50000">
                                          <p:stCondLst>
                                            <p:cond delay="1338"/>
                                          </p:stCondLst>
                                        </p:cTn>
                                        <p:tgtEl>
                                          <p:spTgt spid="7"/>
                                        </p:tgtEl>
                                      </p:cBhvr>
                                      <p:to x="100000" y="100000"/>
                                    </p:animScale>
                                    <p:animScale>
                                      <p:cBhvr>
                                        <p:cTn id="45" dur="26">
                                          <p:stCondLst>
                                            <p:cond delay="1642"/>
                                          </p:stCondLst>
                                        </p:cTn>
                                        <p:tgtEl>
                                          <p:spTgt spid="7"/>
                                        </p:tgtEl>
                                      </p:cBhvr>
                                      <p:to x="100000" y="90000"/>
                                    </p:animScale>
                                    <p:animScale>
                                      <p:cBhvr>
                                        <p:cTn id="46" dur="166" decel="50000">
                                          <p:stCondLst>
                                            <p:cond delay="1668"/>
                                          </p:stCondLst>
                                        </p:cTn>
                                        <p:tgtEl>
                                          <p:spTgt spid="7"/>
                                        </p:tgtEl>
                                      </p:cBhvr>
                                      <p:to x="100000" y="100000"/>
                                    </p:animScale>
                                    <p:animScale>
                                      <p:cBhvr>
                                        <p:cTn id="47" dur="26">
                                          <p:stCondLst>
                                            <p:cond delay="1808"/>
                                          </p:stCondLst>
                                        </p:cTn>
                                        <p:tgtEl>
                                          <p:spTgt spid="7"/>
                                        </p:tgtEl>
                                      </p:cBhvr>
                                      <p:to x="100000" y="95000"/>
                                    </p:animScale>
                                    <p:animScale>
                                      <p:cBhvr>
                                        <p:cTn id="48" dur="166" decel="50000">
                                          <p:stCondLst>
                                            <p:cond delay="1834"/>
                                          </p:stCondLst>
                                        </p:cTn>
                                        <p:tgtEl>
                                          <p:spTgt spid="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466d1f793f5586c089134068fbe6291a.png"/>
          <p:cNvPicPr>
            <a:picLocks noChangeAspect="1"/>
          </p:cNvPicPr>
          <p:nvPr/>
        </p:nvPicPr>
        <p:blipFill>
          <a:blip r:embed="rId2" cstate="print"/>
          <a:stretch>
            <a:fillRect/>
          </a:stretch>
        </p:blipFill>
        <p:spPr>
          <a:xfrm>
            <a:off x="1524000" y="-685800"/>
            <a:ext cx="9702800" cy="5285779"/>
          </a:xfrm>
          <a:prstGeom prst="rect">
            <a:avLst/>
          </a:prstGeom>
        </p:spPr>
      </p:pic>
      <p:sp>
        <p:nvSpPr>
          <p:cNvPr id="5" name="TextBox 4"/>
          <p:cNvSpPr txBox="1"/>
          <p:nvPr/>
        </p:nvSpPr>
        <p:spPr>
          <a:xfrm>
            <a:off x="3124200" y="1905002"/>
            <a:ext cx="6781800" cy="1938992"/>
          </a:xfrm>
          <a:prstGeom prst="rect">
            <a:avLst/>
          </a:prstGeom>
          <a:noFill/>
        </p:spPr>
        <p:txBody>
          <a:bodyPr wrap="square" rtlCol="0">
            <a:spAutoFit/>
          </a:bodyPr>
          <a:lstStyle/>
          <a:p>
            <a:r>
              <a:rPr lang="en-US" sz="4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4. </a:t>
            </a:r>
            <a:r>
              <a:rPr lang="vi-VN" sz="4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Đóng vai một nhân vật trong bài để nói về ngày như thế nào là đẹp.</a:t>
            </a:r>
          </a:p>
        </p:txBody>
      </p:sp>
      <p:sp>
        <p:nvSpPr>
          <p:cNvPr id="6" name="Rectangle 5"/>
          <p:cNvSpPr/>
          <p:nvPr/>
        </p:nvSpPr>
        <p:spPr>
          <a:xfrm>
            <a:off x="574040" y="4084320"/>
            <a:ext cx="10652760" cy="239268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TextBox 6"/>
          <p:cNvSpPr txBox="1"/>
          <p:nvPr/>
        </p:nvSpPr>
        <p:spPr>
          <a:xfrm>
            <a:off x="668020" y="4084320"/>
            <a:ext cx="10652760" cy="2492990"/>
          </a:xfrm>
          <a:prstGeom prst="rect">
            <a:avLst/>
          </a:prstGeom>
          <a:noFill/>
        </p:spPr>
        <p:txBody>
          <a:bodyPr wrap="square" rtlCol="0">
            <a:spAutoFit/>
          </a:bodyPr>
          <a:lstStyle/>
          <a:p>
            <a:pPr algn="just"/>
            <a:r>
              <a:rPr lang="en-US" sz="2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vi-VN" sz="2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Theo châu chấu: trên trời không một gợn mây, mặt trời tỏa nắng huy hoàng</a:t>
            </a:r>
          </a:p>
          <a:p>
            <a:pPr algn="just"/>
            <a:r>
              <a:rPr lang="vi-VN" sz="2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Theo giun đất: mưa bụi và những vũng nước đục, đó mới là một ngày tuyệt đẹp.</a:t>
            </a:r>
          </a:p>
          <a:p>
            <a:pPr algn="just"/>
            <a:r>
              <a:rPr lang="vi-VN" sz="2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Theo bác kiến: ngày đẹp là ngày bác đã làm việc rất tốt và tối có thể nghỉ ngơi thoải mái.</a:t>
            </a:r>
          </a:p>
        </p:txBody>
      </p:sp>
      <p:sp>
        <p:nvSpPr>
          <p:cNvPr id="8" name="Right Arrow 7">
            <a:hlinkClick r:id="rId3" action="ppaction://hlinksldjump"/>
          </p:cNvPr>
          <p:cNvSpPr/>
          <p:nvPr/>
        </p:nvSpPr>
        <p:spPr>
          <a:xfrm flipH="1">
            <a:off x="11226800" y="6324600"/>
            <a:ext cx="838200" cy="533400"/>
          </a:xfrm>
          <a:prstGeom prst="rightArrow">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par>
                          <p:cTn id="21" fill="hold">
                            <p:stCondLst>
                              <p:cond delay="2000"/>
                            </p:stCondLst>
                            <p:childTnLst>
                              <p:par>
                                <p:cTn id="22" presetID="41" presetClass="entr" presetSubtype="0" fill="hold" grpId="0" nodeType="afterEffect">
                                  <p:stCondLst>
                                    <p:cond delay="0"/>
                                  </p:stCondLst>
                                  <p:iterate type="lt">
                                    <p:tmPct val="10000"/>
                                  </p:iterate>
                                  <p:childTnLst>
                                    <p:set>
                                      <p:cBhvr>
                                        <p:cTn id="23" dur="1" fill="hold">
                                          <p:stCondLst>
                                            <p:cond delay="0"/>
                                          </p:stCondLst>
                                        </p:cTn>
                                        <p:tgtEl>
                                          <p:spTgt spid="5"/>
                                        </p:tgtEl>
                                        <p:attrNameLst>
                                          <p:attrName>style.visibility</p:attrName>
                                        </p:attrNameLst>
                                      </p:cBhvr>
                                      <p:to>
                                        <p:strVal val="visible"/>
                                      </p:to>
                                    </p:set>
                                    <p:anim calcmode="lin" valueType="num">
                                      <p:cBhvr>
                                        <p:cTn id="24" dur="50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25" dur="500" fill="hold"/>
                                        <p:tgtEl>
                                          <p:spTgt spid="5"/>
                                        </p:tgtEl>
                                        <p:attrNameLst>
                                          <p:attrName>ppt_y</p:attrName>
                                        </p:attrNameLst>
                                      </p:cBhvr>
                                      <p:tavLst>
                                        <p:tav tm="0">
                                          <p:val>
                                            <p:strVal val="#ppt_y"/>
                                          </p:val>
                                        </p:tav>
                                        <p:tav tm="100000">
                                          <p:val>
                                            <p:strVal val="#ppt_y"/>
                                          </p:val>
                                        </p:tav>
                                      </p:tavLst>
                                    </p:anim>
                                    <p:anim calcmode="lin" valueType="num">
                                      <p:cBhvr>
                                        <p:cTn id="26" dur="50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27" dur="50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28" dur="500" tmFilter="0,0; .5, 1; 1, 1"/>
                                        <p:tgtEl>
                                          <p:spTgt spid="5"/>
                                        </p:tgtEl>
                                      </p:cBhvr>
                                    </p:animEffec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6"/>
                                        </p:tgtEl>
                                        <p:attrNameLst>
                                          <p:attrName>style.visibility</p:attrName>
                                        </p:attrNameLst>
                                      </p:cBhvr>
                                      <p:to>
                                        <p:strVal val="visible"/>
                                      </p:to>
                                    </p:set>
                                  </p:childTnLst>
                                </p:cTn>
                              </p:par>
                              <p:par>
                                <p:cTn id="33" presetID="26" presetClass="entr" presetSubtype="0" fill="hold" grpId="0" nodeType="with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wipe(down)">
                                      <p:cBhvr>
                                        <p:cTn id="35" dur="580">
                                          <p:stCondLst>
                                            <p:cond delay="0"/>
                                          </p:stCondLst>
                                        </p:cTn>
                                        <p:tgtEl>
                                          <p:spTgt spid="7"/>
                                        </p:tgtEl>
                                      </p:cBhvr>
                                    </p:animEffect>
                                    <p:anim calcmode="lin" valueType="num">
                                      <p:cBhvr>
                                        <p:cTn id="36"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37"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38"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39"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40"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41" dur="26">
                                          <p:stCondLst>
                                            <p:cond delay="650"/>
                                          </p:stCondLst>
                                        </p:cTn>
                                        <p:tgtEl>
                                          <p:spTgt spid="7"/>
                                        </p:tgtEl>
                                      </p:cBhvr>
                                      <p:to x="100000" y="60000"/>
                                    </p:animScale>
                                    <p:animScale>
                                      <p:cBhvr>
                                        <p:cTn id="42" dur="166" decel="50000">
                                          <p:stCondLst>
                                            <p:cond delay="676"/>
                                          </p:stCondLst>
                                        </p:cTn>
                                        <p:tgtEl>
                                          <p:spTgt spid="7"/>
                                        </p:tgtEl>
                                      </p:cBhvr>
                                      <p:to x="100000" y="100000"/>
                                    </p:animScale>
                                    <p:animScale>
                                      <p:cBhvr>
                                        <p:cTn id="43" dur="26">
                                          <p:stCondLst>
                                            <p:cond delay="1312"/>
                                          </p:stCondLst>
                                        </p:cTn>
                                        <p:tgtEl>
                                          <p:spTgt spid="7"/>
                                        </p:tgtEl>
                                      </p:cBhvr>
                                      <p:to x="100000" y="80000"/>
                                    </p:animScale>
                                    <p:animScale>
                                      <p:cBhvr>
                                        <p:cTn id="44" dur="166" decel="50000">
                                          <p:stCondLst>
                                            <p:cond delay="1338"/>
                                          </p:stCondLst>
                                        </p:cTn>
                                        <p:tgtEl>
                                          <p:spTgt spid="7"/>
                                        </p:tgtEl>
                                      </p:cBhvr>
                                      <p:to x="100000" y="100000"/>
                                    </p:animScale>
                                    <p:animScale>
                                      <p:cBhvr>
                                        <p:cTn id="45" dur="26">
                                          <p:stCondLst>
                                            <p:cond delay="1642"/>
                                          </p:stCondLst>
                                        </p:cTn>
                                        <p:tgtEl>
                                          <p:spTgt spid="7"/>
                                        </p:tgtEl>
                                      </p:cBhvr>
                                      <p:to x="100000" y="90000"/>
                                    </p:animScale>
                                    <p:animScale>
                                      <p:cBhvr>
                                        <p:cTn id="46" dur="166" decel="50000">
                                          <p:stCondLst>
                                            <p:cond delay="1668"/>
                                          </p:stCondLst>
                                        </p:cTn>
                                        <p:tgtEl>
                                          <p:spTgt spid="7"/>
                                        </p:tgtEl>
                                      </p:cBhvr>
                                      <p:to x="100000" y="100000"/>
                                    </p:animScale>
                                    <p:animScale>
                                      <p:cBhvr>
                                        <p:cTn id="47" dur="26">
                                          <p:stCondLst>
                                            <p:cond delay="1808"/>
                                          </p:stCondLst>
                                        </p:cTn>
                                        <p:tgtEl>
                                          <p:spTgt spid="7"/>
                                        </p:tgtEl>
                                      </p:cBhvr>
                                      <p:to x="100000" y="95000"/>
                                    </p:animScale>
                                    <p:animScale>
                                      <p:cBhvr>
                                        <p:cTn id="48" dur="166" decel="50000">
                                          <p:stCondLst>
                                            <p:cond delay="1834"/>
                                          </p:stCondLst>
                                        </p:cTn>
                                        <p:tgtEl>
                                          <p:spTgt spid="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a:extLst>
              <a:ext uri="{FF2B5EF4-FFF2-40B4-BE49-F238E27FC236}">
                <a16:creationId xmlns:a16="http://schemas.microsoft.com/office/drawing/2014/main" id="{A35100A8-3B5A-4C61-B884-CBBAD8E414BD}"/>
              </a:ext>
            </a:extLst>
          </p:cNvPr>
          <p:cNvSpPr txBox="1"/>
          <p:nvPr/>
        </p:nvSpPr>
        <p:spPr>
          <a:xfrm>
            <a:off x="1454227" y="2648559"/>
            <a:ext cx="4748416" cy="1615827"/>
          </a:xfrm>
          <a:prstGeom prst="rect">
            <a:avLst/>
          </a:prstGeom>
          <a:noFill/>
        </p:spPr>
        <p:txBody>
          <a:bodyPr wrap="non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7200" b="1" i="0" u="none" strike="noStrike" kern="1200" cap="none" spc="0" normalizeH="0" baseline="0" noProof="0" dirty="0" err="1">
                <a:ln>
                  <a:solidFill>
                    <a:sysClr val="windowText" lastClr="000000"/>
                  </a:solidFill>
                </a:ln>
                <a:solidFill>
                  <a:srgbClr val="FFC000"/>
                </a:solidFill>
                <a:effectLst/>
                <a:uLnTx/>
                <a:uFillTx/>
                <a:latin typeface="Nunito Black" pitchFamily="2" charset="0"/>
                <a:ea typeface="字魂37号-波纹乖乖体" panose="00000500000000000000" pitchFamily="2" charset="-122"/>
                <a:cs typeface="+mn-ea"/>
                <a:sym typeface="+mn-lt"/>
              </a:rPr>
              <a:t>Khởi</a:t>
            </a:r>
            <a:r>
              <a:rPr kumimoji="0" lang="en-US" altLang="zh-CN" sz="7200" b="1" i="0" u="none" strike="noStrike" kern="1200" cap="none" spc="0" normalizeH="0" noProof="0" dirty="0">
                <a:ln>
                  <a:solidFill>
                    <a:sysClr val="windowText" lastClr="000000"/>
                  </a:solidFill>
                </a:ln>
                <a:solidFill>
                  <a:srgbClr val="FFC000"/>
                </a:solidFill>
                <a:effectLst/>
                <a:uLnTx/>
                <a:uFillTx/>
                <a:latin typeface="Nunito Black" pitchFamily="2" charset="0"/>
                <a:ea typeface="字魂37号-波纹乖乖体" panose="00000500000000000000" pitchFamily="2" charset="-122"/>
                <a:cs typeface="+mn-ea"/>
                <a:sym typeface="+mn-lt"/>
              </a:rPr>
              <a:t> </a:t>
            </a:r>
            <a:r>
              <a:rPr kumimoji="0" lang="en-US" altLang="zh-CN" sz="7200" b="1" i="0" u="none" strike="noStrike" kern="1200" cap="none" spc="0" normalizeH="0" noProof="0" dirty="0" err="1">
                <a:ln>
                  <a:solidFill>
                    <a:sysClr val="windowText" lastClr="000000"/>
                  </a:solidFill>
                </a:ln>
                <a:solidFill>
                  <a:srgbClr val="FFC000"/>
                </a:solidFill>
                <a:effectLst/>
                <a:uLnTx/>
                <a:uFillTx/>
                <a:latin typeface="Nunito Black" pitchFamily="2" charset="0"/>
                <a:ea typeface="字魂37号-波纹乖乖体" panose="00000500000000000000" pitchFamily="2" charset="-122"/>
                <a:cs typeface="+mn-ea"/>
                <a:sym typeface="+mn-lt"/>
              </a:rPr>
              <a:t>động</a:t>
            </a:r>
            <a:endParaRPr kumimoji="0" lang="en-US" altLang="zh-CN" sz="7200" b="1" i="0" u="none" strike="noStrike" kern="1200" cap="none" spc="0" normalizeH="0" baseline="0" noProof="0" dirty="0">
              <a:ln>
                <a:solidFill>
                  <a:sysClr val="windowText" lastClr="000000"/>
                </a:solidFill>
              </a:ln>
              <a:solidFill>
                <a:srgbClr val="FFC000"/>
              </a:solidFill>
              <a:effectLst/>
              <a:uLnTx/>
              <a:uFillTx/>
              <a:latin typeface="Nunito Black" pitchFamily="2" charset="0"/>
              <a:ea typeface="字魂37号-波纹乖乖体" panose="00000500000000000000" pitchFamily="2" charset="-122"/>
              <a:cs typeface="+mn-ea"/>
              <a:sym typeface="+mn-lt"/>
            </a:endParaRPr>
          </a:p>
        </p:txBody>
      </p:sp>
      <p:sp>
        <p:nvSpPr>
          <p:cNvPr id="7" name="文本框 6">
            <a:extLst>
              <a:ext uri="{FF2B5EF4-FFF2-40B4-BE49-F238E27FC236}">
                <a16:creationId xmlns:a16="http://schemas.microsoft.com/office/drawing/2014/main" id="{422D20C6-55C3-4834-A0D1-C04291FDB5C7}"/>
              </a:ext>
            </a:extLst>
          </p:cNvPr>
          <p:cNvSpPr txBox="1"/>
          <p:nvPr/>
        </p:nvSpPr>
        <p:spPr>
          <a:xfrm>
            <a:off x="3047968" y="1502473"/>
            <a:ext cx="1451038" cy="132343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8000" b="1" i="0" u="none" strike="noStrike" kern="1200" cap="none" spc="0" normalizeH="0" baseline="0" noProof="0" dirty="0">
                <a:ln>
                  <a:noFill/>
                </a:ln>
                <a:solidFill>
                  <a:prstClr val="black"/>
                </a:solidFill>
                <a:effectLst/>
                <a:uLnTx/>
                <a:uFillTx/>
                <a:latin typeface="字魂37号-波纹乖乖体" panose="00000500000000000000" pitchFamily="2" charset="-122"/>
                <a:ea typeface="字魂37号-波纹乖乖体" panose="00000500000000000000" pitchFamily="2" charset="-122"/>
                <a:cs typeface="+mn-ea"/>
                <a:sym typeface="+mn-lt"/>
              </a:rPr>
              <a:t>01</a:t>
            </a:r>
            <a:endParaRPr kumimoji="0" lang="zh-CN" altLang="en-US" sz="8000" b="1" i="0" u="none" strike="noStrike" kern="1200" cap="none" spc="0" normalizeH="0" baseline="0" noProof="0" dirty="0">
              <a:ln>
                <a:noFill/>
              </a:ln>
              <a:solidFill>
                <a:prstClr val="black"/>
              </a:solidFill>
              <a:effectLst/>
              <a:uLnTx/>
              <a:uFillTx/>
              <a:latin typeface="字魂37号-波纹乖乖体" panose="00000500000000000000" pitchFamily="2" charset="-122"/>
              <a:ea typeface="字魂37号-波纹乖乖体" panose="00000500000000000000" pitchFamily="2" charset="-122"/>
              <a:cs typeface="+mn-ea"/>
              <a:sym typeface="+mn-lt"/>
            </a:endParaRPr>
          </a:p>
        </p:txBody>
      </p:sp>
      <p:pic>
        <p:nvPicPr>
          <p:cNvPr id="3" name="图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49144" y="189055"/>
            <a:ext cx="6858000" cy="6858000"/>
          </a:xfrm>
          <a:prstGeom prst="rect">
            <a:avLst/>
          </a:prstGeom>
        </p:spPr>
      </p:pic>
    </p:spTree>
    <p:extLst>
      <p:ext uri="{BB962C8B-B14F-4D97-AF65-F5344CB8AC3E}">
        <p14:creationId xmlns:p14="http://schemas.microsoft.com/office/powerpoint/2010/main" val="27379341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ppt_x"/>
                                          </p:val>
                                        </p:tav>
                                        <p:tav tm="100000">
                                          <p:val>
                                            <p:strVal val="#ppt_x"/>
                                          </p:val>
                                        </p:tav>
                                      </p:tavLst>
                                    </p:anim>
                                    <p:anim calcmode="lin" valueType="num">
                                      <p:cBhvr additive="base">
                                        <p:cTn id="8" dur="1000" fill="hold"/>
                                        <p:tgtEl>
                                          <p:spTgt spid="7"/>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 calcmode="lin" valueType="num">
                                      <p:cBhvr>
                                        <p:cTn id="20" dur="500" fill="hold"/>
                                        <p:tgtEl>
                                          <p:spTgt spid="3"/>
                                        </p:tgtEl>
                                        <p:attrNameLst>
                                          <p:attrName>ppt_w</p:attrName>
                                        </p:attrNameLst>
                                      </p:cBhvr>
                                      <p:tavLst>
                                        <p:tav tm="0">
                                          <p:val>
                                            <p:fltVal val="0"/>
                                          </p:val>
                                        </p:tav>
                                        <p:tav tm="100000">
                                          <p:val>
                                            <p:strVal val="#ppt_w"/>
                                          </p:val>
                                        </p:tav>
                                      </p:tavLst>
                                    </p:anim>
                                    <p:anim calcmode="lin" valueType="num">
                                      <p:cBhvr>
                                        <p:cTn id="21" dur="500" fill="hold"/>
                                        <p:tgtEl>
                                          <p:spTgt spid="3"/>
                                        </p:tgtEl>
                                        <p:attrNameLst>
                                          <p:attrName>ppt_h</p:attrName>
                                        </p:attrNameLst>
                                      </p:cBhvr>
                                      <p:tavLst>
                                        <p:tav tm="0">
                                          <p:val>
                                            <p:fltVal val="0"/>
                                          </p:val>
                                        </p:tav>
                                        <p:tav tm="100000">
                                          <p:val>
                                            <p:strVal val="#ppt_h"/>
                                          </p:val>
                                        </p:tav>
                                      </p:tavLst>
                                    </p:anim>
                                    <p:animEffect transition="in" filter="fade">
                                      <p:cBhvr>
                                        <p:cTn id="2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466d1f793f5586c089134068fbe6291a.png"/>
          <p:cNvPicPr>
            <a:picLocks noChangeAspect="1"/>
          </p:cNvPicPr>
          <p:nvPr/>
        </p:nvPicPr>
        <p:blipFill>
          <a:blip r:embed="rId2" cstate="print"/>
          <a:stretch>
            <a:fillRect/>
          </a:stretch>
        </p:blipFill>
        <p:spPr>
          <a:xfrm>
            <a:off x="1524000" y="-685800"/>
            <a:ext cx="8915400" cy="5285779"/>
          </a:xfrm>
          <a:prstGeom prst="rect">
            <a:avLst/>
          </a:prstGeom>
        </p:spPr>
      </p:pic>
      <p:sp>
        <p:nvSpPr>
          <p:cNvPr id="5" name="TextBox 4"/>
          <p:cNvSpPr txBox="1"/>
          <p:nvPr/>
        </p:nvSpPr>
        <p:spPr>
          <a:xfrm>
            <a:off x="3124200" y="1905002"/>
            <a:ext cx="6096000" cy="1323439"/>
          </a:xfrm>
          <a:prstGeom prst="rect">
            <a:avLst/>
          </a:prstGeom>
          <a:noFill/>
        </p:spPr>
        <p:txBody>
          <a:bodyPr wrap="square" rtlCol="0">
            <a:spAutoFit/>
          </a:bodyPr>
          <a:lstStyle/>
          <a:p>
            <a:r>
              <a:rPr lang="en-US" sz="4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5. </a:t>
            </a:r>
            <a:r>
              <a:rPr lang="vi-VN" sz="4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Theo em, ngày đẹp là ngày như thế nào?</a:t>
            </a:r>
          </a:p>
        </p:txBody>
      </p:sp>
      <p:sp>
        <p:nvSpPr>
          <p:cNvPr id="6" name="Rectangle 5"/>
          <p:cNvSpPr/>
          <p:nvPr/>
        </p:nvSpPr>
        <p:spPr>
          <a:xfrm>
            <a:off x="1666240" y="4343400"/>
            <a:ext cx="8163560" cy="21336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TextBox 6"/>
          <p:cNvSpPr txBox="1"/>
          <p:nvPr/>
        </p:nvSpPr>
        <p:spPr>
          <a:xfrm>
            <a:off x="1866900" y="4282976"/>
            <a:ext cx="7962900" cy="1938992"/>
          </a:xfrm>
          <a:prstGeom prst="rect">
            <a:avLst/>
          </a:prstGeom>
          <a:noFill/>
        </p:spPr>
        <p:txBody>
          <a:bodyPr wrap="square" rtlCol="0">
            <a:spAutoFit/>
          </a:bodyPr>
          <a:lstStyle/>
          <a:p>
            <a:pPr algn="just"/>
            <a:r>
              <a:rPr lang="vi-VN"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Theo em, ngày đẹp là ngày có thời tiết thuận lợi, em gặp được nhiều niềm vui và may mắn. </a:t>
            </a:r>
          </a:p>
        </p:txBody>
      </p:sp>
      <p:sp>
        <p:nvSpPr>
          <p:cNvPr id="8" name="Right Arrow 7">
            <a:hlinkClick r:id="rId3" action="ppaction://hlinksldjump"/>
          </p:cNvPr>
          <p:cNvSpPr/>
          <p:nvPr/>
        </p:nvSpPr>
        <p:spPr>
          <a:xfrm flipH="1">
            <a:off x="9829800" y="6324600"/>
            <a:ext cx="838200" cy="533400"/>
          </a:xfrm>
          <a:prstGeom prst="rightArrow">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par>
                          <p:cTn id="21" fill="hold">
                            <p:stCondLst>
                              <p:cond delay="2000"/>
                            </p:stCondLst>
                            <p:childTnLst>
                              <p:par>
                                <p:cTn id="22" presetID="41" presetClass="entr" presetSubtype="0" fill="hold" grpId="0" nodeType="afterEffect">
                                  <p:stCondLst>
                                    <p:cond delay="0"/>
                                  </p:stCondLst>
                                  <p:iterate type="lt">
                                    <p:tmPct val="10000"/>
                                  </p:iterate>
                                  <p:childTnLst>
                                    <p:set>
                                      <p:cBhvr>
                                        <p:cTn id="23" dur="1" fill="hold">
                                          <p:stCondLst>
                                            <p:cond delay="0"/>
                                          </p:stCondLst>
                                        </p:cTn>
                                        <p:tgtEl>
                                          <p:spTgt spid="5"/>
                                        </p:tgtEl>
                                        <p:attrNameLst>
                                          <p:attrName>style.visibility</p:attrName>
                                        </p:attrNameLst>
                                      </p:cBhvr>
                                      <p:to>
                                        <p:strVal val="visible"/>
                                      </p:to>
                                    </p:set>
                                    <p:anim calcmode="lin" valueType="num">
                                      <p:cBhvr>
                                        <p:cTn id="24" dur="50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25" dur="500" fill="hold"/>
                                        <p:tgtEl>
                                          <p:spTgt spid="5"/>
                                        </p:tgtEl>
                                        <p:attrNameLst>
                                          <p:attrName>ppt_y</p:attrName>
                                        </p:attrNameLst>
                                      </p:cBhvr>
                                      <p:tavLst>
                                        <p:tav tm="0">
                                          <p:val>
                                            <p:strVal val="#ppt_y"/>
                                          </p:val>
                                        </p:tav>
                                        <p:tav tm="100000">
                                          <p:val>
                                            <p:strVal val="#ppt_y"/>
                                          </p:val>
                                        </p:tav>
                                      </p:tavLst>
                                    </p:anim>
                                    <p:anim calcmode="lin" valueType="num">
                                      <p:cBhvr>
                                        <p:cTn id="26" dur="50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27" dur="50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28" dur="500" tmFilter="0,0; .5, 1; 1, 1"/>
                                        <p:tgtEl>
                                          <p:spTgt spid="5"/>
                                        </p:tgtEl>
                                      </p:cBhvr>
                                    </p:animEffec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6"/>
                                        </p:tgtEl>
                                        <p:attrNameLst>
                                          <p:attrName>style.visibility</p:attrName>
                                        </p:attrNameLst>
                                      </p:cBhvr>
                                      <p:to>
                                        <p:strVal val="visible"/>
                                      </p:to>
                                    </p:set>
                                  </p:childTnLst>
                                </p:cTn>
                              </p:par>
                              <p:par>
                                <p:cTn id="33" presetID="26" presetClass="entr" presetSubtype="0" fill="hold" grpId="0" nodeType="with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wipe(down)">
                                      <p:cBhvr>
                                        <p:cTn id="35" dur="580">
                                          <p:stCondLst>
                                            <p:cond delay="0"/>
                                          </p:stCondLst>
                                        </p:cTn>
                                        <p:tgtEl>
                                          <p:spTgt spid="7"/>
                                        </p:tgtEl>
                                      </p:cBhvr>
                                    </p:animEffect>
                                    <p:anim calcmode="lin" valueType="num">
                                      <p:cBhvr>
                                        <p:cTn id="36"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37"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38"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39"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40"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41" dur="26">
                                          <p:stCondLst>
                                            <p:cond delay="650"/>
                                          </p:stCondLst>
                                        </p:cTn>
                                        <p:tgtEl>
                                          <p:spTgt spid="7"/>
                                        </p:tgtEl>
                                      </p:cBhvr>
                                      <p:to x="100000" y="60000"/>
                                    </p:animScale>
                                    <p:animScale>
                                      <p:cBhvr>
                                        <p:cTn id="42" dur="166" decel="50000">
                                          <p:stCondLst>
                                            <p:cond delay="676"/>
                                          </p:stCondLst>
                                        </p:cTn>
                                        <p:tgtEl>
                                          <p:spTgt spid="7"/>
                                        </p:tgtEl>
                                      </p:cBhvr>
                                      <p:to x="100000" y="100000"/>
                                    </p:animScale>
                                    <p:animScale>
                                      <p:cBhvr>
                                        <p:cTn id="43" dur="26">
                                          <p:stCondLst>
                                            <p:cond delay="1312"/>
                                          </p:stCondLst>
                                        </p:cTn>
                                        <p:tgtEl>
                                          <p:spTgt spid="7"/>
                                        </p:tgtEl>
                                      </p:cBhvr>
                                      <p:to x="100000" y="80000"/>
                                    </p:animScale>
                                    <p:animScale>
                                      <p:cBhvr>
                                        <p:cTn id="44" dur="166" decel="50000">
                                          <p:stCondLst>
                                            <p:cond delay="1338"/>
                                          </p:stCondLst>
                                        </p:cTn>
                                        <p:tgtEl>
                                          <p:spTgt spid="7"/>
                                        </p:tgtEl>
                                      </p:cBhvr>
                                      <p:to x="100000" y="100000"/>
                                    </p:animScale>
                                    <p:animScale>
                                      <p:cBhvr>
                                        <p:cTn id="45" dur="26">
                                          <p:stCondLst>
                                            <p:cond delay="1642"/>
                                          </p:stCondLst>
                                        </p:cTn>
                                        <p:tgtEl>
                                          <p:spTgt spid="7"/>
                                        </p:tgtEl>
                                      </p:cBhvr>
                                      <p:to x="100000" y="90000"/>
                                    </p:animScale>
                                    <p:animScale>
                                      <p:cBhvr>
                                        <p:cTn id="46" dur="166" decel="50000">
                                          <p:stCondLst>
                                            <p:cond delay="1668"/>
                                          </p:stCondLst>
                                        </p:cTn>
                                        <p:tgtEl>
                                          <p:spTgt spid="7"/>
                                        </p:tgtEl>
                                      </p:cBhvr>
                                      <p:to x="100000" y="100000"/>
                                    </p:animScale>
                                    <p:animScale>
                                      <p:cBhvr>
                                        <p:cTn id="47" dur="26">
                                          <p:stCondLst>
                                            <p:cond delay="1808"/>
                                          </p:stCondLst>
                                        </p:cTn>
                                        <p:tgtEl>
                                          <p:spTgt spid="7"/>
                                        </p:tgtEl>
                                      </p:cBhvr>
                                      <p:to x="100000" y="95000"/>
                                    </p:animScale>
                                    <p:animScale>
                                      <p:cBhvr>
                                        <p:cTn id="48" dur="166" decel="50000">
                                          <p:stCondLst>
                                            <p:cond delay="1834"/>
                                          </p:stCondLst>
                                        </p:cTn>
                                        <p:tgtEl>
                                          <p:spTgt spid="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A8CFA00-0C0D-4E73-B506-AEE89B3CEBF0}"/>
              </a:ext>
            </a:extLst>
          </p:cNvPr>
          <p:cNvSpPr txBox="1"/>
          <p:nvPr/>
        </p:nvSpPr>
        <p:spPr>
          <a:xfrm>
            <a:off x="955040" y="1513840"/>
            <a:ext cx="7792720" cy="3342640"/>
          </a:xfrm>
          <a:prstGeom prst="rect">
            <a:avLst/>
          </a:prstGeom>
          <a:solidFill>
            <a:srgbClr val="FFFF99"/>
          </a:solidFill>
          <a:ln w="57150">
            <a:solidFill>
              <a:srgbClr val="00B050"/>
            </a:solidFill>
            <a:prstDash val="lgDashDot"/>
          </a:ln>
        </p:spPr>
        <p:txBody>
          <a:bodyPr vert="horz" lIns="91440" tIns="45720" rIns="91440" bIns="45720" rtlCol="0" anchor="b">
            <a:noAutofit/>
          </a:bodyPr>
          <a:lstStyle/>
          <a:p>
            <a:pPr lvl="0" algn="just">
              <a:lnSpc>
                <a:spcPct val="120000"/>
              </a:lnSpc>
              <a:spcBef>
                <a:spcPts val="1800"/>
              </a:spcBef>
              <a:spcAft>
                <a:spcPts val="600"/>
              </a:spcAft>
              <a:defRPr/>
            </a:pPr>
            <a:r>
              <a:rPr lang="en-US" sz="3300" b="1" dirty="0" err="1">
                <a:solidFill>
                  <a:srgbClr val="FF3399"/>
                </a:solidFill>
                <a:latin typeface="Arial-Rounded" panose="020B0500000000000000" pitchFamily="34" charset="0"/>
                <a:ea typeface="Arial-Rounded" panose="020B0500000000000000" pitchFamily="34" charset="0"/>
                <a:cs typeface="Arial-Rounded" panose="020B0500000000000000" pitchFamily="34" charset="0"/>
              </a:rPr>
              <a:t>Câu</a:t>
            </a:r>
            <a:r>
              <a:rPr lang="en-US" sz="3300" b="1" dirty="0">
                <a:solidFill>
                  <a:srgbClr val="FF3399"/>
                </a:solidFill>
                <a:latin typeface="Arial-Rounded" panose="020B0500000000000000" pitchFamily="34" charset="0"/>
                <a:ea typeface="Arial-Rounded" panose="020B0500000000000000" pitchFamily="34" charset="0"/>
                <a:cs typeface="Arial-Rounded" panose="020B0500000000000000" pitchFamily="34" charset="0"/>
              </a:rPr>
              <a:t> </a:t>
            </a:r>
            <a:r>
              <a:rPr lang="en-US" sz="3300" b="1" dirty="0" err="1">
                <a:solidFill>
                  <a:srgbClr val="FF3399"/>
                </a:solidFill>
                <a:latin typeface="Arial-Rounded" panose="020B0500000000000000" pitchFamily="34" charset="0"/>
                <a:ea typeface="Arial-Rounded" panose="020B0500000000000000" pitchFamily="34" charset="0"/>
                <a:cs typeface="Arial-Rounded" panose="020B0500000000000000" pitchFamily="34" charset="0"/>
              </a:rPr>
              <a:t>chuyện</a:t>
            </a:r>
            <a:r>
              <a:rPr lang="en-US" sz="3300" b="1" dirty="0">
                <a:solidFill>
                  <a:srgbClr val="FF3399"/>
                </a:solidFill>
                <a:latin typeface="Arial-Rounded" panose="020B0500000000000000" pitchFamily="34" charset="0"/>
                <a:ea typeface="Arial-Rounded" panose="020B0500000000000000" pitchFamily="34" charset="0"/>
                <a:cs typeface="Arial-Rounded" panose="020B0500000000000000" pitchFamily="34" charset="0"/>
              </a:rPr>
              <a:t> </a:t>
            </a:r>
            <a:r>
              <a:rPr lang="en-US" sz="3300" b="1" dirty="0" err="1">
                <a:solidFill>
                  <a:srgbClr val="FF3399"/>
                </a:solidFill>
                <a:latin typeface="Arial-Rounded" panose="020B0500000000000000" pitchFamily="34" charset="0"/>
                <a:ea typeface="Arial-Rounded" panose="020B0500000000000000" pitchFamily="34" charset="0"/>
                <a:cs typeface="Arial-Rounded" panose="020B0500000000000000" pitchFamily="34" charset="0"/>
              </a:rPr>
              <a:t>kể</a:t>
            </a:r>
            <a:r>
              <a:rPr lang="en-US" sz="3300" b="1" dirty="0">
                <a:solidFill>
                  <a:srgbClr val="FF3399"/>
                </a:solidFill>
                <a:latin typeface="Arial-Rounded" panose="020B0500000000000000" pitchFamily="34" charset="0"/>
                <a:ea typeface="Arial-Rounded" panose="020B0500000000000000" pitchFamily="34" charset="0"/>
                <a:cs typeface="Arial-Rounded" panose="020B0500000000000000" pitchFamily="34" charset="0"/>
              </a:rPr>
              <a:t> </a:t>
            </a:r>
            <a:r>
              <a:rPr lang="en-US" sz="3300" b="1" dirty="0" err="1">
                <a:solidFill>
                  <a:srgbClr val="FF3399"/>
                </a:solidFill>
                <a:latin typeface="Arial-Rounded" panose="020B0500000000000000" pitchFamily="34" charset="0"/>
                <a:ea typeface="Arial-Rounded" panose="020B0500000000000000" pitchFamily="34" charset="0"/>
                <a:cs typeface="Arial-Rounded" panose="020B0500000000000000" pitchFamily="34" charset="0"/>
              </a:rPr>
              <a:t>về</a:t>
            </a:r>
            <a:r>
              <a:rPr lang="en-US" sz="3300" b="1" dirty="0">
                <a:solidFill>
                  <a:srgbClr val="FF3399"/>
                </a:solidFill>
                <a:latin typeface="Arial-Rounded" panose="020B0500000000000000" pitchFamily="34" charset="0"/>
                <a:ea typeface="Arial-Rounded" panose="020B0500000000000000" pitchFamily="34" charset="0"/>
                <a:cs typeface="Arial-Rounded" panose="020B0500000000000000" pitchFamily="34" charset="0"/>
              </a:rPr>
              <a:t> </a:t>
            </a:r>
            <a:r>
              <a:rPr lang="en-US" sz="3300" b="1" dirty="0" err="1">
                <a:solidFill>
                  <a:srgbClr val="FF3399"/>
                </a:solidFill>
                <a:latin typeface="Arial-Rounded" panose="020B0500000000000000" pitchFamily="34" charset="0"/>
                <a:ea typeface="Arial-Rounded" panose="020B0500000000000000" pitchFamily="34" charset="0"/>
                <a:cs typeface="Arial-Rounded" panose="020B0500000000000000" pitchFamily="34" charset="0"/>
              </a:rPr>
              <a:t>châu</a:t>
            </a:r>
            <a:r>
              <a:rPr lang="en-US" sz="3300" b="1" dirty="0">
                <a:solidFill>
                  <a:srgbClr val="FF3399"/>
                </a:solidFill>
                <a:latin typeface="Arial-Rounded" panose="020B0500000000000000" pitchFamily="34" charset="0"/>
                <a:ea typeface="Arial-Rounded" panose="020B0500000000000000" pitchFamily="34" charset="0"/>
                <a:cs typeface="Arial-Rounded" panose="020B0500000000000000" pitchFamily="34" charset="0"/>
              </a:rPr>
              <a:t> </a:t>
            </a:r>
            <a:r>
              <a:rPr lang="en-US" sz="3300" b="1" dirty="0" err="1">
                <a:solidFill>
                  <a:srgbClr val="FF3399"/>
                </a:solidFill>
                <a:latin typeface="Arial-Rounded" panose="020B0500000000000000" pitchFamily="34" charset="0"/>
                <a:ea typeface="Arial-Rounded" panose="020B0500000000000000" pitchFamily="34" charset="0"/>
                <a:cs typeface="Arial-Rounded" panose="020B0500000000000000" pitchFamily="34" charset="0"/>
              </a:rPr>
              <a:t>chấu</a:t>
            </a:r>
            <a:r>
              <a:rPr lang="en-US" sz="3300" b="1" dirty="0">
                <a:solidFill>
                  <a:srgbClr val="FF3399"/>
                </a:solidFill>
                <a:latin typeface="Arial-Rounded" panose="020B0500000000000000" pitchFamily="34" charset="0"/>
                <a:ea typeface="Arial-Rounded" panose="020B0500000000000000" pitchFamily="34" charset="0"/>
                <a:cs typeface="Arial-Rounded" panose="020B0500000000000000" pitchFamily="34" charset="0"/>
              </a:rPr>
              <a:t>, </a:t>
            </a:r>
            <a:r>
              <a:rPr lang="en-US" sz="3300" b="1" dirty="0" err="1">
                <a:solidFill>
                  <a:srgbClr val="FF3399"/>
                </a:solidFill>
                <a:latin typeface="Arial-Rounded" panose="020B0500000000000000" pitchFamily="34" charset="0"/>
                <a:ea typeface="Arial-Rounded" panose="020B0500000000000000" pitchFamily="34" charset="0"/>
                <a:cs typeface="Arial-Rounded" panose="020B0500000000000000" pitchFamily="34" charset="0"/>
              </a:rPr>
              <a:t>giun</a:t>
            </a:r>
            <a:r>
              <a:rPr lang="en-US" sz="3300" b="1" dirty="0">
                <a:solidFill>
                  <a:srgbClr val="FF3399"/>
                </a:solidFill>
                <a:latin typeface="Arial-Rounded" panose="020B0500000000000000" pitchFamily="34" charset="0"/>
                <a:ea typeface="Arial-Rounded" panose="020B0500000000000000" pitchFamily="34" charset="0"/>
                <a:cs typeface="Arial-Rounded" panose="020B0500000000000000" pitchFamily="34" charset="0"/>
              </a:rPr>
              <a:t> </a:t>
            </a:r>
            <a:r>
              <a:rPr lang="en-US" sz="3300" b="1" dirty="0" err="1">
                <a:solidFill>
                  <a:srgbClr val="FF3399"/>
                </a:solidFill>
                <a:latin typeface="Arial-Rounded" panose="020B0500000000000000" pitchFamily="34" charset="0"/>
                <a:ea typeface="Arial-Rounded" panose="020B0500000000000000" pitchFamily="34" charset="0"/>
                <a:cs typeface="Arial-Rounded" panose="020B0500000000000000" pitchFamily="34" charset="0"/>
              </a:rPr>
              <a:t>đất</a:t>
            </a:r>
            <a:r>
              <a:rPr lang="en-US" sz="3300" b="1" dirty="0">
                <a:solidFill>
                  <a:srgbClr val="FF3399"/>
                </a:solidFill>
                <a:latin typeface="Arial-Rounded" panose="020B0500000000000000" pitchFamily="34" charset="0"/>
                <a:ea typeface="Arial-Rounded" panose="020B0500000000000000" pitchFamily="34" charset="0"/>
                <a:cs typeface="Arial-Rounded" panose="020B0500000000000000" pitchFamily="34" charset="0"/>
              </a:rPr>
              <a:t> </a:t>
            </a:r>
            <a:r>
              <a:rPr lang="en-US" sz="3300" b="1" dirty="0" err="1">
                <a:solidFill>
                  <a:srgbClr val="FF3399"/>
                </a:solidFill>
                <a:latin typeface="Arial-Rounded" panose="020B0500000000000000" pitchFamily="34" charset="0"/>
                <a:ea typeface="Arial-Rounded" panose="020B0500000000000000" pitchFamily="34" charset="0"/>
                <a:cs typeface="Arial-Rounded" panose="020B0500000000000000" pitchFamily="34" charset="0"/>
              </a:rPr>
              <a:t>và</a:t>
            </a:r>
            <a:r>
              <a:rPr lang="en-US" sz="3300" b="1" dirty="0">
                <a:solidFill>
                  <a:srgbClr val="FF3399"/>
                </a:solidFill>
                <a:latin typeface="Arial-Rounded" panose="020B0500000000000000" pitchFamily="34" charset="0"/>
                <a:ea typeface="Arial-Rounded" panose="020B0500000000000000" pitchFamily="34" charset="0"/>
                <a:cs typeface="Arial-Rounded" panose="020B0500000000000000" pitchFamily="34" charset="0"/>
              </a:rPr>
              <a:t> </a:t>
            </a:r>
            <a:r>
              <a:rPr lang="en-US" sz="3300" b="1" dirty="0" err="1">
                <a:solidFill>
                  <a:srgbClr val="FF3399"/>
                </a:solidFill>
                <a:latin typeface="Arial-Rounded" panose="020B0500000000000000" pitchFamily="34" charset="0"/>
                <a:ea typeface="Arial-Rounded" panose="020B0500000000000000" pitchFamily="34" charset="0"/>
                <a:cs typeface="Arial-Rounded" panose="020B0500000000000000" pitchFamily="34" charset="0"/>
              </a:rPr>
              <a:t>Kiến</a:t>
            </a:r>
            <a:r>
              <a:rPr lang="en-US" sz="3300" b="1" dirty="0">
                <a:solidFill>
                  <a:srgbClr val="FF3399"/>
                </a:solidFill>
                <a:latin typeface="Arial-Rounded" panose="020B0500000000000000" pitchFamily="34" charset="0"/>
                <a:ea typeface="Arial-Rounded" panose="020B0500000000000000" pitchFamily="34" charset="0"/>
                <a:cs typeface="Arial-Rounded" panose="020B0500000000000000" pitchFamily="34" charset="0"/>
              </a:rPr>
              <a:t>. </a:t>
            </a:r>
            <a:r>
              <a:rPr lang="vi-VN" sz="3300" b="1" dirty="0">
                <a:solidFill>
                  <a:srgbClr val="FF3399"/>
                </a:solidFill>
                <a:latin typeface="Arial-Rounded" panose="020B0500000000000000" pitchFamily="34" charset="0"/>
                <a:ea typeface="Arial-Rounded" panose="020B0500000000000000" pitchFamily="34" charset="0"/>
                <a:cs typeface="Arial-Rounded" panose="020B0500000000000000" pitchFamily="34" charset="0"/>
              </a:rPr>
              <a:t>Châu chấu và giun đất có ý kiến riêng về một ngày đẹp. Chúng bèn tới tìm kiến nhờ phân xử. Kiến cho rằng</a:t>
            </a:r>
            <a:r>
              <a:rPr lang="en-US" sz="3300" b="1" dirty="0">
                <a:solidFill>
                  <a:srgbClr val="FF3399"/>
                </a:solidFill>
                <a:latin typeface="Arial-Rounded" panose="020B0500000000000000" pitchFamily="34" charset="0"/>
                <a:ea typeface="Arial-Rounded" panose="020B0500000000000000" pitchFamily="34" charset="0"/>
                <a:cs typeface="Arial-Rounded" panose="020B0500000000000000" pitchFamily="34" charset="0"/>
              </a:rPr>
              <a:t> </a:t>
            </a:r>
            <a:r>
              <a:rPr lang="vi-VN" sz="3300" b="1" dirty="0">
                <a:solidFill>
                  <a:srgbClr val="FF3399"/>
                </a:solidFill>
                <a:latin typeface="Arial-Rounded" panose="020B0500000000000000" pitchFamily="34" charset="0"/>
                <a:ea typeface="Arial-Rounded" panose="020B0500000000000000" pitchFamily="34" charset="0"/>
                <a:cs typeface="Arial-Rounded" panose="020B0500000000000000" pitchFamily="34" charset="0"/>
              </a:rPr>
              <a:t>ngày đẹp là ngày có thể làm được nhiều việc có ích.</a:t>
            </a:r>
          </a:p>
        </p:txBody>
      </p:sp>
      <p:pic>
        <p:nvPicPr>
          <p:cNvPr id="3" name="18">
            <a:extLst>
              <a:ext uri="{FF2B5EF4-FFF2-40B4-BE49-F238E27FC236}">
                <a16:creationId xmlns:a16="http://schemas.microsoft.com/office/drawing/2014/main" id="{32AAEE23-7E0F-42E8-9538-44039449877C}"/>
              </a:ext>
            </a:extLst>
          </p:cNvPr>
          <p:cNvPicPr>
            <a:picLocks noChangeAspect="1"/>
          </p:cNvPicPr>
          <p:nvPr/>
        </p:nvPicPr>
        <p:blipFill rotWithShape="1">
          <a:blip r:embed="rId2" cstate="screen"/>
          <a:srcRect/>
          <a:stretch>
            <a:fillRect/>
          </a:stretch>
        </p:blipFill>
        <p:spPr>
          <a:xfrm>
            <a:off x="8402320" y="2415639"/>
            <a:ext cx="3646803" cy="4722542"/>
          </a:xfrm>
          <a:prstGeom prst="rect">
            <a:avLst/>
          </a:prstGeom>
        </p:spPr>
      </p:pic>
    </p:spTree>
    <p:extLst>
      <p:ext uri="{BB962C8B-B14F-4D97-AF65-F5344CB8AC3E}">
        <p14:creationId xmlns:p14="http://schemas.microsoft.com/office/powerpoint/2010/main" val="192942454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A8CFA00-0C0D-4E73-B506-AEE89B3CEBF0}"/>
              </a:ext>
            </a:extLst>
          </p:cNvPr>
          <p:cNvSpPr txBox="1"/>
          <p:nvPr/>
        </p:nvSpPr>
        <p:spPr>
          <a:xfrm>
            <a:off x="955040" y="1513840"/>
            <a:ext cx="9544794" cy="1686560"/>
          </a:xfrm>
          <a:prstGeom prst="rect">
            <a:avLst/>
          </a:prstGeom>
          <a:solidFill>
            <a:schemeClr val="bg2"/>
          </a:solidFill>
          <a:ln w="57150">
            <a:solidFill>
              <a:srgbClr val="00B050"/>
            </a:solidFill>
            <a:prstDash val="lgDashDot"/>
          </a:ln>
        </p:spPr>
        <p:txBody>
          <a:bodyPr vert="horz" lIns="91440" tIns="45720" rIns="91440" bIns="45720" rtlCol="0" anchor="b">
            <a:noAutofit/>
          </a:bodyPr>
          <a:lstStyle/>
          <a:p>
            <a:pPr lvl="0">
              <a:lnSpc>
                <a:spcPct val="120000"/>
              </a:lnSpc>
              <a:spcBef>
                <a:spcPts val="1800"/>
              </a:spcBef>
              <a:spcAft>
                <a:spcPts val="600"/>
              </a:spcAft>
              <a:defRPr/>
            </a:pPr>
            <a:r>
              <a:rPr lang="en-US" sz="4800" b="1" dirty="0" err="1" smtClean="0">
                <a:solidFill>
                  <a:srgbClr val="C00000"/>
                </a:solidFill>
                <a:latin typeface="Arial-Rounded" panose="020B0500000000000000" pitchFamily="34" charset="0"/>
                <a:ea typeface="Arial-Rounded" panose="020B0500000000000000" pitchFamily="34" charset="0"/>
                <a:cs typeface="Arial-Rounded" panose="020B0500000000000000" pitchFamily="34" charset="0"/>
              </a:rPr>
              <a:t>Nội</a:t>
            </a:r>
            <a:r>
              <a:rPr lang="en-US" sz="4800" b="1" dirty="0" smtClean="0">
                <a:solidFill>
                  <a:srgbClr val="C00000"/>
                </a:solidFill>
                <a:latin typeface="Arial-Rounded" panose="020B0500000000000000" pitchFamily="34" charset="0"/>
                <a:ea typeface="Arial-Rounded" panose="020B0500000000000000" pitchFamily="34" charset="0"/>
                <a:cs typeface="Arial-Rounded" panose="020B0500000000000000" pitchFamily="34" charset="0"/>
              </a:rPr>
              <a:t> dung: N</a:t>
            </a:r>
            <a:r>
              <a:rPr lang="vi-VN" sz="4800" b="1" dirty="0" smtClean="0">
                <a:solidFill>
                  <a:srgbClr val="C00000"/>
                </a:solidFill>
                <a:latin typeface="Arial-Rounded" panose="020B0500000000000000" pitchFamily="34" charset="0"/>
                <a:ea typeface="Arial-Rounded" panose="020B0500000000000000" pitchFamily="34" charset="0"/>
                <a:cs typeface="Arial-Rounded" panose="020B0500000000000000" pitchFamily="34" charset="0"/>
              </a:rPr>
              <a:t>gày </a:t>
            </a:r>
            <a:r>
              <a:rPr lang="vi-VN" sz="48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đẹp là ngày </a:t>
            </a:r>
            <a:r>
              <a:rPr lang="vi-VN" sz="4800" b="1" dirty="0" smtClean="0">
                <a:solidFill>
                  <a:srgbClr val="C00000"/>
                </a:solidFill>
                <a:latin typeface="Arial-Rounded" panose="020B0500000000000000" pitchFamily="34" charset="0"/>
                <a:ea typeface="Arial-Rounded" panose="020B0500000000000000" pitchFamily="34" charset="0"/>
                <a:cs typeface="Arial-Rounded" panose="020B0500000000000000" pitchFamily="34" charset="0"/>
              </a:rPr>
              <a:t>làm </a:t>
            </a:r>
            <a:r>
              <a:rPr lang="vi-VN" sz="48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được </a:t>
            </a:r>
            <a:r>
              <a:rPr lang="vi-VN" sz="4800" b="1" dirty="0" smtClean="0">
                <a:solidFill>
                  <a:srgbClr val="C00000"/>
                </a:solidFill>
                <a:latin typeface="Arial-Rounded" panose="020B0500000000000000" pitchFamily="34" charset="0"/>
                <a:ea typeface="Arial-Rounded" panose="020B0500000000000000" pitchFamily="34" charset="0"/>
                <a:cs typeface="Arial-Rounded" panose="020B0500000000000000" pitchFamily="34" charset="0"/>
              </a:rPr>
              <a:t>nh</a:t>
            </a:r>
            <a:r>
              <a:rPr lang="en-US" sz="4800" b="1" dirty="0" err="1" smtClean="0">
                <a:solidFill>
                  <a:srgbClr val="C00000"/>
                </a:solidFill>
                <a:latin typeface="Arial-Rounded" panose="020B0500000000000000" pitchFamily="34" charset="0"/>
                <a:ea typeface="Arial-Rounded" panose="020B0500000000000000" pitchFamily="34" charset="0"/>
                <a:cs typeface="Arial-Rounded" panose="020B0500000000000000" pitchFamily="34" charset="0"/>
              </a:rPr>
              <a:t>ững</a:t>
            </a:r>
            <a:r>
              <a:rPr lang="vi-VN" sz="4800" b="1" dirty="0" smtClean="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vi-VN" sz="48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việc có ích.</a:t>
            </a:r>
          </a:p>
        </p:txBody>
      </p:sp>
      <p:pic>
        <p:nvPicPr>
          <p:cNvPr id="3" name="18">
            <a:extLst>
              <a:ext uri="{FF2B5EF4-FFF2-40B4-BE49-F238E27FC236}">
                <a16:creationId xmlns:a16="http://schemas.microsoft.com/office/drawing/2014/main" id="{32AAEE23-7E0F-42E8-9538-44039449877C}"/>
              </a:ext>
            </a:extLst>
          </p:cNvPr>
          <p:cNvPicPr>
            <a:picLocks noChangeAspect="1"/>
          </p:cNvPicPr>
          <p:nvPr/>
        </p:nvPicPr>
        <p:blipFill rotWithShape="1">
          <a:blip r:embed="rId2" cstate="screen"/>
          <a:srcRect/>
          <a:stretch>
            <a:fillRect/>
          </a:stretch>
        </p:blipFill>
        <p:spPr>
          <a:xfrm>
            <a:off x="8402320" y="2415639"/>
            <a:ext cx="3646803" cy="4722542"/>
          </a:xfrm>
          <a:prstGeom prst="rect">
            <a:avLst/>
          </a:prstGeom>
        </p:spPr>
      </p:pic>
    </p:spTree>
    <p:extLst>
      <p:ext uri="{BB962C8B-B14F-4D97-AF65-F5344CB8AC3E}">
        <p14:creationId xmlns:p14="http://schemas.microsoft.com/office/powerpoint/2010/main" val="192942454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le 7">
            <a:extLst>
              <a:ext uri="{FF2B5EF4-FFF2-40B4-BE49-F238E27FC236}">
                <a16:creationId xmlns:a16="http://schemas.microsoft.com/office/drawing/2014/main" id="{3D0CBB0E-4313-4BE6-9E4C-1C70A2C43BB4}"/>
              </a:ext>
            </a:extLst>
          </p:cNvPr>
          <p:cNvSpPr/>
          <p:nvPr/>
        </p:nvSpPr>
        <p:spPr>
          <a:xfrm>
            <a:off x="2329941" y="2365393"/>
            <a:ext cx="3645680" cy="798653"/>
          </a:xfrm>
          <a:prstGeom prst="roundRect">
            <a:avLst>
              <a:gd name="adj" fmla="val 50000"/>
            </a:avLst>
          </a:prstGeom>
          <a:solidFill>
            <a:srgbClr val="C1EFFF"/>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Nunito Black" pitchFamily="2" charset="0"/>
              <a:ea typeface="+mn-ea"/>
              <a:cs typeface="+mn-cs"/>
              <a:sym typeface="Arial"/>
            </a:endParaRPr>
          </a:p>
        </p:txBody>
      </p:sp>
      <p:pic>
        <p:nvPicPr>
          <p:cNvPr id="11" name="图片 6">
            <a:extLst>
              <a:ext uri="{FF2B5EF4-FFF2-40B4-BE49-F238E27FC236}">
                <a16:creationId xmlns:a16="http://schemas.microsoft.com/office/drawing/2014/main" id="{31924627-BB21-4D1C-968D-F8975CB5636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46224" b="13559"/>
          <a:stretch/>
        </p:blipFill>
        <p:spPr>
          <a:xfrm>
            <a:off x="8961120" y="5748126"/>
            <a:ext cx="3449719" cy="1109874"/>
          </a:xfrm>
          <a:prstGeom prst="rect">
            <a:avLst/>
          </a:prstGeom>
        </p:spPr>
      </p:pic>
      <p:sp>
        <p:nvSpPr>
          <p:cNvPr id="12" name="Rectangle 11">
            <a:extLst>
              <a:ext uri="{FF2B5EF4-FFF2-40B4-BE49-F238E27FC236}">
                <a16:creationId xmlns:a16="http://schemas.microsoft.com/office/drawing/2014/main" id="{ABC3B03F-39C8-4B3F-8AD2-868B47BDEAE0}"/>
              </a:ext>
            </a:extLst>
          </p:cNvPr>
          <p:cNvSpPr/>
          <p:nvPr/>
        </p:nvSpPr>
        <p:spPr>
          <a:xfrm>
            <a:off x="-348895" y="836964"/>
            <a:ext cx="7798108" cy="58477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0" cap="none" spc="0" normalizeH="0" baseline="0" noProof="0" dirty="0" err="1">
                <a:ln>
                  <a:noFill/>
                </a:ln>
                <a:solidFill>
                  <a:srgbClr val="0070C0"/>
                </a:solidFill>
                <a:effectLst/>
                <a:uLnTx/>
                <a:uFillTx/>
                <a:latin typeface="Nunito Black" pitchFamily="2" charset="0"/>
                <a:ea typeface="inpin heiti" charset="-122"/>
                <a:cs typeface="Times New Roman" panose="02020603050405020304" pitchFamily="18" charset="0"/>
                <a:sym typeface="Arial"/>
              </a:rPr>
              <a:t>Luyện</a:t>
            </a:r>
            <a:r>
              <a:rPr kumimoji="0" lang="en-US" altLang="zh-CN" sz="3200" b="1" i="0" u="none" strike="noStrike" kern="0" cap="none" spc="0" normalizeH="0" baseline="0" noProof="0" dirty="0">
                <a:ln>
                  <a:noFill/>
                </a:ln>
                <a:solidFill>
                  <a:srgbClr val="0070C0"/>
                </a:solidFill>
                <a:effectLst/>
                <a:uLnTx/>
                <a:uFillTx/>
                <a:latin typeface="Nunito Black" pitchFamily="2" charset="0"/>
                <a:ea typeface="inpin heiti" charset="-122"/>
                <a:cs typeface="Times New Roman" panose="02020603050405020304" pitchFamily="18" charset="0"/>
                <a:sym typeface="Arial"/>
              </a:rPr>
              <a:t> </a:t>
            </a:r>
            <a:r>
              <a:rPr kumimoji="0" lang="en-US" altLang="zh-CN" sz="3200" b="1" i="0" u="none" strike="noStrike" kern="0" cap="none" spc="0" normalizeH="0" baseline="0" noProof="0" dirty="0" err="1">
                <a:ln>
                  <a:noFill/>
                </a:ln>
                <a:solidFill>
                  <a:srgbClr val="0070C0"/>
                </a:solidFill>
                <a:effectLst/>
                <a:uLnTx/>
                <a:uFillTx/>
                <a:latin typeface="Nunito Black" pitchFamily="2" charset="0"/>
                <a:ea typeface="inpin heiti" charset="-122"/>
                <a:cs typeface="Times New Roman" panose="02020603050405020304" pitchFamily="18" charset="0"/>
                <a:sym typeface="Arial"/>
              </a:rPr>
              <a:t>đọc</a:t>
            </a:r>
            <a:r>
              <a:rPr kumimoji="0" lang="en-US" altLang="zh-CN" sz="3200" b="1" i="0" u="none" strike="noStrike" kern="0" cap="none" spc="0" normalizeH="0" baseline="0" noProof="0" dirty="0">
                <a:ln>
                  <a:noFill/>
                </a:ln>
                <a:solidFill>
                  <a:srgbClr val="0070C0"/>
                </a:solidFill>
                <a:effectLst/>
                <a:uLnTx/>
                <a:uFillTx/>
                <a:latin typeface="Nunito Black" pitchFamily="2" charset="0"/>
                <a:ea typeface="inpin heiti" charset="-122"/>
                <a:cs typeface="Times New Roman" panose="02020603050405020304" pitchFamily="18" charset="0"/>
                <a:sym typeface="Arial"/>
              </a:rPr>
              <a:t> </a:t>
            </a:r>
            <a:r>
              <a:rPr kumimoji="0" lang="en-US" altLang="zh-CN" sz="3200" b="1" i="0" u="none" strike="noStrike" kern="0" cap="none" spc="0" normalizeH="0" baseline="0" noProof="0" dirty="0" err="1">
                <a:ln>
                  <a:noFill/>
                </a:ln>
                <a:solidFill>
                  <a:srgbClr val="0070C0"/>
                </a:solidFill>
                <a:effectLst/>
                <a:uLnTx/>
                <a:uFillTx/>
                <a:latin typeface="Nunito Black" pitchFamily="2" charset="0"/>
                <a:ea typeface="inpin heiti" charset="-122"/>
                <a:cs typeface="Times New Roman" panose="02020603050405020304" pitchFamily="18" charset="0"/>
                <a:sym typeface="Arial"/>
              </a:rPr>
              <a:t>toàn</a:t>
            </a:r>
            <a:r>
              <a:rPr kumimoji="0" lang="en-US" altLang="zh-CN" sz="3200" b="1" i="0" u="none" strike="noStrike" kern="0" cap="none" spc="0" normalizeH="0" baseline="0" noProof="0" dirty="0">
                <a:ln>
                  <a:noFill/>
                </a:ln>
                <a:solidFill>
                  <a:srgbClr val="0070C0"/>
                </a:solidFill>
                <a:effectLst/>
                <a:uLnTx/>
                <a:uFillTx/>
                <a:latin typeface="Nunito Black" pitchFamily="2" charset="0"/>
                <a:ea typeface="inpin heiti" charset="-122"/>
                <a:cs typeface="Times New Roman" panose="02020603050405020304" pitchFamily="18" charset="0"/>
                <a:sym typeface="Arial"/>
              </a:rPr>
              <a:t> </a:t>
            </a:r>
            <a:r>
              <a:rPr kumimoji="0" lang="en-US" altLang="zh-CN" sz="3200" b="1" i="0" u="none" strike="noStrike" kern="0" cap="none" spc="0" normalizeH="0" baseline="0" noProof="0" dirty="0" err="1">
                <a:ln>
                  <a:noFill/>
                </a:ln>
                <a:solidFill>
                  <a:srgbClr val="0070C0"/>
                </a:solidFill>
                <a:effectLst/>
                <a:uLnTx/>
                <a:uFillTx/>
                <a:latin typeface="Nunito Black" pitchFamily="2" charset="0"/>
                <a:ea typeface="inpin heiti" charset="-122"/>
                <a:cs typeface="Times New Roman" panose="02020603050405020304" pitchFamily="18" charset="0"/>
                <a:sym typeface="Arial"/>
              </a:rPr>
              <a:t>bài</a:t>
            </a:r>
            <a:endParaRPr kumimoji="0" lang="zh-CN" altLang="en-US" sz="3200" b="1" i="0" u="none" strike="noStrike" kern="0" cap="none" spc="0" normalizeH="0" baseline="0" noProof="0" dirty="0">
              <a:ln>
                <a:noFill/>
              </a:ln>
              <a:solidFill>
                <a:srgbClr val="0070C0"/>
              </a:solidFill>
              <a:effectLst/>
              <a:uLnTx/>
              <a:uFillTx/>
              <a:latin typeface="Nunito Black" pitchFamily="2" charset="0"/>
              <a:ea typeface="inpin heiti" charset="-122"/>
              <a:cs typeface="Times New Roman" panose="02020603050405020304" pitchFamily="18" charset="0"/>
              <a:sym typeface="Arial"/>
            </a:endParaRPr>
          </a:p>
        </p:txBody>
      </p:sp>
      <p:sp>
        <p:nvSpPr>
          <p:cNvPr id="13" name="Rectangle 12">
            <a:extLst>
              <a:ext uri="{FF2B5EF4-FFF2-40B4-BE49-F238E27FC236}">
                <a16:creationId xmlns:a16="http://schemas.microsoft.com/office/drawing/2014/main" id="{8093DC95-03B4-4F82-AC5A-8C62C41B5550}"/>
              </a:ext>
            </a:extLst>
          </p:cNvPr>
          <p:cNvSpPr/>
          <p:nvPr/>
        </p:nvSpPr>
        <p:spPr>
          <a:xfrm>
            <a:off x="4267803" y="1421739"/>
            <a:ext cx="3946593" cy="712824"/>
          </a:xfrm>
          <a:prstGeom prst="rect">
            <a:avLst/>
          </a:prstGeom>
        </p:spPr>
        <p:txBody>
          <a:bodyPr wrap="none">
            <a:spAutoFit/>
          </a:bodyPr>
          <a:lstStyle/>
          <a:p>
            <a:pPr marL="0" marR="0" lvl="0" indent="0" algn="ctr" defTabSz="914400" rtl="0" eaLnBrk="1" fontAlgn="auto" latinLnBrk="0" hangingPunct="1">
              <a:lnSpc>
                <a:spcPct val="112000"/>
              </a:lnSpc>
              <a:spcBef>
                <a:spcPts val="0"/>
              </a:spcBef>
              <a:spcAft>
                <a:spcPts val="0"/>
              </a:spcAft>
              <a:buClrTx/>
              <a:buSzTx/>
              <a:buFont typeface="Arial"/>
              <a:buNone/>
              <a:tabLst/>
              <a:defRPr/>
            </a:pPr>
            <a:r>
              <a:rPr kumimoji="0" lang="en-US" altLang="zh-CN" sz="3600" b="1" i="0" u="none" strike="noStrike" kern="1200" cap="none" spc="0" normalizeH="0" baseline="0" noProof="0" dirty="0" err="1">
                <a:ln>
                  <a:noFill/>
                </a:ln>
                <a:solidFill>
                  <a:srgbClr val="FF1531"/>
                </a:solidFill>
                <a:effectLst/>
                <a:uLnTx/>
                <a:uFillTx/>
                <a:latin typeface="Nunito Black" pitchFamily="2" charset="0"/>
                <a:ea typeface="inpin heiti" charset="-122"/>
                <a:cs typeface="Times New Roman" panose="02020603050405020304" pitchFamily="18" charset="0"/>
                <a:sym typeface="Arial"/>
              </a:rPr>
              <a:t>Tiêu</a:t>
            </a:r>
            <a:r>
              <a:rPr kumimoji="0" lang="en-US" altLang="zh-CN" sz="3600" b="1" i="0" u="none" strike="noStrike" kern="1200" cap="none" spc="0" normalizeH="0" baseline="0" noProof="0" dirty="0">
                <a:ln>
                  <a:noFill/>
                </a:ln>
                <a:solidFill>
                  <a:srgbClr val="FF1531"/>
                </a:solidFill>
                <a:effectLst/>
                <a:uLnTx/>
                <a:uFillTx/>
                <a:latin typeface="Nunito Black" pitchFamily="2" charset="0"/>
                <a:ea typeface="inpin heiti" charset="-122"/>
                <a:cs typeface="Times New Roman" panose="02020603050405020304" pitchFamily="18"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Nunito Black" pitchFamily="2" charset="0"/>
                <a:ea typeface="inpin heiti" charset="-122"/>
                <a:cs typeface="Times New Roman" panose="02020603050405020304" pitchFamily="18" charset="0"/>
                <a:sym typeface="Arial"/>
              </a:rPr>
              <a:t>chí</a:t>
            </a:r>
            <a:r>
              <a:rPr kumimoji="0" lang="en-US" altLang="zh-CN" sz="3600" b="1" i="0" u="none" strike="noStrike" kern="1200" cap="none" spc="0" normalizeH="0" baseline="0" noProof="0" dirty="0">
                <a:ln>
                  <a:noFill/>
                </a:ln>
                <a:solidFill>
                  <a:srgbClr val="FF1531"/>
                </a:solidFill>
                <a:effectLst/>
                <a:uLnTx/>
                <a:uFillTx/>
                <a:latin typeface="Nunito Black" pitchFamily="2" charset="0"/>
                <a:ea typeface="inpin heiti" charset="-122"/>
                <a:cs typeface="Times New Roman" panose="02020603050405020304" pitchFamily="18"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Nunito Black" pitchFamily="2" charset="0"/>
                <a:ea typeface="inpin heiti" charset="-122"/>
                <a:cs typeface="Times New Roman" panose="02020603050405020304" pitchFamily="18" charset="0"/>
                <a:sym typeface="Arial"/>
              </a:rPr>
              <a:t>đánh</a:t>
            </a:r>
            <a:r>
              <a:rPr kumimoji="0" lang="en-US" altLang="zh-CN" sz="3600" b="1" i="0" u="none" strike="noStrike" kern="1200" cap="none" spc="0" normalizeH="0" baseline="0" noProof="0" dirty="0">
                <a:ln>
                  <a:noFill/>
                </a:ln>
                <a:solidFill>
                  <a:srgbClr val="FF1531"/>
                </a:solidFill>
                <a:effectLst/>
                <a:uLnTx/>
                <a:uFillTx/>
                <a:latin typeface="Nunito Black" pitchFamily="2" charset="0"/>
                <a:ea typeface="inpin heiti" charset="-122"/>
                <a:cs typeface="Times New Roman" panose="02020603050405020304" pitchFamily="18"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Nunito Black" pitchFamily="2" charset="0"/>
                <a:ea typeface="inpin heiti" charset="-122"/>
                <a:cs typeface="Times New Roman" panose="02020603050405020304" pitchFamily="18" charset="0"/>
                <a:sym typeface="Arial"/>
              </a:rPr>
              <a:t>giá</a:t>
            </a:r>
            <a:endParaRPr kumimoji="0" lang="en-US" altLang="zh-CN" sz="3600" b="1" i="0" u="none" strike="noStrike" kern="1200" cap="none" spc="0" normalizeH="0" baseline="0" noProof="0" dirty="0">
              <a:ln>
                <a:noFill/>
              </a:ln>
              <a:solidFill>
                <a:srgbClr val="FF1531"/>
              </a:solidFill>
              <a:effectLst/>
              <a:uLnTx/>
              <a:uFillTx/>
              <a:latin typeface="Nunito Black" pitchFamily="2" charset="0"/>
              <a:ea typeface="inpin heiti" charset="-122"/>
              <a:cs typeface="Times New Roman" panose="02020603050405020304" pitchFamily="18" charset="0"/>
              <a:sym typeface="Arial"/>
            </a:endParaRPr>
          </a:p>
        </p:txBody>
      </p:sp>
      <p:sp>
        <p:nvSpPr>
          <p:cNvPr id="19" name="Rectangle 18">
            <a:extLst>
              <a:ext uri="{FF2B5EF4-FFF2-40B4-BE49-F238E27FC236}">
                <a16:creationId xmlns:a16="http://schemas.microsoft.com/office/drawing/2014/main" id="{F92ED66D-7716-454C-B1EC-58DDE29CB3B1}"/>
              </a:ext>
            </a:extLst>
          </p:cNvPr>
          <p:cNvSpPr/>
          <p:nvPr/>
        </p:nvSpPr>
        <p:spPr>
          <a:xfrm>
            <a:off x="3082295" y="2472331"/>
            <a:ext cx="2076209" cy="629147"/>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1200" cap="none" spc="0" normalizeH="0" baseline="0" noProof="0" dirty="0" err="1">
                <a:ln>
                  <a:noFill/>
                </a:ln>
                <a:solidFill>
                  <a:prstClr val="black"/>
                </a:solidFill>
                <a:effectLst/>
                <a:uLnTx/>
                <a:uFillTx/>
                <a:latin typeface="Nunito Black" pitchFamily="2" charset="0"/>
                <a:ea typeface="inpin heiti" charset="-122"/>
                <a:cs typeface="Times New Roman" panose="02020603050405020304" pitchFamily="18" charset="0"/>
                <a:sym typeface="Arial"/>
              </a:rPr>
              <a:t>Đọc</a:t>
            </a:r>
            <a:r>
              <a:rPr kumimoji="0" lang="en-US" altLang="zh-CN" sz="3200" b="0" i="0" u="none" strike="noStrike" kern="1200" cap="none" spc="0" normalizeH="0" baseline="0" noProof="0" dirty="0">
                <a:ln>
                  <a:noFill/>
                </a:ln>
                <a:solidFill>
                  <a:prstClr val="black"/>
                </a:solidFill>
                <a:effectLst/>
                <a:uLnTx/>
                <a:uFillTx/>
                <a:latin typeface="Nunito Black" pitchFamily="2" charset="0"/>
                <a:ea typeface="inpin heiti" charset="-122"/>
                <a:cs typeface="Times New Roman" panose="02020603050405020304" pitchFamily="18" charset="0"/>
                <a:sym typeface="Arial"/>
              </a:rPr>
              <a:t> </a:t>
            </a:r>
            <a:r>
              <a:rPr kumimoji="0" lang="en-US" altLang="zh-CN" sz="3200" b="0" i="0" u="none" strike="noStrike" kern="1200" cap="none" spc="0" normalizeH="0" baseline="0" noProof="0" dirty="0" err="1">
                <a:ln>
                  <a:noFill/>
                </a:ln>
                <a:solidFill>
                  <a:prstClr val="black"/>
                </a:solidFill>
                <a:effectLst/>
                <a:uLnTx/>
                <a:uFillTx/>
                <a:latin typeface="Nunito Black" pitchFamily="2" charset="0"/>
                <a:ea typeface="inpin heiti" charset="-122"/>
                <a:cs typeface="Times New Roman" panose="02020603050405020304" pitchFamily="18" charset="0"/>
                <a:sym typeface="Arial"/>
              </a:rPr>
              <a:t>đúng</a:t>
            </a:r>
            <a:endParaRPr kumimoji="0" lang="en-US" altLang="zh-CN" sz="3200" b="0" i="0" u="none" strike="noStrike" kern="1200" cap="none" spc="0" normalizeH="0" baseline="0" noProof="0" dirty="0">
              <a:ln>
                <a:noFill/>
              </a:ln>
              <a:solidFill>
                <a:prstClr val="black"/>
              </a:solidFill>
              <a:effectLst/>
              <a:uLnTx/>
              <a:uFillTx/>
              <a:latin typeface="Nunito Black" pitchFamily="2" charset="0"/>
              <a:ea typeface="inpin heiti" charset="-122"/>
              <a:cs typeface="Times New Roman" panose="02020603050405020304" pitchFamily="18" charset="0"/>
              <a:sym typeface="Arial"/>
            </a:endParaRPr>
          </a:p>
        </p:txBody>
      </p:sp>
      <p:sp>
        <p:nvSpPr>
          <p:cNvPr id="20" name="Oval 19">
            <a:extLst>
              <a:ext uri="{FF2B5EF4-FFF2-40B4-BE49-F238E27FC236}">
                <a16:creationId xmlns:a16="http://schemas.microsoft.com/office/drawing/2014/main" id="{5F636ABA-8BEB-4E59-A293-0D3A4187FC77}"/>
              </a:ext>
            </a:extLst>
          </p:cNvPr>
          <p:cNvSpPr/>
          <p:nvPr/>
        </p:nvSpPr>
        <p:spPr>
          <a:xfrm>
            <a:off x="2470875" y="2512719"/>
            <a:ext cx="504000" cy="504000"/>
          </a:xfrm>
          <a:prstGeom prst="ellipse">
            <a:avLst/>
          </a:prstGeom>
          <a:solidFill>
            <a:srgbClr val="93E3FF"/>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1200" cap="none" spc="0" normalizeH="0" baseline="0" noProof="0" dirty="0">
                <a:ln>
                  <a:noFill/>
                </a:ln>
                <a:solidFill>
                  <a:srgbClr val="0070C0"/>
                </a:solidFill>
                <a:effectLst/>
                <a:uLnTx/>
                <a:uFillTx/>
                <a:latin typeface="Nunito Black" pitchFamily="2" charset="0"/>
                <a:ea typeface="inpin heiti" charset="-122"/>
                <a:cs typeface="Times New Roman" panose="02020603050405020304" pitchFamily="18" charset="0"/>
                <a:sym typeface="Arial"/>
              </a:rPr>
              <a:t>1</a:t>
            </a:r>
            <a:endParaRPr kumimoji="0" lang="en-US" sz="2800" b="0" i="0" u="none" strike="noStrike" kern="0" cap="none" spc="0" normalizeH="0" baseline="0" noProof="0" dirty="0">
              <a:ln>
                <a:noFill/>
              </a:ln>
              <a:solidFill>
                <a:prstClr val="white"/>
              </a:solidFill>
              <a:effectLst/>
              <a:uLnTx/>
              <a:uFillTx/>
              <a:latin typeface="Nunito Black" pitchFamily="2" charset="0"/>
              <a:ea typeface="+mn-ea"/>
              <a:cs typeface="+mn-cs"/>
              <a:sym typeface="Arial"/>
            </a:endParaRPr>
          </a:p>
        </p:txBody>
      </p:sp>
      <p:sp>
        <p:nvSpPr>
          <p:cNvPr id="21" name="Rounded Rectangle 9">
            <a:extLst>
              <a:ext uri="{FF2B5EF4-FFF2-40B4-BE49-F238E27FC236}">
                <a16:creationId xmlns:a16="http://schemas.microsoft.com/office/drawing/2014/main" id="{92CB9FD0-2B98-46B0-AA23-A2F164084293}"/>
              </a:ext>
            </a:extLst>
          </p:cNvPr>
          <p:cNvSpPr/>
          <p:nvPr/>
        </p:nvSpPr>
        <p:spPr>
          <a:xfrm>
            <a:off x="2329941" y="3342381"/>
            <a:ext cx="3645680" cy="798653"/>
          </a:xfrm>
          <a:prstGeom prst="roundRect">
            <a:avLst>
              <a:gd name="adj" fmla="val 50000"/>
            </a:avLst>
          </a:prstGeom>
          <a:solidFill>
            <a:srgbClr val="FFF09D"/>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Nunito Black" pitchFamily="2" charset="0"/>
              <a:ea typeface="+mn-ea"/>
              <a:cs typeface="+mn-cs"/>
              <a:sym typeface="Arial"/>
            </a:endParaRPr>
          </a:p>
        </p:txBody>
      </p:sp>
      <p:sp>
        <p:nvSpPr>
          <p:cNvPr id="22" name="Rectangle 21">
            <a:extLst>
              <a:ext uri="{FF2B5EF4-FFF2-40B4-BE49-F238E27FC236}">
                <a16:creationId xmlns:a16="http://schemas.microsoft.com/office/drawing/2014/main" id="{84C81D08-E0F6-41D0-8866-10D6D9784AE3}"/>
              </a:ext>
            </a:extLst>
          </p:cNvPr>
          <p:cNvSpPr/>
          <p:nvPr/>
        </p:nvSpPr>
        <p:spPr>
          <a:xfrm>
            <a:off x="3082295" y="3449319"/>
            <a:ext cx="2145139" cy="629147"/>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1200" cap="none" spc="0" normalizeH="0" baseline="0" noProof="0" dirty="0" err="1">
                <a:ln>
                  <a:noFill/>
                </a:ln>
                <a:solidFill>
                  <a:prstClr val="black"/>
                </a:solidFill>
                <a:effectLst/>
                <a:uLnTx/>
                <a:uFillTx/>
                <a:latin typeface="Nunito Black" pitchFamily="2" charset="0"/>
                <a:ea typeface="inpin heiti" charset="-122"/>
                <a:cs typeface="Times New Roman" panose="02020603050405020304" pitchFamily="18" charset="0"/>
                <a:sym typeface="Arial"/>
              </a:rPr>
              <a:t>Đọc</a:t>
            </a:r>
            <a:r>
              <a:rPr kumimoji="0" lang="en-US" altLang="zh-CN" sz="3200" b="0" i="0" u="none" strike="noStrike" kern="1200" cap="none" spc="0" normalizeH="0" baseline="0" noProof="0" dirty="0">
                <a:ln>
                  <a:noFill/>
                </a:ln>
                <a:solidFill>
                  <a:prstClr val="black"/>
                </a:solidFill>
                <a:effectLst/>
                <a:uLnTx/>
                <a:uFillTx/>
                <a:latin typeface="Nunito Black" pitchFamily="2" charset="0"/>
                <a:ea typeface="inpin heiti" charset="-122"/>
                <a:cs typeface="Times New Roman" panose="02020603050405020304" pitchFamily="18" charset="0"/>
                <a:sym typeface="Arial"/>
              </a:rPr>
              <a:t> to, </a:t>
            </a:r>
            <a:r>
              <a:rPr kumimoji="0" lang="en-US" altLang="zh-CN" sz="3200" b="0" i="0" u="none" strike="noStrike" kern="1200" cap="none" spc="0" normalizeH="0" baseline="0" noProof="0" dirty="0" err="1">
                <a:ln>
                  <a:noFill/>
                </a:ln>
                <a:solidFill>
                  <a:prstClr val="black"/>
                </a:solidFill>
                <a:effectLst/>
                <a:uLnTx/>
                <a:uFillTx/>
                <a:latin typeface="Nunito Black" pitchFamily="2" charset="0"/>
                <a:ea typeface="inpin heiti" charset="-122"/>
                <a:cs typeface="Times New Roman" panose="02020603050405020304" pitchFamily="18" charset="0"/>
                <a:sym typeface="Arial"/>
              </a:rPr>
              <a:t>rõ</a:t>
            </a:r>
            <a:endParaRPr kumimoji="0" lang="en-US" altLang="zh-CN" sz="3200" b="0" i="0" u="none" strike="noStrike" kern="1200" cap="none" spc="0" normalizeH="0" baseline="0" noProof="0" dirty="0">
              <a:ln>
                <a:noFill/>
              </a:ln>
              <a:solidFill>
                <a:prstClr val="black"/>
              </a:solidFill>
              <a:effectLst/>
              <a:uLnTx/>
              <a:uFillTx/>
              <a:latin typeface="Nunito Black" pitchFamily="2" charset="0"/>
              <a:ea typeface="inpin heiti" charset="-122"/>
              <a:cs typeface="Times New Roman" panose="02020603050405020304" pitchFamily="18" charset="0"/>
              <a:sym typeface="Arial"/>
            </a:endParaRPr>
          </a:p>
        </p:txBody>
      </p:sp>
      <p:sp>
        <p:nvSpPr>
          <p:cNvPr id="23" name="Oval 22">
            <a:extLst>
              <a:ext uri="{FF2B5EF4-FFF2-40B4-BE49-F238E27FC236}">
                <a16:creationId xmlns:a16="http://schemas.microsoft.com/office/drawing/2014/main" id="{6D521943-22D7-483A-A696-C5CB75A40007}"/>
              </a:ext>
            </a:extLst>
          </p:cNvPr>
          <p:cNvSpPr/>
          <p:nvPr/>
        </p:nvSpPr>
        <p:spPr>
          <a:xfrm>
            <a:off x="2470875" y="3489707"/>
            <a:ext cx="504000" cy="504000"/>
          </a:xfrm>
          <a:prstGeom prst="ellipse">
            <a:avLst/>
          </a:prstGeom>
          <a:solidFill>
            <a:srgbClr val="FFE443"/>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1200" cap="none" spc="0" normalizeH="0" baseline="0" noProof="0" dirty="0">
                <a:ln>
                  <a:noFill/>
                </a:ln>
                <a:solidFill>
                  <a:prstClr val="black"/>
                </a:solidFill>
                <a:effectLst/>
                <a:uLnTx/>
                <a:uFillTx/>
                <a:latin typeface="Nunito Black" pitchFamily="2" charset="0"/>
                <a:ea typeface="inpin heiti" charset="-122"/>
                <a:cs typeface="Times New Roman" panose="02020603050405020304" pitchFamily="18" charset="0"/>
                <a:sym typeface="Arial"/>
              </a:rPr>
              <a:t>2</a:t>
            </a:r>
            <a:endParaRPr kumimoji="0" lang="en-US" sz="2800" b="0" i="0" u="none" strike="noStrike" kern="0" cap="none" spc="0" normalizeH="0" baseline="0" noProof="0" dirty="0">
              <a:ln>
                <a:noFill/>
              </a:ln>
              <a:solidFill>
                <a:prstClr val="black"/>
              </a:solidFill>
              <a:effectLst/>
              <a:uLnTx/>
              <a:uFillTx/>
              <a:latin typeface="Nunito Black" pitchFamily="2" charset="0"/>
              <a:ea typeface="+mn-ea"/>
              <a:cs typeface="+mn-cs"/>
              <a:sym typeface="Arial"/>
            </a:endParaRPr>
          </a:p>
        </p:txBody>
      </p:sp>
      <p:sp>
        <p:nvSpPr>
          <p:cNvPr id="24" name="Rounded Rectangle 12">
            <a:extLst>
              <a:ext uri="{FF2B5EF4-FFF2-40B4-BE49-F238E27FC236}">
                <a16:creationId xmlns:a16="http://schemas.microsoft.com/office/drawing/2014/main" id="{03FC7C1D-48DE-4190-BEC0-5F56E43CEEFF}"/>
              </a:ext>
            </a:extLst>
          </p:cNvPr>
          <p:cNvSpPr/>
          <p:nvPr/>
        </p:nvSpPr>
        <p:spPr>
          <a:xfrm>
            <a:off x="2329940" y="4408123"/>
            <a:ext cx="5119273" cy="798653"/>
          </a:xfrm>
          <a:prstGeom prst="roundRect">
            <a:avLst>
              <a:gd name="adj" fmla="val 50000"/>
            </a:avLst>
          </a:prstGeom>
          <a:solidFill>
            <a:srgbClr val="FFD1C5"/>
          </a:solidFill>
          <a:ln>
            <a:solidFill>
              <a:srgbClr val="FF5A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Nunito Black" pitchFamily="2" charset="0"/>
              <a:ea typeface="+mn-ea"/>
              <a:cs typeface="+mn-cs"/>
              <a:sym typeface="Arial"/>
            </a:endParaRPr>
          </a:p>
        </p:txBody>
      </p:sp>
      <p:sp>
        <p:nvSpPr>
          <p:cNvPr id="25" name="Rectangle 24">
            <a:extLst>
              <a:ext uri="{FF2B5EF4-FFF2-40B4-BE49-F238E27FC236}">
                <a16:creationId xmlns:a16="http://schemas.microsoft.com/office/drawing/2014/main" id="{4A0BFF83-9A6C-4D8A-83F7-7BB71F0B0E47}"/>
              </a:ext>
            </a:extLst>
          </p:cNvPr>
          <p:cNvSpPr/>
          <p:nvPr/>
        </p:nvSpPr>
        <p:spPr>
          <a:xfrm>
            <a:off x="3082295" y="4515061"/>
            <a:ext cx="4079963"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3200" b="0" i="0" u="none" strike="noStrike" kern="1200" cap="none" spc="0" normalizeH="0" baseline="0" noProof="0" dirty="0" err="1">
                <a:ln>
                  <a:noFill/>
                </a:ln>
                <a:solidFill>
                  <a:prstClr val="black"/>
                </a:solidFill>
                <a:effectLst/>
                <a:uLnTx/>
                <a:uFillTx/>
                <a:latin typeface="Nunito Black" pitchFamily="2" charset="0"/>
                <a:ea typeface="微软雅黑" panose="020B0503020204020204" pitchFamily="34" charset="-122"/>
                <a:cs typeface="Arial"/>
                <a:sym typeface="Arial"/>
              </a:rPr>
              <a:t>Ngắt</a:t>
            </a:r>
            <a:r>
              <a:rPr kumimoji="0" lang="zh-CN" altLang="en-US" sz="3200" b="0" i="0" u="none" strike="noStrike" kern="1200" cap="none" spc="0" normalizeH="0" baseline="0" noProof="0" dirty="0">
                <a:ln>
                  <a:noFill/>
                </a:ln>
                <a:solidFill>
                  <a:prstClr val="black"/>
                </a:solidFill>
                <a:effectLst/>
                <a:uLnTx/>
                <a:uFillTx/>
                <a:latin typeface="Nunito Black" pitchFamily="2" charset="0"/>
                <a:ea typeface="微软雅黑" panose="020B0503020204020204" pitchFamily="34" charset="-122"/>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Nunito Black" pitchFamily="2" charset="0"/>
                <a:ea typeface="微软雅黑" panose="020B0503020204020204" pitchFamily="34" charset="-122"/>
                <a:cs typeface="Arial"/>
                <a:sym typeface="Arial"/>
              </a:rPr>
              <a:t>nghỉ</a:t>
            </a:r>
            <a:r>
              <a:rPr kumimoji="0" lang="zh-CN" altLang="en-US" sz="3200" b="0" i="0" u="none" strike="noStrike" kern="1200" cap="none" spc="0" normalizeH="0" baseline="0" noProof="0" dirty="0">
                <a:ln>
                  <a:noFill/>
                </a:ln>
                <a:solidFill>
                  <a:prstClr val="black"/>
                </a:solidFill>
                <a:effectLst/>
                <a:uLnTx/>
                <a:uFillTx/>
                <a:latin typeface="Nunito Black" pitchFamily="2" charset="0"/>
                <a:ea typeface="微软雅黑" panose="020B0503020204020204" pitchFamily="34" charset="-122"/>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Nunito Black" pitchFamily="2" charset="0"/>
                <a:ea typeface="微软雅黑" panose="020B0503020204020204" pitchFamily="34" charset="-122"/>
                <a:cs typeface="Arial"/>
                <a:sym typeface="Arial"/>
              </a:rPr>
              <a:t>đúng</a:t>
            </a:r>
            <a:r>
              <a:rPr kumimoji="0" lang="zh-CN" altLang="en-US" sz="3200" b="0" i="0" u="none" strike="noStrike" kern="1200" cap="none" spc="0" normalizeH="0" baseline="0" noProof="0" dirty="0">
                <a:ln>
                  <a:noFill/>
                </a:ln>
                <a:solidFill>
                  <a:prstClr val="black"/>
                </a:solidFill>
                <a:effectLst/>
                <a:uLnTx/>
                <a:uFillTx/>
                <a:latin typeface="Nunito Black" pitchFamily="2" charset="0"/>
                <a:ea typeface="微软雅黑" panose="020B0503020204020204" pitchFamily="34" charset="-122"/>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Nunito Black" pitchFamily="2" charset="0"/>
                <a:ea typeface="微软雅黑" panose="020B0503020204020204" pitchFamily="34" charset="-122"/>
                <a:cs typeface="Arial"/>
                <a:sym typeface="Arial"/>
              </a:rPr>
              <a:t>chỗ</a:t>
            </a:r>
            <a:endParaRPr kumimoji="0" lang="zh-CN" altLang="en-US" sz="3200" b="0" i="0" u="none" strike="noStrike" kern="1200" cap="none" spc="0" normalizeH="0" baseline="0" noProof="0" dirty="0">
              <a:ln>
                <a:noFill/>
              </a:ln>
              <a:solidFill>
                <a:prstClr val="black"/>
              </a:solidFill>
              <a:effectLst/>
              <a:uLnTx/>
              <a:uFillTx/>
              <a:latin typeface="Nunito Black" pitchFamily="2" charset="0"/>
              <a:ea typeface="微软雅黑" panose="020B0503020204020204" pitchFamily="34" charset="-122"/>
              <a:cs typeface="Arial"/>
              <a:sym typeface="Arial"/>
            </a:endParaRPr>
          </a:p>
        </p:txBody>
      </p:sp>
      <p:sp>
        <p:nvSpPr>
          <p:cNvPr id="26" name="Oval 25">
            <a:extLst>
              <a:ext uri="{FF2B5EF4-FFF2-40B4-BE49-F238E27FC236}">
                <a16:creationId xmlns:a16="http://schemas.microsoft.com/office/drawing/2014/main" id="{D1C57A09-96A6-4DEE-B3A5-FB9E458891C2}"/>
              </a:ext>
            </a:extLst>
          </p:cNvPr>
          <p:cNvSpPr/>
          <p:nvPr/>
        </p:nvSpPr>
        <p:spPr>
          <a:xfrm>
            <a:off x="2470875" y="4555449"/>
            <a:ext cx="504000" cy="504000"/>
          </a:xfrm>
          <a:prstGeom prst="ellipse">
            <a:avLst/>
          </a:prstGeom>
          <a:solidFill>
            <a:srgbClr val="FFB7A3"/>
          </a:solidFill>
          <a:ln>
            <a:solidFill>
              <a:srgbClr val="FF5A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1200" cap="none" spc="0" normalizeH="0" baseline="0" noProof="0" dirty="0">
                <a:ln>
                  <a:noFill/>
                </a:ln>
                <a:solidFill>
                  <a:prstClr val="black"/>
                </a:solidFill>
                <a:effectLst/>
                <a:uLnTx/>
                <a:uFillTx/>
                <a:latin typeface="Nunito Black" pitchFamily="2" charset="0"/>
                <a:ea typeface="inpin heiti" charset="-122"/>
                <a:cs typeface="Times New Roman" panose="02020603050405020304" pitchFamily="18" charset="0"/>
                <a:sym typeface="Arial"/>
              </a:rPr>
              <a:t>3</a:t>
            </a:r>
            <a:endParaRPr kumimoji="0" lang="en-US" sz="2800" b="0" i="0" u="none" strike="noStrike" kern="0" cap="none" spc="0" normalizeH="0" baseline="0" noProof="0" dirty="0">
              <a:ln>
                <a:noFill/>
              </a:ln>
              <a:solidFill>
                <a:prstClr val="black"/>
              </a:solidFill>
              <a:effectLst/>
              <a:uLnTx/>
              <a:uFillTx/>
              <a:latin typeface="Nunito Black" pitchFamily="2" charset="0"/>
              <a:ea typeface="+mn-ea"/>
              <a:cs typeface="+mn-cs"/>
              <a:sym typeface="Arial"/>
            </a:endParaRPr>
          </a:p>
        </p:txBody>
      </p:sp>
      <p:pic>
        <p:nvPicPr>
          <p:cNvPr id="27" name="Picture 2" descr="Star Cartoon Images, Stock Photos &amp;amp; Vectors | Shutterstock">
            <a:extLst>
              <a:ext uri="{FF2B5EF4-FFF2-40B4-BE49-F238E27FC236}">
                <a16:creationId xmlns:a16="http://schemas.microsoft.com/office/drawing/2014/main" id="{8EB06D0E-D7AF-44DA-94FB-3EAE1F0A5D5D}"/>
              </a:ext>
            </a:extLst>
          </p:cNvPr>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6431703" y="2339134"/>
            <a:ext cx="2530483" cy="721563"/>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descr="Star Cartoon Images, Stock Photos &amp;amp; Vectors | Shutterstock">
            <a:extLst>
              <a:ext uri="{FF2B5EF4-FFF2-40B4-BE49-F238E27FC236}">
                <a16:creationId xmlns:a16="http://schemas.microsoft.com/office/drawing/2014/main" id="{FD43C647-CA5B-4206-925A-DFF4FBD9FF3A}"/>
              </a:ext>
            </a:extLst>
          </p:cNvPr>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6402603" y="3327786"/>
            <a:ext cx="2530483" cy="721563"/>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 descr="Star Cartoon Images, Stock Photos &amp;amp; Vectors | Shutterstock">
            <a:extLst>
              <a:ext uri="{FF2B5EF4-FFF2-40B4-BE49-F238E27FC236}">
                <a16:creationId xmlns:a16="http://schemas.microsoft.com/office/drawing/2014/main" id="{22C7AFC8-C86E-4173-841A-D84A4372625D}"/>
              </a:ext>
            </a:extLst>
          </p:cNvPr>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7667844" y="4446667"/>
            <a:ext cx="2530483" cy="721563"/>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9">
            <a:extLst>
              <a:ext uri="{FF2B5EF4-FFF2-40B4-BE49-F238E27FC236}">
                <a16:creationId xmlns:a16="http://schemas.microsoft.com/office/drawing/2014/main" id="{9F7FB6FF-D6AF-4546-B34F-45984470C0F5}"/>
              </a:ext>
            </a:extLst>
          </p:cNvPr>
          <p:cNvPicPr>
            <a:picLocks noChangeAspect="1"/>
          </p:cNvPicPr>
          <p:nvPr/>
        </p:nvPicPr>
        <p:blipFill>
          <a:blip r:embed="rId5"/>
          <a:stretch>
            <a:fillRect/>
          </a:stretch>
        </p:blipFill>
        <p:spPr>
          <a:xfrm rot="16200000">
            <a:off x="1096607" y="910421"/>
            <a:ext cx="511318" cy="511318"/>
          </a:xfrm>
          <a:prstGeom prst="rect">
            <a:avLst/>
          </a:prstGeom>
        </p:spPr>
      </p:pic>
    </p:spTree>
    <p:extLst>
      <p:ext uri="{BB962C8B-B14F-4D97-AF65-F5344CB8AC3E}">
        <p14:creationId xmlns:p14="http://schemas.microsoft.com/office/powerpoint/2010/main" val="289691702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500"/>
                                        <p:tgtEl>
                                          <p:spTgt spid="19"/>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500"/>
                                        <p:tgtEl>
                                          <p:spTgt spid="20"/>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fade">
                                      <p:cBhvr>
                                        <p:cTn id="25" dur="500"/>
                                        <p:tgtEl>
                                          <p:spTgt spid="21"/>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fade">
                                      <p:cBhvr>
                                        <p:cTn id="28" dur="500"/>
                                        <p:tgtEl>
                                          <p:spTgt spid="22"/>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fade">
                                      <p:cBhvr>
                                        <p:cTn id="31" dur="500"/>
                                        <p:tgtEl>
                                          <p:spTgt spid="23"/>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24"/>
                                        </p:tgtEl>
                                        <p:attrNameLst>
                                          <p:attrName>style.visibility</p:attrName>
                                        </p:attrNameLst>
                                      </p:cBhvr>
                                      <p:to>
                                        <p:strVal val="visible"/>
                                      </p:to>
                                    </p:set>
                                    <p:animEffect transition="in" filter="fade">
                                      <p:cBhvr>
                                        <p:cTn id="34" dur="500"/>
                                        <p:tgtEl>
                                          <p:spTgt spid="24"/>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fade">
                                      <p:cBhvr>
                                        <p:cTn id="37" dur="500"/>
                                        <p:tgtEl>
                                          <p:spTgt spid="25"/>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26"/>
                                        </p:tgtEl>
                                        <p:attrNameLst>
                                          <p:attrName>style.visibility</p:attrName>
                                        </p:attrNameLst>
                                      </p:cBhvr>
                                      <p:to>
                                        <p:strVal val="visible"/>
                                      </p:to>
                                    </p:set>
                                    <p:animEffect transition="in" filter="fade">
                                      <p:cBhvr>
                                        <p:cTn id="40" dur="500"/>
                                        <p:tgtEl>
                                          <p:spTgt spid="26"/>
                                        </p:tgtEl>
                                      </p:cBhvr>
                                    </p:animEffect>
                                  </p:childTnLst>
                                </p:cTn>
                              </p:par>
                              <p:par>
                                <p:cTn id="41" presetID="10" presetClass="entr" presetSubtype="0" fill="hold" nodeType="withEffect">
                                  <p:stCondLst>
                                    <p:cond delay="0"/>
                                  </p:stCondLst>
                                  <p:childTnLst>
                                    <p:set>
                                      <p:cBhvr>
                                        <p:cTn id="42" dur="1" fill="hold">
                                          <p:stCondLst>
                                            <p:cond delay="0"/>
                                          </p:stCondLst>
                                        </p:cTn>
                                        <p:tgtEl>
                                          <p:spTgt spid="27"/>
                                        </p:tgtEl>
                                        <p:attrNameLst>
                                          <p:attrName>style.visibility</p:attrName>
                                        </p:attrNameLst>
                                      </p:cBhvr>
                                      <p:to>
                                        <p:strVal val="visible"/>
                                      </p:to>
                                    </p:set>
                                    <p:animEffect transition="in" filter="fade">
                                      <p:cBhvr>
                                        <p:cTn id="43" dur="500"/>
                                        <p:tgtEl>
                                          <p:spTgt spid="27"/>
                                        </p:tgtEl>
                                      </p:cBhvr>
                                    </p:animEffect>
                                  </p:childTnLst>
                                </p:cTn>
                              </p:par>
                              <p:par>
                                <p:cTn id="44" presetID="10" presetClass="entr" presetSubtype="0" fill="hold" nodeType="withEffect">
                                  <p:stCondLst>
                                    <p:cond delay="0"/>
                                  </p:stCondLst>
                                  <p:childTnLst>
                                    <p:set>
                                      <p:cBhvr>
                                        <p:cTn id="45" dur="1" fill="hold">
                                          <p:stCondLst>
                                            <p:cond delay="0"/>
                                          </p:stCondLst>
                                        </p:cTn>
                                        <p:tgtEl>
                                          <p:spTgt spid="28"/>
                                        </p:tgtEl>
                                        <p:attrNameLst>
                                          <p:attrName>style.visibility</p:attrName>
                                        </p:attrNameLst>
                                      </p:cBhvr>
                                      <p:to>
                                        <p:strVal val="visible"/>
                                      </p:to>
                                    </p:set>
                                    <p:animEffect transition="in" filter="fade">
                                      <p:cBhvr>
                                        <p:cTn id="46" dur="500"/>
                                        <p:tgtEl>
                                          <p:spTgt spid="28"/>
                                        </p:tgtEl>
                                      </p:cBhvr>
                                    </p:animEffect>
                                  </p:childTnLst>
                                </p:cTn>
                              </p:par>
                              <p:par>
                                <p:cTn id="47" presetID="10" presetClass="entr" presetSubtype="0" fill="hold" nodeType="withEffect">
                                  <p:stCondLst>
                                    <p:cond delay="0"/>
                                  </p:stCondLst>
                                  <p:childTnLst>
                                    <p:set>
                                      <p:cBhvr>
                                        <p:cTn id="48" dur="1" fill="hold">
                                          <p:stCondLst>
                                            <p:cond delay="0"/>
                                          </p:stCondLst>
                                        </p:cTn>
                                        <p:tgtEl>
                                          <p:spTgt spid="29"/>
                                        </p:tgtEl>
                                        <p:attrNameLst>
                                          <p:attrName>style.visibility</p:attrName>
                                        </p:attrNameLst>
                                      </p:cBhvr>
                                      <p:to>
                                        <p:strVal val="visible"/>
                                      </p:to>
                                    </p:set>
                                    <p:animEffect transition="in" filter="fade">
                                      <p:cBhvr>
                                        <p:cTn id="49" dur="500"/>
                                        <p:tgtEl>
                                          <p:spTgt spid="29"/>
                                        </p:tgtEl>
                                      </p:cBhvr>
                                    </p:animEffect>
                                  </p:childTnLst>
                                </p:cTn>
                              </p:par>
                              <p:par>
                                <p:cTn id="50" presetID="10" presetClass="entr" presetSubtype="0" fill="hold" nodeType="withEffect">
                                  <p:stCondLst>
                                    <p:cond delay="0"/>
                                  </p:stCondLst>
                                  <p:childTnLst>
                                    <p:set>
                                      <p:cBhvr>
                                        <p:cTn id="51" dur="1" fill="hold">
                                          <p:stCondLst>
                                            <p:cond delay="0"/>
                                          </p:stCondLst>
                                        </p:cTn>
                                        <p:tgtEl>
                                          <p:spTgt spid="30"/>
                                        </p:tgtEl>
                                        <p:attrNameLst>
                                          <p:attrName>style.visibility</p:attrName>
                                        </p:attrNameLst>
                                      </p:cBhvr>
                                      <p:to>
                                        <p:strVal val="visible"/>
                                      </p:to>
                                    </p:set>
                                    <p:animEffect transition="in" filter="fade">
                                      <p:cBhvr>
                                        <p:cTn id="52"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p:bldP spid="13" grpId="0"/>
      <p:bldP spid="19" grpId="0"/>
      <p:bldP spid="20" grpId="0" animBg="1"/>
      <p:bldP spid="21" grpId="0" animBg="1"/>
      <p:bldP spid="22" grpId="0"/>
      <p:bldP spid="23" grpId="0" animBg="1"/>
      <p:bldP spid="24" grpId="0" animBg="1"/>
      <p:bldP spid="25" grpId="0"/>
      <p:bldP spid="2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543C35C-78A4-461F-AF57-73A855176D57}"/>
              </a:ext>
            </a:extLst>
          </p:cNvPr>
          <p:cNvPicPr>
            <a:picLocks noChangeAspect="1"/>
          </p:cNvPicPr>
          <p:nvPr/>
        </p:nvPicPr>
        <p:blipFill>
          <a:blip r:embed="rId3"/>
          <a:stretch>
            <a:fillRect/>
          </a:stretch>
        </p:blipFill>
        <p:spPr>
          <a:xfrm>
            <a:off x="5571857" y="4378960"/>
            <a:ext cx="6742064" cy="2570480"/>
          </a:xfrm>
          <a:prstGeom prst="rect">
            <a:avLst/>
          </a:prstGeom>
          <a:ln>
            <a:noFill/>
          </a:ln>
          <a:effectLst>
            <a:softEdge rad="112500"/>
          </a:effectLst>
        </p:spPr>
      </p:pic>
      <p:sp>
        <p:nvSpPr>
          <p:cNvPr id="24" name="TextBox 23">
            <a:extLst>
              <a:ext uri="{FF2B5EF4-FFF2-40B4-BE49-F238E27FC236}">
                <a16:creationId xmlns:a16="http://schemas.microsoft.com/office/drawing/2014/main" id="{E842B84C-00CB-41F4-A8D1-3B44ADCDC156}"/>
              </a:ext>
            </a:extLst>
          </p:cNvPr>
          <p:cNvSpPr txBox="1"/>
          <p:nvPr/>
        </p:nvSpPr>
        <p:spPr>
          <a:xfrm>
            <a:off x="182880" y="374869"/>
            <a:ext cx="12009120" cy="584775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NGÀY NHƯ THẾ NÀO LÀ ĐẸP?</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2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Châu chấu nhảy lên gò, chìa cái lưng màu xanh ra phơi nắng. Nó búng chân tanh tách, cọ giũa đôi càng: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2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Một ngày tuyệt đẹp!</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2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Thật khó chịu! – Giun đất thốt lên, cố rúc đầu sâu thêm vào lớp đất khô.</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2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Thế là thế nào? – Châu chấu nhảy lên. – Trên trời không một gợn mây, mặt trời tỏa nắng huy hoàng.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2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Không! Mưa bụi và những vũng nước đục, đó mới là một ngày tuyệt đẹp! – Giun đất cãi lại.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2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Châu chấu không đồng ý với giun đất. Chúng quyết định đi hỏi. Vừa hay lúc đó, kiến tha nhành thông đi qua, dừng lại nghỉ. Châu chấu hỏi kiến: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2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Bác kiến ơi, bác hãy nói giúp xem hôm nay là một ngày tuyệt đẹp hay đáng ghét?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Kiến lau mồ hôi, ngẫm nghĩ một lát rồi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2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Tôi sẽ trả lời câu hỏi của bạn sau khi mặt trời lặn nhé!</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2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Mặt trời lặn, chúng đi đến tổ kiến.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2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Hôm nay là ngày thế nào hả bác kiến đáng kính?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2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Hôm này là một ngày tuyệt đẹp! Tôi đã làm việc rất tốt và bây giờ có thể nghỉ ngơi thoải mái.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(V.Ô-xê-ê-va, Thúy Toàn dịch)</a:t>
            </a:r>
          </a:p>
        </p:txBody>
      </p:sp>
    </p:spTree>
    <p:extLst>
      <p:ext uri="{BB962C8B-B14F-4D97-AF65-F5344CB8AC3E}">
        <p14:creationId xmlns:p14="http://schemas.microsoft.com/office/powerpoint/2010/main" val="1863363486"/>
      </p:ext>
    </p:extLst>
  </p:cSld>
  <p:clrMapOvr>
    <a:masterClrMapping/>
  </p:clrMapOvr>
  <p:transition spd="slow">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矩形: 圆角 27">
            <a:extLst>
              <a:ext uri="{FF2B5EF4-FFF2-40B4-BE49-F238E27FC236}">
                <a16:creationId xmlns:a16="http://schemas.microsoft.com/office/drawing/2014/main" id="{C648F1B5-8B29-4B8B-900A-22B773828550}"/>
              </a:ext>
            </a:extLst>
          </p:cNvPr>
          <p:cNvSpPr/>
          <p:nvPr/>
        </p:nvSpPr>
        <p:spPr>
          <a:xfrm>
            <a:off x="384768" y="217715"/>
            <a:ext cx="11422466" cy="6422572"/>
          </a:xfrm>
          <a:prstGeom prst="roundRect">
            <a:avLst>
              <a:gd name="adj" fmla="val 57"/>
            </a:avLst>
          </a:prstGeom>
          <a:noFill/>
          <a:ln w="381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zh-CN" altLang="en-US">
              <a:solidFill>
                <a:prstClr val="white"/>
              </a:solidFill>
              <a:latin typeface="Nunito black" pitchFamily="2" charset="0"/>
            </a:endParaRPr>
          </a:p>
        </p:txBody>
      </p:sp>
      <p:sp>
        <p:nvSpPr>
          <p:cNvPr id="30" name="矩形: 圆角 29">
            <a:extLst>
              <a:ext uri="{FF2B5EF4-FFF2-40B4-BE49-F238E27FC236}">
                <a16:creationId xmlns:a16="http://schemas.microsoft.com/office/drawing/2014/main" id="{2E4DE587-C789-4F0F-8381-A7997A14DC3F}"/>
              </a:ext>
            </a:extLst>
          </p:cNvPr>
          <p:cNvSpPr/>
          <p:nvPr/>
        </p:nvSpPr>
        <p:spPr>
          <a:xfrm>
            <a:off x="505884" y="331697"/>
            <a:ext cx="11180232" cy="6194606"/>
          </a:xfrm>
          <a:prstGeom prst="roundRect">
            <a:avLst>
              <a:gd name="adj" fmla="val 57"/>
            </a:avLst>
          </a:prstGeom>
          <a:noFill/>
          <a:ln w="28575">
            <a:solidFill>
              <a:schemeClr val="tx1">
                <a:lumMod val="50000"/>
                <a:lumOff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zh-CN" altLang="en-US">
              <a:solidFill>
                <a:prstClr val="white"/>
              </a:solidFill>
              <a:latin typeface="Nunito black" pitchFamily="2" charset="0"/>
            </a:endParaRPr>
          </a:p>
        </p:txBody>
      </p:sp>
      <p:sp>
        <p:nvSpPr>
          <p:cNvPr id="33" name="Rectangle 32"/>
          <p:cNvSpPr/>
          <p:nvPr/>
        </p:nvSpPr>
        <p:spPr>
          <a:xfrm>
            <a:off x="977462" y="1342672"/>
            <a:ext cx="10562897" cy="1938992"/>
          </a:xfrm>
          <a:prstGeom prst="rect">
            <a:avLst/>
          </a:prstGeom>
        </p:spPr>
        <p:txBody>
          <a:bodyPr wrap="square">
            <a:spAutoFit/>
          </a:bodyPr>
          <a:lstStyle/>
          <a:p>
            <a:pPr>
              <a:defRPr/>
            </a:pPr>
            <a:r>
              <a:rPr lang="en-US" sz="6000" b="1" dirty="0" smtClean="0">
                <a:solidFill>
                  <a:srgbClr val="000099"/>
                </a:solidFill>
                <a:latin typeface="Nunito black" pitchFamily="2" charset="0"/>
                <a:ea typeface="字魂59号-创粗黑"/>
                <a:cs typeface="Baloo" panose="03080902040302020200" pitchFamily="66" charset="0"/>
              </a:rPr>
              <a:t>    </a:t>
            </a:r>
            <a:r>
              <a:rPr lang="en-US" sz="6000" b="1" dirty="0" err="1" smtClean="0">
                <a:solidFill>
                  <a:srgbClr val="000099"/>
                </a:solidFill>
                <a:latin typeface="Nunito black" pitchFamily="2" charset="0"/>
                <a:ea typeface="字魂59号-创粗黑"/>
                <a:cs typeface="Baloo" panose="03080902040302020200" pitchFamily="66" charset="0"/>
              </a:rPr>
              <a:t>Nói</a:t>
            </a:r>
            <a:r>
              <a:rPr lang="en-US" sz="6000" b="1" dirty="0" smtClean="0">
                <a:solidFill>
                  <a:srgbClr val="000099"/>
                </a:solidFill>
                <a:latin typeface="Nunito black" pitchFamily="2" charset="0"/>
                <a:ea typeface="字魂59号-创粗黑"/>
                <a:cs typeface="Baloo" panose="03080902040302020200" pitchFamily="66" charset="0"/>
              </a:rPr>
              <a:t> </a:t>
            </a:r>
            <a:r>
              <a:rPr lang="en-US" sz="6000" b="1" dirty="0" err="1">
                <a:solidFill>
                  <a:srgbClr val="000099"/>
                </a:solidFill>
                <a:latin typeface="Nunito black" pitchFamily="2" charset="0"/>
                <a:ea typeface="字魂59号-创粗黑"/>
                <a:cs typeface="Baloo" panose="03080902040302020200" pitchFamily="66" charset="0"/>
              </a:rPr>
              <a:t>và</a:t>
            </a:r>
            <a:r>
              <a:rPr lang="en-US" sz="6000" b="1" dirty="0">
                <a:solidFill>
                  <a:srgbClr val="000099"/>
                </a:solidFill>
                <a:latin typeface="Nunito black" pitchFamily="2" charset="0"/>
                <a:ea typeface="字魂59号-创粗黑"/>
                <a:cs typeface="Baloo" panose="03080902040302020200" pitchFamily="66" charset="0"/>
              </a:rPr>
              <a:t> </a:t>
            </a:r>
            <a:r>
              <a:rPr lang="en-US" sz="6000" b="1" dirty="0" err="1">
                <a:solidFill>
                  <a:srgbClr val="000099"/>
                </a:solidFill>
                <a:latin typeface="Nunito black" pitchFamily="2" charset="0"/>
                <a:ea typeface="字魂59号-创粗黑"/>
                <a:cs typeface="Baloo" panose="03080902040302020200" pitchFamily="66" charset="0"/>
              </a:rPr>
              <a:t>nghe</a:t>
            </a:r>
            <a:r>
              <a:rPr lang="en-US" sz="6000" b="1" dirty="0">
                <a:solidFill>
                  <a:srgbClr val="000099"/>
                </a:solidFill>
                <a:latin typeface="Nunito black" pitchFamily="2" charset="0"/>
                <a:ea typeface="字魂59号-创粗黑"/>
                <a:cs typeface="Baloo" panose="03080902040302020200" pitchFamily="66" charset="0"/>
              </a:rPr>
              <a:t>: </a:t>
            </a:r>
            <a:r>
              <a:rPr lang="en-US" sz="6000" b="1" dirty="0" err="1">
                <a:solidFill>
                  <a:srgbClr val="000099"/>
                </a:solidFill>
                <a:latin typeface="Nunito black" pitchFamily="2" charset="0"/>
                <a:ea typeface="字魂59号-创粗黑"/>
                <a:cs typeface="Baloo" panose="03080902040302020200" pitchFamily="66" charset="0"/>
              </a:rPr>
              <a:t>Ngày</a:t>
            </a:r>
            <a:r>
              <a:rPr lang="en-US" sz="6000" b="1" dirty="0">
                <a:solidFill>
                  <a:srgbClr val="000099"/>
                </a:solidFill>
                <a:latin typeface="Nunito black" pitchFamily="2" charset="0"/>
                <a:ea typeface="字魂59号-创粗黑"/>
                <a:cs typeface="Baloo" panose="03080902040302020200" pitchFamily="66" charset="0"/>
              </a:rPr>
              <a:t> </a:t>
            </a:r>
            <a:r>
              <a:rPr lang="en-US" sz="6000" b="1" dirty="0" err="1">
                <a:solidFill>
                  <a:srgbClr val="000099"/>
                </a:solidFill>
                <a:latin typeface="Nunito black" pitchFamily="2" charset="0"/>
                <a:ea typeface="字魂59号-创粗黑"/>
                <a:cs typeface="Baloo" panose="03080902040302020200" pitchFamily="66" charset="0"/>
              </a:rPr>
              <a:t>như</a:t>
            </a:r>
            <a:r>
              <a:rPr lang="en-US" sz="6000" b="1" dirty="0">
                <a:solidFill>
                  <a:srgbClr val="000099"/>
                </a:solidFill>
                <a:latin typeface="Nunito black" pitchFamily="2" charset="0"/>
                <a:ea typeface="字魂59号-创粗黑"/>
                <a:cs typeface="Baloo" panose="03080902040302020200" pitchFamily="66" charset="0"/>
              </a:rPr>
              <a:t> </a:t>
            </a:r>
            <a:r>
              <a:rPr lang="en-US" sz="6000" b="1" dirty="0" err="1">
                <a:solidFill>
                  <a:srgbClr val="000099"/>
                </a:solidFill>
                <a:latin typeface="Nunito black" pitchFamily="2" charset="0"/>
                <a:ea typeface="字魂59号-创粗黑"/>
                <a:cs typeface="Baloo" panose="03080902040302020200" pitchFamily="66" charset="0"/>
              </a:rPr>
              <a:t>thế</a:t>
            </a:r>
            <a:r>
              <a:rPr lang="en-US" sz="6000" b="1" dirty="0">
                <a:solidFill>
                  <a:srgbClr val="000099"/>
                </a:solidFill>
                <a:latin typeface="Nunito black" pitchFamily="2" charset="0"/>
                <a:ea typeface="字魂59号-创粗黑"/>
                <a:cs typeface="Baloo" panose="03080902040302020200" pitchFamily="66" charset="0"/>
              </a:rPr>
              <a:t> </a:t>
            </a:r>
            <a:r>
              <a:rPr lang="en-US" sz="6000" b="1" dirty="0" smtClean="0">
                <a:solidFill>
                  <a:srgbClr val="000099"/>
                </a:solidFill>
                <a:latin typeface="Nunito black" pitchFamily="2" charset="0"/>
                <a:ea typeface="字魂59号-创粗黑"/>
                <a:cs typeface="Baloo" panose="03080902040302020200" pitchFamily="66" charset="0"/>
              </a:rPr>
              <a:t> </a:t>
            </a:r>
            <a:r>
              <a:rPr lang="en-US" sz="6000" b="1" dirty="0" err="1" smtClean="0">
                <a:solidFill>
                  <a:srgbClr val="000099"/>
                </a:solidFill>
                <a:latin typeface="Nunito black" pitchFamily="2" charset="0"/>
                <a:ea typeface="字魂59号-创粗黑"/>
                <a:cs typeface="Baloo" panose="03080902040302020200" pitchFamily="66" charset="0"/>
              </a:rPr>
              <a:t>nào</a:t>
            </a:r>
            <a:r>
              <a:rPr lang="en-US" sz="6000" b="1" dirty="0" smtClean="0">
                <a:solidFill>
                  <a:srgbClr val="000099"/>
                </a:solidFill>
                <a:latin typeface="Nunito black" pitchFamily="2" charset="0"/>
                <a:ea typeface="字魂59号-创粗黑"/>
                <a:cs typeface="Baloo" panose="03080902040302020200" pitchFamily="66" charset="0"/>
              </a:rPr>
              <a:t> </a:t>
            </a:r>
            <a:r>
              <a:rPr lang="en-US" sz="6000" b="1" dirty="0" err="1">
                <a:solidFill>
                  <a:srgbClr val="000099"/>
                </a:solidFill>
                <a:latin typeface="Nunito black" pitchFamily="2" charset="0"/>
                <a:ea typeface="字魂59号-创粗黑"/>
                <a:cs typeface="Baloo" panose="03080902040302020200" pitchFamily="66" charset="0"/>
              </a:rPr>
              <a:t>là</a:t>
            </a:r>
            <a:r>
              <a:rPr lang="en-US" sz="6000" b="1" dirty="0">
                <a:solidFill>
                  <a:srgbClr val="000099"/>
                </a:solidFill>
                <a:latin typeface="Nunito black" pitchFamily="2" charset="0"/>
                <a:ea typeface="字魂59号-创粗黑"/>
                <a:cs typeface="Baloo" panose="03080902040302020200" pitchFamily="66" charset="0"/>
              </a:rPr>
              <a:t> </a:t>
            </a:r>
            <a:r>
              <a:rPr lang="en-US" sz="6000" b="1" dirty="0" err="1">
                <a:solidFill>
                  <a:srgbClr val="000099"/>
                </a:solidFill>
                <a:latin typeface="Nunito black" pitchFamily="2" charset="0"/>
                <a:ea typeface="字魂59号-创粗黑"/>
                <a:cs typeface="Baloo" panose="03080902040302020200" pitchFamily="66" charset="0"/>
              </a:rPr>
              <a:t>đẹp</a:t>
            </a:r>
            <a:r>
              <a:rPr lang="en-US" sz="6000" b="1" dirty="0">
                <a:solidFill>
                  <a:srgbClr val="000099"/>
                </a:solidFill>
                <a:latin typeface="Nunito black" pitchFamily="2" charset="0"/>
                <a:ea typeface="字魂59号-创粗黑"/>
                <a:cs typeface="Baloo" panose="03080902040302020200" pitchFamily="66" charset="0"/>
              </a:rPr>
              <a:t>?</a:t>
            </a:r>
            <a:endParaRPr lang="vi-VN" sz="6000" b="1" dirty="0">
              <a:solidFill>
                <a:srgbClr val="000099"/>
              </a:solidFill>
              <a:latin typeface="Nunito black" pitchFamily="2" charset="0"/>
              <a:ea typeface="字魂59号-创粗黑"/>
              <a:cs typeface="Baloo" panose="03080902040302020200" pitchFamily="66" charset="0"/>
            </a:endParaRPr>
          </a:p>
        </p:txBody>
      </p:sp>
    </p:spTree>
    <p:extLst>
      <p:ext uri="{BB962C8B-B14F-4D97-AF65-F5344CB8AC3E}">
        <p14:creationId xmlns:p14="http://schemas.microsoft.com/office/powerpoint/2010/main" val="2704413500"/>
      </p:ext>
    </p:extLst>
  </p:cSld>
  <p:clrMapOvr>
    <a:masterClrMapping/>
  </p:clrMapOvr>
  <mc:AlternateContent xmlns:mc="http://schemas.openxmlformats.org/markup-compatibility/2006" xmlns:p14="http://schemas.microsoft.com/office/powerpoint/2010/main">
    <mc:Choice Requires="p14">
      <p:transition spd="slow" p14:dur="200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barn(inVertical)">
                                      <p:cBhvr>
                                        <p:cTn id="7"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21" descr="图片包含 屏幕截图&#10;&#10;自动生成的说明">
            <a:extLst>
              <a:ext uri="{FF2B5EF4-FFF2-40B4-BE49-F238E27FC236}">
                <a16:creationId xmlns:a16="http://schemas.microsoft.com/office/drawing/2014/main" id="{7AAB1451-57A0-42F9-A287-1DFCA770FA6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7515" y="217712"/>
            <a:ext cx="11433170" cy="6422575"/>
          </a:xfrm>
          <a:prstGeom prst="rect">
            <a:avLst/>
          </a:prstGeom>
          <a:effectLst>
            <a:outerShdw blurRad="63500" dist="50800" dir="5400000" sx="101000" sy="101000" algn="t" rotWithShape="0">
              <a:prstClr val="black">
                <a:alpha val="13000"/>
              </a:prstClr>
            </a:outerShdw>
          </a:effectLst>
        </p:spPr>
      </p:pic>
      <p:sp>
        <p:nvSpPr>
          <p:cNvPr id="28" name="矩形: 圆角 27">
            <a:extLst>
              <a:ext uri="{FF2B5EF4-FFF2-40B4-BE49-F238E27FC236}">
                <a16:creationId xmlns:a16="http://schemas.microsoft.com/office/drawing/2014/main" id="{C648F1B5-8B29-4B8B-900A-22B773828550}"/>
              </a:ext>
            </a:extLst>
          </p:cNvPr>
          <p:cNvSpPr/>
          <p:nvPr/>
        </p:nvSpPr>
        <p:spPr>
          <a:xfrm>
            <a:off x="384768" y="217715"/>
            <a:ext cx="11422466" cy="6422572"/>
          </a:xfrm>
          <a:prstGeom prst="roundRect">
            <a:avLst>
              <a:gd name="adj" fmla="val 57"/>
            </a:avLst>
          </a:prstGeom>
          <a:noFill/>
          <a:ln w="381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zh-CN" altLang="en-US">
              <a:solidFill>
                <a:prstClr val="white"/>
              </a:solidFill>
            </a:endParaRPr>
          </a:p>
        </p:txBody>
      </p:sp>
      <p:sp>
        <p:nvSpPr>
          <p:cNvPr id="30" name="矩形: 圆角 29">
            <a:extLst>
              <a:ext uri="{FF2B5EF4-FFF2-40B4-BE49-F238E27FC236}">
                <a16:creationId xmlns:a16="http://schemas.microsoft.com/office/drawing/2014/main" id="{2E4DE587-C789-4F0F-8381-A7997A14DC3F}"/>
              </a:ext>
            </a:extLst>
          </p:cNvPr>
          <p:cNvSpPr/>
          <p:nvPr/>
        </p:nvSpPr>
        <p:spPr>
          <a:xfrm>
            <a:off x="505884" y="331697"/>
            <a:ext cx="11180232" cy="6194606"/>
          </a:xfrm>
          <a:prstGeom prst="roundRect">
            <a:avLst>
              <a:gd name="adj" fmla="val 57"/>
            </a:avLst>
          </a:prstGeom>
          <a:noFill/>
          <a:ln w="28575">
            <a:solidFill>
              <a:schemeClr val="tx1">
                <a:lumMod val="50000"/>
                <a:lumOff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zh-CN" altLang="en-US">
              <a:solidFill>
                <a:prstClr val="white"/>
              </a:solidFill>
            </a:endParaRPr>
          </a:p>
        </p:txBody>
      </p:sp>
      <p:sp>
        <p:nvSpPr>
          <p:cNvPr id="21" name="Rectangle 20"/>
          <p:cNvSpPr/>
          <p:nvPr/>
        </p:nvSpPr>
        <p:spPr>
          <a:xfrm>
            <a:off x="3205624" y="609092"/>
            <a:ext cx="5780749" cy="707886"/>
          </a:xfrm>
          <a:prstGeom prst="rect">
            <a:avLst/>
          </a:prstGeom>
        </p:spPr>
        <p:txBody>
          <a:bodyPr wrap="none">
            <a:spAutoFit/>
          </a:bodyPr>
          <a:lstStyle/>
          <a:p>
            <a:pPr algn="ctr"/>
            <a:r>
              <a:rPr lang="en-US" sz="4000" b="1" dirty="0" err="1">
                <a:solidFill>
                  <a:srgbClr val="000099"/>
                </a:solidFill>
                <a:latin typeface="Times New Roman" pitchFamily="18" charset="0"/>
                <a:ea typeface="字魂59号-创粗黑"/>
                <a:cs typeface="Times New Roman" pitchFamily="18" charset="0"/>
              </a:rPr>
              <a:t>Ngày</a:t>
            </a:r>
            <a:r>
              <a:rPr lang="en-US" sz="4000" b="1" dirty="0">
                <a:solidFill>
                  <a:srgbClr val="000099"/>
                </a:solidFill>
                <a:latin typeface="Times New Roman" pitchFamily="18" charset="0"/>
                <a:ea typeface="字魂59号-创粗黑"/>
                <a:cs typeface="Times New Roman" pitchFamily="18" charset="0"/>
              </a:rPr>
              <a:t> </a:t>
            </a:r>
            <a:r>
              <a:rPr lang="en-US" sz="4000" b="1" dirty="0" err="1">
                <a:solidFill>
                  <a:srgbClr val="000099"/>
                </a:solidFill>
                <a:latin typeface="Times New Roman" pitchFamily="18" charset="0"/>
                <a:ea typeface="字魂59号-创粗黑"/>
                <a:cs typeface="Times New Roman" pitchFamily="18" charset="0"/>
              </a:rPr>
              <a:t>như</a:t>
            </a:r>
            <a:r>
              <a:rPr lang="en-US" sz="4000" b="1" dirty="0">
                <a:solidFill>
                  <a:srgbClr val="000099"/>
                </a:solidFill>
                <a:latin typeface="Times New Roman" pitchFamily="18" charset="0"/>
                <a:ea typeface="字魂59号-创粗黑"/>
                <a:cs typeface="Times New Roman" pitchFamily="18" charset="0"/>
              </a:rPr>
              <a:t> </a:t>
            </a:r>
            <a:r>
              <a:rPr lang="en-US" sz="4000" b="1" dirty="0" err="1">
                <a:solidFill>
                  <a:srgbClr val="000099"/>
                </a:solidFill>
                <a:latin typeface="Times New Roman" pitchFamily="18" charset="0"/>
                <a:ea typeface="字魂59号-创粗黑"/>
                <a:cs typeface="Times New Roman" pitchFamily="18" charset="0"/>
              </a:rPr>
              <a:t>thế</a:t>
            </a:r>
            <a:r>
              <a:rPr lang="en-US" sz="4000" b="1" dirty="0">
                <a:solidFill>
                  <a:srgbClr val="000099"/>
                </a:solidFill>
                <a:latin typeface="Times New Roman" pitchFamily="18" charset="0"/>
                <a:ea typeface="字魂59号-创粗黑"/>
                <a:cs typeface="Times New Roman" pitchFamily="18" charset="0"/>
              </a:rPr>
              <a:t> </a:t>
            </a:r>
            <a:r>
              <a:rPr lang="en-US" sz="4000" b="1" dirty="0" err="1">
                <a:solidFill>
                  <a:srgbClr val="000099"/>
                </a:solidFill>
                <a:latin typeface="Times New Roman" pitchFamily="18" charset="0"/>
                <a:ea typeface="字魂59号-创粗黑"/>
                <a:cs typeface="Times New Roman" pitchFamily="18" charset="0"/>
              </a:rPr>
              <a:t>nào</a:t>
            </a:r>
            <a:r>
              <a:rPr lang="en-US" sz="4000" b="1" dirty="0">
                <a:solidFill>
                  <a:srgbClr val="000099"/>
                </a:solidFill>
                <a:latin typeface="Times New Roman" pitchFamily="18" charset="0"/>
                <a:ea typeface="字魂59号-创粗黑"/>
                <a:cs typeface="Times New Roman" pitchFamily="18" charset="0"/>
              </a:rPr>
              <a:t> </a:t>
            </a:r>
            <a:r>
              <a:rPr lang="en-US" sz="4000" b="1" dirty="0" err="1">
                <a:solidFill>
                  <a:srgbClr val="000099"/>
                </a:solidFill>
                <a:latin typeface="Times New Roman" pitchFamily="18" charset="0"/>
                <a:ea typeface="字魂59号-创粗黑"/>
                <a:cs typeface="Times New Roman" pitchFamily="18" charset="0"/>
              </a:rPr>
              <a:t>là</a:t>
            </a:r>
            <a:r>
              <a:rPr lang="en-US" sz="4000" b="1" dirty="0">
                <a:solidFill>
                  <a:srgbClr val="000099"/>
                </a:solidFill>
                <a:latin typeface="Times New Roman" pitchFamily="18" charset="0"/>
                <a:ea typeface="字魂59号-创粗黑"/>
                <a:cs typeface="Times New Roman" pitchFamily="18" charset="0"/>
              </a:rPr>
              <a:t> </a:t>
            </a:r>
            <a:r>
              <a:rPr lang="en-US" sz="4000" b="1" dirty="0" err="1">
                <a:solidFill>
                  <a:srgbClr val="000099"/>
                </a:solidFill>
                <a:latin typeface="Times New Roman" pitchFamily="18" charset="0"/>
                <a:ea typeface="字魂59号-创粗黑"/>
                <a:cs typeface="Times New Roman" pitchFamily="18" charset="0"/>
              </a:rPr>
              <a:t>đẹp</a:t>
            </a:r>
            <a:r>
              <a:rPr lang="en-US" sz="4000" b="1" dirty="0">
                <a:solidFill>
                  <a:srgbClr val="000099"/>
                </a:solidFill>
                <a:latin typeface="Times New Roman" pitchFamily="18" charset="0"/>
                <a:ea typeface="字魂59号-创粗黑"/>
                <a:cs typeface="Times New Roman" pitchFamily="18" charset="0"/>
              </a:rPr>
              <a:t>?</a:t>
            </a:r>
            <a:endParaRPr lang="en-US" sz="3600" dirty="0">
              <a:solidFill>
                <a:srgbClr val="000099"/>
              </a:solidFill>
              <a:latin typeface="Times New Roman" pitchFamily="18" charset="0"/>
              <a:ea typeface="字魂59号-创粗黑"/>
              <a:cs typeface="Times New Roman" pitchFamily="18" charset="0"/>
            </a:endParaRPr>
          </a:p>
        </p:txBody>
      </p:sp>
      <p:grpSp>
        <p:nvGrpSpPr>
          <p:cNvPr id="33" name="Group 32"/>
          <p:cNvGrpSpPr/>
          <p:nvPr/>
        </p:nvGrpSpPr>
        <p:grpSpPr>
          <a:xfrm>
            <a:off x="8053189" y="1991438"/>
            <a:ext cx="3156220" cy="2499495"/>
            <a:chOff x="8876879" y="803427"/>
            <a:chExt cx="3156220" cy="2499495"/>
          </a:xfrm>
          <a:solidFill>
            <a:schemeClr val="bg1"/>
          </a:solidFill>
        </p:grpSpPr>
        <p:sp>
          <p:nvSpPr>
            <p:cNvPr id="34" name="等腰三角形 2"/>
            <p:cNvSpPr>
              <a:spLocks noChangeAspect="1"/>
            </p:cNvSpPr>
            <p:nvPr/>
          </p:nvSpPr>
          <p:spPr bwMode="auto">
            <a:xfrm rot="15627953">
              <a:off x="9205241" y="475065"/>
              <a:ext cx="2499495" cy="3156220"/>
            </a:xfrm>
            <a:custGeom>
              <a:avLst/>
              <a:gdLst>
                <a:gd name="T0" fmla="*/ 576064 w 1152128"/>
                <a:gd name="T1" fmla="*/ 0 h 1333073"/>
                <a:gd name="T2" fmla="*/ 687529 w 1152128"/>
                <a:gd name="T3" fmla="*/ 192182 h 1333073"/>
                <a:gd name="T4" fmla="*/ 1152128 w 1152128"/>
                <a:gd name="T5" fmla="*/ 757009 h 1333073"/>
                <a:gd name="T6" fmla="*/ 576064 w 1152128"/>
                <a:gd name="T7" fmla="*/ 1333073 h 1333073"/>
                <a:gd name="T8" fmla="*/ 0 w 1152128"/>
                <a:gd name="T9" fmla="*/ 757009 h 1333073"/>
                <a:gd name="T10" fmla="*/ 464599 w 1152128"/>
                <a:gd name="T11" fmla="*/ 192182 h 1333073"/>
                <a:gd name="T12" fmla="*/ 576064 w 1152128"/>
                <a:gd name="T13" fmla="*/ 0 h 1333073"/>
              </a:gdLst>
              <a:ahLst/>
              <a:cxnLst>
                <a:cxn ang="0">
                  <a:pos x="T0" y="T1"/>
                </a:cxn>
                <a:cxn ang="0">
                  <a:pos x="T2" y="T3"/>
                </a:cxn>
                <a:cxn ang="0">
                  <a:pos x="T4" y="T5"/>
                </a:cxn>
                <a:cxn ang="0">
                  <a:pos x="T6" y="T7"/>
                </a:cxn>
                <a:cxn ang="0">
                  <a:pos x="T8" y="T9"/>
                </a:cxn>
                <a:cxn ang="0">
                  <a:pos x="T10" y="T11"/>
                </a:cxn>
                <a:cxn ang="0">
                  <a:pos x="T12" y="T13"/>
                </a:cxn>
              </a:cxnLst>
              <a:rect l="0" t="0" r="r" b="b"/>
              <a:pathLst>
                <a:path w="1152128" h="1333073">
                  <a:moveTo>
                    <a:pt x="576064" y="0"/>
                  </a:moveTo>
                  <a:lnTo>
                    <a:pt x="687529" y="192182"/>
                  </a:lnTo>
                  <a:cubicBezTo>
                    <a:pt x="952381" y="243689"/>
                    <a:pt x="1152128" y="477023"/>
                    <a:pt x="1152128" y="757009"/>
                  </a:cubicBezTo>
                  <a:cubicBezTo>
                    <a:pt x="1152128" y="1075160"/>
                    <a:pt x="894215" y="1333073"/>
                    <a:pt x="576064" y="1333073"/>
                  </a:cubicBezTo>
                  <a:cubicBezTo>
                    <a:pt x="257913" y="1333073"/>
                    <a:pt x="0" y="1075160"/>
                    <a:pt x="0" y="757009"/>
                  </a:cubicBezTo>
                  <a:cubicBezTo>
                    <a:pt x="0" y="477023"/>
                    <a:pt x="199747" y="243689"/>
                    <a:pt x="464599" y="192182"/>
                  </a:cubicBezTo>
                  <a:lnTo>
                    <a:pt x="576064" y="0"/>
                  </a:lnTo>
                  <a:close/>
                </a:path>
              </a:pathLst>
            </a:custGeom>
            <a:grpFill/>
            <a:ln w="28575" cmpd="sng">
              <a:solidFill>
                <a:srgbClr val="F8F8F8"/>
              </a:solidFill>
              <a:round/>
            </a:ln>
          </p:spPr>
          <p:txBody>
            <a:bodyPr wrap="none" lIns="91416" tIns="45708" rIns="91416" bIns="45708" anchor="ctr"/>
            <a:lstStyle/>
            <a:p>
              <a:pPr>
                <a:defRPr/>
              </a:pPr>
              <a:endParaRPr lang="zh-CN" altLang="en-US" sz="1865" kern="0">
                <a:solidFill>
                  <a:prstClr val="black"/>
                </a:solidFill>
                <a:latin typeface="方正清刻本悦宋简体" panose="02000000000000000000" pitchFamily="2" charset="-122"/>
                <a:ea typeface="方正清刻本悦宋简体" panose="02000000000000000000" pitchFamily="2" charset="-122"/>
                <a:cs typeface="Arial"/>
                <a:sym typeface="Arial"/>
              </a:endParaRPr>
            </a:p>
          </p:txBody>
        </p:sp>
        <p:sp>
          <p:nvSpPr>
            <p:cNvPr id="36" name="Rectangle 35"/>
            <p:cNvSpPr/>
            <p:nvPr/>
          </p:nvSpPr>
          <p:spPr>
            <a:xfrm>
              <a:off x="9452649" y="1115454"/>
              <a:ext cx="2403222" cy="1754326"/>
            </a:xfrm>
            <a:prstGeom prst="rect">
              <a:avLst/>
            </a:prstGeom>
            <a:grpFill/>
            <a:ln>
              <a:noFill/>
            </a:ln>
          </p:spPr>
          <p:txBody>
            <a:bodyPr wrap="none">
              <a:spAutoFit/>
            </a:bodyPr>
            <a:lstStyle/>
            <a:p>
              <a:pPr algn="ctr">
                <a:defRPr/>
              </a:pPr>
              <a:r>
                <a:rPr lang="en-US" sz="3600" b="1" kern="0" dirty="0" err="1">
                  <a:solidFill>
                    <a:srgbClr val="000099"/>
                  </a:solidFill>
                  <a:latin typeface="Times New Roman" pitchFamily="18" charset="0"/>
                  <a:ea typeface="字魂59号-创粗黑"/>
                  <a:cs typeface="Times New Roman" pitchFamily="18" charset="0"/>
                </a:rPr>
                <a:t>Dự</a:t>
              </a:r>
              <a:r>
                <a:rPr lang="en-US" sz="3600" b="1" kern="0" dirty="0">
                  <a:solidFill>
                    <a:srgbClr val="000099"/>
                  </a:solidFill>
                  <a:latin typeface="Times New Roman" pitchFamily="18" charset="0"/>
                  <a:ea typeface="字魂59号-创粗黑"/>
                  <a:cs typeface="Times New Roman" pitchFamily="18" charset="0"/>
                </a:rPr>
                <a:t> </a:t>
              </a:r>
              <a:r>
                <a:rPr lang="en-US" sz="3600" b="1" kern="0" dirty="0" err="1">
                  <a:solidFill>
                    <a:srgbClr val="000099"/>
                  </a:solidFill>
                  <a:latin typeface="Times New Roman" pitchFamily="18" charset="0"/>
                  <a:ea typeface="字魂59号-创粗黑"/>
                  <a:cs typeface="Times New Roman" pitchFamily="18" charset="0"/>
                </a:rPr>
                <a:t>đoán</a:t>
              </a:r>
              <a:r>
                <a:rPr lang="en-US" sz="3600" b="1" kern="0" dirty="0">
                  <a:solidFill>
                    <a:srgbClr val="000099"/>
                  </a:solidFill>
                  <a:latin typeface="Times New Roman" pitchFamily="18" charset="0"/>
                  <a:ea typeface="字魂59号-创粗黑"/>
                  <a:cs typeface="Times New Roman" pitchFamily="18" charset="0"/>
                </a:rPr>
                <a:t> </a:t>
              </a:r>
            </a:p>
            <a:p>
              <a:pPr algn="ctr">
                <a:defRPr/>
              </a:pPr>
              <a:r>
                <a:rPr lang="en-US" sz="3600" b="1" kern="0" dirty="0" err="1">
                  <a:solidFill>
                    <a:srgbClr val="000099"/>
                  </a:solidFill>
                  <a:latin typeface="Times New Roman" pitchFamily="18" charset="0"/>
                  <a:ea typeface="字魂59号-创粗黑"/>
                  <a:cs typeface="Times New Roman" pitchFamily="18" charset="0"/>
                </a:rPr>
                <a:t>nội</a:t>
              </a:r>
              <a:r>
                <a:rPr lang="en-US" sz="3600" b="1" kern="0" dirty="0">
                  <a:solidFill>
                    <a:srgbClr val="000099"/>
                  </a:solidFill>
                  <a:latin typeface="Times New Roman" pitchFamily="18" charset="0"/>
                  <a:ea typeface="字魂59号-创粗黑"/>
                  <a:cs typeface="Times New Roman" pitchFamily="18" charset="0"/>
                </a:rPr>
                <a:t> dung </a:t>
              </a:r>
            </a:p>
            <a:p>
              <a:pPr algn="ctr">
                <a:defRPr/>
              </a:pPr>
              <a:r>
                <a:rPr lang="en-US" sz="3600" b="1" kern="0" dirty="0" err="1">
                  <a:solidFill>
                    <a:srgbClr val="000099"/>
                  </a:solidFill>
                  <a:latin typeface="Times New Roman" pitchFamily="18" charset="0"/>
                  <a:ea typeface="字魂59号-创粗黑"/>
                  <a:cs typeface="Times New Roman" pitchFamily="18" charset="0"/>
                </a:rPr>
                <a:t>câu</a:t>
              </a:r>
              <a:r>
                <a:rPr lang="en-US" sz="3600" b="1" kern="0" dirty="0">
                  <a:solidFill>
                    <a:srgbClr val="000099"/>
                  </a:solidFill>
                  <a:latin typeface="Times New Roman" pitchFamily="18" charset="0"/>
                  <a:ea typeface="字魂59号-创粗黑"/>
                  <a:cs typeface="Times New Roman" pitchFamily="18" charset="0"/>
                </a:rPr>
                <a:t> </a:t>
              </a:r>
              <a:r>
                <a:rPr lang="en-US" sz="3600" b="1" kern="0" dirty="0" err="1">
                  <a:solidFill>
                    <a:srgbClr val="000099"/>
                  </a:solidFill>
                  <a:latin typeface="Times New Roman" pitchFamily="18" charset="0"/>
                  <a:ea typeface="字魂59号-创粗黑"/>
                  <a:cs typeface="Times New Roman" pitchFamily="18" charset="0"/>
                </a:rPr>
                <a:t>chuyện</a:t>
              </a:r>
              <a:endParaRPr lang="en-US" sz="3600" b="1" kern="0" dirty="0">
                <a:solidFill>
                  <a:srgbClr val="000099"/>
                </a:solidFill>
                <a:latin typeface="Times New Roman" pitchFamily="18" charset="0"/>
                <a:ea typeface="字魂59号-创粗黑"/>
                <a:cs typeface="Times New Roman" pitchFamily="18" charset="0"/>
              </a:endParaRPr>
            </a:p>
          </p:txBody>
        </p:sp>
      </p:grpSp>
      <p:pic>
        <p:nvPicPr>
          <p:cNvPr id="3" name="Picture 2">
            <a:extLst>
              <a:ext uri="{FF2B5EF4-FFF2-40B4-BE49-F238E27FC236}">
                <a16:creationId xmlns:a16="http://schemas.microsoft.com/office/drawing/2014/main" id="{956DB67F-26E5-4DE4-99B0-3B6CD4E5C474}"/>
              </a:ext>
            </a:extLst>
          </p:cNvPr>
          <p:cNvPicPr>
            <a:picLocks noChangeAspect="1"/>
          </p:cNvPicPr>
          <p:nvPr/>
        </p:nvPicPr>
        <p:blipFill>
          <a:blip r:embed="rId4"/>
          <a:stretch>
            <a:fillRect/>
          </a:stretch>
        </p:blipFill>
        <p:spPr>
          <a:xfrm>
            <a:off x="2746437" y="1534690"/>
            <a:ext cx="5394298" cy="4317470"/>
          </a:xfrm>
          <a:prstGeom prst="rect">
            <a:avLst/>
          </a:prstGeom>
        </p:spPr>
      </p:pic>
    </p:spTree>
    <p:extLst>
      <p:ext uri="{BB962C8B-B14F-4D97-AF65-F5344CB8AC3E}">
        <p14:creationId xmlns:p14="http://schemas.microsoft.com/office/powerpoint/2010/main" val="814610351"/>
      </p:ext>
    </p:extLst>
  </p:cSld>
  <p:clrMapOvr>
    <a:masterClrMapping/>
  </p:clrMapOvr>
  <mc:AlternateContent xmlns:mc="http://schemas.openxmlformats.org/markup-compatibility/2006" xmlns:p14="http://schemas.microsoft.com/office/powerpoint/2010/main">
    <mc:Choice Requires="p14">
      <p:transition spd="slow" p14:dur="200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wipe(down)">
                                      <p:cBhvr>
                                        <p:cTn id="17"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矩形: 圆角 27">
            <a:extLst>
              <a:ext uri="{FF2B5EF4-FFF2-40B4-BE49-F238E27FC236}">
                <a16:creationId xmlns:a16="http://schemas.microsoft.com/office/drawing/2014/main" id="{C648F1B5-8B29-4B8B-900A-22B773828550}"/>
              </a:ext>
            </a:extLst>
          </p:cNvPr>
          <p:cNvSpPr/>
          <p:nvPr/>
        </p:nvSpPr>
        <p:spPr>
          <a:xfrm>
            <a:off x="384768" y="217715"/>
            <a:ext cx="11422466" cy="6422572"/>
          </a:xfrm>
          <a:prstGeom prst="roundRect">
            <a:avLst>
              <a:gd name="adj" fmla="val 57"/>
            </a:avLst>
          </a:prstGeom>
          <a:noFill/>
          <a:ln w="381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zh-CN" altLang="en-US">
              <a:solidFill>
                <a:prstClr val="white"/>
              </a:solidFill>
            </a:endParaRPr>
          </a:p>
        </p:txBody>
      </p:sp>
      <p:sp>
        <p:nvSpPr>
          <p:cNvPr id="30" name="矩形: 圆角 29">
            <a:extLst>
              <a:ext uri="{FF2B5EF4-FFF2-40B4-BE49-F238E27FC236}">
                <a16:creationId xmlns:a16="http://schemas.microsoft.com/office/drawing/2014/main" id="{2E4DE587-C789-4F0F-8381-A7997A14DC3F}"/>
              </a:ext>
            </a:extLst>
          </p:cNvPr>
          <p:cNvSpPr/>
          <p:nvPr/>
        </p:nvSpPr>
        <p:spPr>
          <a:xfrm>
            <a:off x="505884" y="331697"/>
            <a:ext cx="11180232" cy="6194606"/>
          </a:xfrm>
          <a:prstGeom prst="roundRect">
            <a:avLst>
              <a:gd name="adj" fmla="val 57"/>
            </a:avLst>
          </a:prstGeom>
          <a:noFill/>
          <a:ln w="28575">
            <a:solidFill>
              <a:schemeClr val="tx1">
                <a:lumMod val="50000"/>
                <a:lumOff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zh-CN" altLang="en-US">
              <a:solidFill>
                <a:prstClr val="white"/>
              </a:solidFill>
            </a:endParaRPr>
          </a:p>
        </p:txBody>
      </p:sp>
      <p:sp>
        <p:nvSpPr>
          <p:cNvPr id="21" name="Rectangle 20"/>
          <p:cNvSpPr/>
          <p:nvPr/>
        </p:nvSpPr>
        <p:spPr>
          <a:xfrm>
            <a:off x="2849757" y="1112012"/>
            <a:ext cx="6492483" cy="707886"/>
          </a:xfrm>
          <a:prstGeom prst="rect">
            <a:avLst/>
          </a:prstGeom>
        </p:spPr>
        <p:txBody>
          <a:bodyPr wrap="none">
            <a:spAutoFit/>
          </a:bodyPr>
          <a:lstStyle/>
          <a:p>
            <a:pPr algn="ctr"/>
            <a:r>
              <a:rPr lang="en-US" sz="4000" b="1" dirty="0" err="1">
                <a:solidFill>
                  <a:srgbClr val="ED7D31">
                    <a:lumMod val="50000"/>
                  </a:srgbClr>
                </a:solidFill>
                <a:latin typeface="Nunito black" pitchFamily="2" charset="0"/>
                <a:ea typeface="字魂59号-创粗黑"/>
                <a:cs typeface="Baloo" panose="03080902040302020200" pitchFamily="66" charset="0"/>
              </a:rPr>
              <a:t>Ngày</a:t>
            </a:r>
            <a:r>
              <a:rPr lang="en-US" sz="4000" b="1" dirty="0">
                <a:solidFill>
                  <a:srgbClr val="ED7D31">
                    <a:lumMod val="50000"/>
                  </a:srgbClr>
                </a:solidFill>
                <a:latin typeface="Nunito black" pitchFamily="2" charset="0"/>
                <a:ea typeface="字魂59号-创粗黑"/>
                <a:cs typeface="Baloo" panose="03080902040302020200" pitchFamily="66" charset="0"/>
              </a:rPr>
              <a:t> </a:t>
            </a:r>
            <a:r>
              <a:rPr lang="en-US" sz="4000" b="1" dirty="0" err="1">
                <a:solidFill>
                  <a:srgbClr val="ED7D31">
                    <a:lumMod val="50000"/>
                  </a:srgbClr>
                </a:solidFill>
                <a:latin typeface="Nunito black" pitchFamily="2" charset="0"/>
                <a:ea typeface="字魂59号-创粗黑"/>
                <a:cs typeface="Baloo" panose="03080902040302020200" pitchFamily="66" charset="0"/>
              </a:rPr>
              <a:t>như</a:t>
            </a:r>
            <a:r>
              <a:rPr lang="en-US" sz="4000" b="1" dirty="0">
                <a:solidFill>
                  <a:srgbClr val="ED7D31">
                    <a:lumMod val="50000"/>
                  </a:srgbClr>
                </a:solidFill>
                <a:latin typeface="Nunito black" pitchFamily="2" charset="0"/>
                <a:ea typeface="字魂59号-创粗黑"/>
                <a:cs typeface="Baloo" panose="03080902040302020200" pitchFamily="66" charset="0"/>
              </a:rPr>
              <a:t> </a:t>
            </a:r>
            <a:r>
              <a:rPr lang="en-US" sz="4000" b="1" dirty="0" err="1">
                <a:solidFill>
                  <a:srgbClr val="ED7D31">
                    <a:lumMod val="50000"/>
                  </a:srgbClr>
                </a:solidFill>
                <a:latin typeface="Nunito black" pitchFamily="2" charset="0"/>
                <a:ea typeface="字魂59号-创粗黑"/>
                <a:cs typeface="Baloo" panose="03080902040302020200" pitchFamily="66" charset="0"/>
              </a:rPr>
              <a:t>thế</a:t>
            </a:r>
            <a:r>
              <a:rPr lang="en-US" sz="4000" b="1" dirty="0">
                <a:solidFill>
                  <a:srgbClr val="ED7D31">
                    <a:lumMod val="50000"/>
                  </a:srgbClr>
                </a:solidFill>
                <a:latin typeface="Nunito black" pitchFamily="2" charset="0"/>
                <a:ea typeface="字魂59号-创粗黑"/>
                <a:cs typeface="Baloo" panose="03080902040302020200" pitchFamily="66" charset="0"/>
              </a:rPr>
              <a:t> </a:t>
            </a:r>
            <a:r>
              <a:rPr lang="en-US" sz="4000" b="1" dirty="0" err="1">
                <a:solidFill>
                  <a:srgbClr val="ED7D31">
                    <a:lumMod val="50000"/>
                  </a:srgbClr>
                </a:solidFill>
                <a:latin typeface="Nunito black" pitchFamily="2" charset="0"/>
                <a:ea typeface="字魂59号-创粗黑"/>
                <a:cs typeface="Baloo" panose="03080902040302020200" pitchFamily="66" charset="0"/>
              </a:rPr>
              <a:t>nào</a:t>
            </a:r>
            <a:r>
              <a:rPr lang="en-US" sz="4000" b="1" dirty="0">
                <a:solidFill>
                  <a:srgbClr val="ED7D31">
                    <a:lumMod val="50000"/>
                  </a:srgbClr>
                </a:solidFill>
                <a:latin typeface="Nunito black" pitchFamily="2" charset="0"/>
                <a:ea typeface="字魂59号-创粗黑"/>
                <a:cs typeface="Baloo" panose="03080902040302020200" pitchFamily="66" charset="0"/>
              </a:rPr>
              <a:t> </a:t>
            </a:r>
            <a:r>
              <a:rPr lang="en-US" sz="4000" b="1" dirty="0" err="1">
                <a:solidFill>
                  <a:srgbClr val="ED7D31">
                    <a:lumMod val="50000"/>
                  </a:srgbClr>
                </a:solidFill>
                <a:latin typeface="Nunito black" pitchFamily="2" charset="0"/>
                <a:ea typeface="字魂59号-创粗黑"/>
                <a:cs typeface="Baloo" panose="03080902040302020200" pitchFamily="66" charset="0"/>
              </a:rPr>
              <a:t>là</a:t>
            </a:r>
            <a:r>
              <a:rPr lang="en-US" sz="4000" b="1" dirty="0">
                <a:solidFill>
                  <a:srgbClr val="ED7D31">
                    <a:lumMod val="50000"/>
                  </a:srgbClr>
                </a:solidFill>
                <a:latin typeface="Nunito black" pitchFamily="2" charset="0"/>
                <a:ea typeface="字魂59号-创粗黑"/>
                <a:cs typeface="Baloo" panose="03080902040302020200" pitchFamily="66" charset="0"/>
              </a:rPr>
              <a:t> </a:t>
            </a:r>
            <a:r>
              <a:rPr lang="en-US" sz="4000" b="1" dirty="0" err="1">
                <a:solidFill>
                  <a:srgbClr val="ED7D31">
                    <a:lumMod val="50000"/>
                  </a:srgbClr>
                </a:solidFill>
                <a:latin typeface="Nunito black" pitchFamily="2" charset="0"/>
                <a:ea typeface="字魂59号-创粗黑"/>
                <a:cs typeface="Baloo" panose="03080902040302020200" pitchFamily="66" charset="0"/>
              </a:rPr>
              <a:t>đẹp</a:t>
            </a:r>
            <a:r>
              <a:rPr lang="en-US" sz="4000" b="1" dirty="0">
                <a:solidFill>
                  <a:srgbClr val="ED7D31">
                    <a:lumMod val="50000"/>
                  </a:srgbClr>
                </a:solidFill>
                <a:latin typeface="Nunito black" pitchFamily="2" charset="0"/>
                <a:ea typeface="字魂59号-创粗黑"/>
                <a:cs typeface="Baloo" panose="03080902040302020200" pitchFamily="66" charset="0"/>
              </a:rPr>
              <a:t>?</a:t>
            </a:r>
            <a:endParaRPr lang="en-US" sz="3600" dirty="0">
              <a:solidFill>
                <a:srgbClr val="70AD47">
                  <a:lumMod val="50000"/>
                </a:srgbClr>
              </a:solidFill>
              <a:latin typeface="Baloo" panose="03080902040302020200" pitchFamily="66" charset="0"/>
              <a:ea typeface="字魂59号-创粗黑"/>
              <a:cs typeface="Baloo" panose="03080902040302020200" pitchFamily="66" charset="0"/>
            </a:endParaRPr>
          </a:p>
        </p:txBody>
      </p:sp>
      <p:sp>
        <p:nvSpPr>
          <p:cNvPr id="14" name="TextBox 13"/>
          <p:cNvSpPr txBox="1"/>
          <p:nvPr/>
        </p:nvSpPr>
        <p:spPr>
          <a:xfrm>
            <a:off x="5163103" y="571133"/>
            <a:ext cx="2371241" cy="646331"/>
          </a:xfrm>
          <a:prstGeom prst="rect">
            <a:avLst/>
          </a:prstGeom>
          <a:noFill/>
        </p:spPr>
        <p:txBody>
          <a:bodyPr wrap="square" rtlCol="0">
            <a:spAutoFit/>
          </a:bodyPr>
          <a:lstStyle/>
          <a:p>
            <a:pPr>
              <a:defRPr/>
            </a:pPr>
            <a:r>
              <a:rPr lang="en-US" sz="3600" u="sng" dirty="0" err="1">
                <a:solidFill>
                  <a:srgbClr val="5C9BA0"/>
                </a:solidFill>
                <a:latin typeface="Nunito black" pitchFamily="2" charset="0"/>
                <a:ea typeface="字魂59号-创粗黑"/>
                <a:cs typeface="Baloo" panose="03080902040302020200" pitchFamily="66" charset="0"/>
              </a:rPr>
              <a:t>Nghe</a:t>
            </a:r>
            <a:r>
              <a:rPr lang="en-US" sz="3600" u="sng" dirty="0">
                <a:solidFill>
                  <a:srgbClr val="5C9BA0"/>
                </a:solidFill>
                <a:latin typeface="Nunito black" pitchFamily="2" charset="0"/>
                <a:ea typeface="字魂59号-创粗黑"/>
                <a:cs typeface="Baloo" panose="03080902040302020200" pitchFamily="66" charset="0"/>
              </a:rPr>
              <a:t> </a:t>
            </a:r>
            <a:r>
              <a:rPr lang="en-US" sz="3600" u="sng" dirty="0" err="1">
                <a:solidFill>
                  <a:srgbClr val="5C9BA0"/>
                </a:solidFill>
                <a:latin typeface="Nunito black" pitchFamily="2" charset="0"/>
                <a:ea typeface="字魂59号-创粗黑"/>
                <a:cs typeface="Baloo" panose="03080902040302020200" pitchFamily="66" charset="0"/>
              </a:rPr>
              <a:t>kể</a:t>
            </a:r>
            <a:endParaRPr lang="en-US" sz="3600" u="sng" dirty="0">
              <a:solidFill>
                <a:srgbClr val="5C9BA0"/>
              </a:solidFill>
              <a:latin typeface="Nunito black" pitchFamily="2" charset="0"/>
              <a:ea typeface="字魂59号-创粗黑"/>
              <a:cs typeface="Baloo" panose="03080902040302020200" pitchFamily="66" charset="0"/>
            </a:endParaRPr>
          </a:p>
        </p:txBody>
      </p:sp>
      <p:pic>
        <p:nvPicPr>
          <p:cNvPr id="16" name="Picture 15"/>
          <p:cNvPicPr>
            <a:picLocks noChangeAspect="1"/>
          </p:cNvPicPr>
          <p:nvPr/>
        </p:nvPicPr>
        <p:blipFill>
          <a:blip r:embed="rId5"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9702674" y="4644622"/>
            <a:ext cx="1692086" cy="1692086"/>
          </a:xfrm>
          <a:prstGeom prst="rect">
            <a:avLst/>
          </a:prstGeom>
        </p:spPr>
      </p:pic>
      <p:grpSp>
        <p:nvGrpSpPr>
          <p:cNvPr id="17" name="Group 16"/>
          <p:cNvGrpSpPr/>
          <p:nvPr/>
        </p:nvGrpSpPr>
        <p:grpSpPr>
          <a:xfrm>
            <a:off x="9625856" y="3071004"/>
            <a:ext cx="2428356" cy="1355905"/>
            <a:chOff x="9062863" y="3139288"/>
            <a:chExt cx="2643809" cy="1610140"/>
          </a:xfrm>
        </p:grpSpPr>
        <p:sp>
          <p:nvSpPr>
            <p:cNvPr id="18" name="Cloud Callout 17"/>
            <p:cNvSpPr/>
            <p:nvPr/>
          </p:nvSpPr>
          <p:spPr>
            <a:xfrm>
              <a:off x="9062863" y="3139288"/>
              <a:ext cx="2643809" cy="1610140"/>
            </a:xfrm>
            <a:prstGeom prst="cloudCallout">
              <a:avLst>
                <a:gd name="adj1" fmla="val -20081"/>
                <a:gd name="adj2" fmla="val 71759"/>
              </a:avLst>
            </a:prstGeom>
            <a:solidFill>
              <a:srgbClr val="92D050"/>
            </a:solidFill>
            <a:ln w="28575" cap="flat" cmpd="sng" algn="ctr">
              <a:solidFill>
                <a:sysClr val="window" lastClr="FFFFFF"/>
              </a:solidFill>
              <a:prstDash val="solid"/>
              <a:miter lim="800000"/>
            </a:ln>
            <a:effectLst>
              <a:outerShdw blurRad="50800" dist="38100" dir="2700000" algn="tl" rotWithShape="0">
                <a:prstClr val="black">
                  <a:alpha val="40000"/>
                </a:prstClr>
              </a:outerShdw>
            </a:effectLst>
          </p:spPr>
          <p:txBody>
            <a:bodyPr rtlCol="0" anchor="ctr"/>
            <a:lstStyle/>
            <a:p>
              <a:pPr algn="ctr">
                <a:defRPr/>
              </a:pPr>
              <a:endParaRPr lang="en-US" kern="0">
                <a:solidFill>
                  <a:prstClr val="white"/>
                </a:solidFill>
                <a:latin typeface="等线" panose="020F0502020204030204"/>
              </a:endParaRPr>
            </a:p>
          </p:txBody>
        </p:sp>
        <p:sp>
          <p:nvSpPr>
            <p:cNvPr id="19" name="Rectangle 18"/>
            <p:cNvSpPr/>
            <p:nvPr/>
          </p:nvSpPr>
          <p:spPr>
            <a:xfrm>
              <a:off x="9391546" y="3409826"/>
              <a:ext cx="1986441" cy="954107"/>
            </a:xfrm>
            <a:prstGeom prst="rect">
              <a:avLst/>
            </a:prstGeom>
          </p:spPr>
          <p:txBody>
            <a:bodyPr wrap="none">
              <a:spAutoFit/>
            </a:bodyPr>
            <a:lstStyle/>
            <a:p>
              <a:pPr algn="ctr">
                <a:defRPr/>
              </a:pPr>
              <a:r>
                <a:rPr lang="en-US" sz="2800" kern="0" dirty="0" err="1">
                  <a:solidFill>
                    <a:prstClr val="black"/>
                  </a:solidFill>
                  <a:latin typeface="Arial" panose="020B0604020202020204" pitchFamily="34" charset="0"/>
                  <a:cs typeface="Arial" panose="020B0604020202020204" pitchFamily="34" charset="0"/>
                </a:rPr>
                <a:t>Lắng</a:t>
              </a:r>
              <a:r>
                <a:rPr lang="en-US" sz="2800" kern="0" dirty="0">
                  <a:solidFill>
                    <a:prstClr val="black"/>
                  </a:solidFill>
                  <a:latin typeface="Arial" panose="020B0604020202020204" pitchFamily="34" charset="0"/>
                  <a:cs typeface="Arial" panose="020B0604020202020204" pitchFamily="34" charset="0"/>
                </a:rPr>
                <a:t> </a:t>
              </a:r>
              <a:r>
                <a:rPr lang="en-US" sz="2800" kern="0" dirty="0" err="1">
                  <a:solidFill>
                    <a:prstClr val="black"/>
                  </a:solidFill>
                  <a:latin typeface="Arial" panose="020B0604020202020204" pitchFamily="34" charset="0"/>
                  <a:cs typeface="Arial" panose="020B0604020202020204" pitchFamily="34" charset="0"/>
                </a:rPr>
                <a:t>nghe</a:t>
              </a:r>
              <a:r>
                <a:rPr lang="en-US" sz="2800" kern="0" dirty="0">
                  <a:solidFill>
                    <a:prstClr val="black"/>
                  </a:solidFill>
                  <a:latin typeface="Arial" panose="020B0604020202020204" pitchFamily="34" charset="0"/>
                  <a:cs typeface="Arial" panose="020B0604020202020204" pitchFamily="34" charset="0"/>
                </a:rPr>
                <a:t> </a:t>
              </a:r>
            </a:p>
            <a:p>
              <a:pPr algn="ctr">
                <a:defRPr/>
              </a:pPr>
              <a:r>
                <a:rPr lang="en-US" sz="2800" kern="0" dirty="0" err="1">
                  <a:solidFill>
                    <a:prstClr val="black"/>
                  </a:solidFill>
                  <a:latin typeface="Arial" panose="020B0604020202020204" pitchFamily="34" charset="0"/>
                  <a:cs typeface="Arial" panose="020B0604020202020204" pitchFamily="34" charset="0"/>
                </a:rPr>
                <a:t>và</a:t>
              </a:r>
              <a:r>
                <a:rPr lang="en-US" sz="2800" kern="0" dirty="0">
                  <a:solidFill>
                    <a:prstClr val="black"/>
                  </a:solidFill>
                  <a:latin typeface="Arial" panose="020B0604020202020204" pitchFamily="34" charset="0"/>
                  <a:cs typeface="Arial" panose="020B0604020202020204" pitchFamily="34" charset="0"/>
                </a:rPr>
                <a:t> </a:t>
              </a:r>
              <a:r>
                <a:rPr lang="en-US" sz="2800" kern="0" dirty="0" err="1">
                  <a:solidFill>
                    <a:prstClr val="black"/>
                  </a:solidFill>
                  <a:latin typeface="Arial" panose="020B0604020202020204" pitchFamily="34" charset="0"/>
                  <a:cs typeface="Arial" panose="020B0604020202020204" pitchFamily="34" charset="0"/>
                </a:rPr>
                <a:t>ghi</a:t>
              </a:r>
              <a:r>
                <a:rPr lang="en-US" sz="2800" kern="0" dirty="0">
                  <a:solidFill>
                    <a:prstClr val="black"/>
                  </a:solidFill>
                  <a:latin typeface="Arial" panose="020B0604020202020204" pitchFamily="34" charset="0"/>
                  <a:cs typeface="Arial" panose="020B0604020202020204" pitchFamily="34" charset="0"/>
                </a:rPr>
                <a:t> </a:t>
              </a:r>
              <a:r>
                <a:rPr lang="en-US" sz="2800" kern="0" dirty="0" err="1">
                  <a:solidFill>
                    <a:prstClr val="black"/>
                  </a:solidFill>
                  <a:latin typeface="Arial" panose="020B0604020202020204" pitchFamily="34" charset="0"/>
                  <a:cs typeface="Arial" panose="020B0604020202020204" pitchFamily="34" charset="0"/>
                </a:rPr>
                <a:t>nhớ</a:t>
              </a:r>
              <a:endParaRPr lang="en-US" sz="2800" kern="0" dirty="0">
                <a:solidFill>
                  <a:prstClr val="black"/>
                </a:solidFill>
                <a:latin typeface="Arial" panose="020B0604020202020204" pitchFamily="34" charset="0"/>
                <a:cs typeface="Arial" panose="020B0604020202020204" pitchFamily="34" charset="0"/>
              </a:endParaRPr>
            </a:p>
          </p:txBody>
        </p:sp>
      </p:grpSp>
      <p:pic>
        <p:nvPicPr>
          <p:cNvPr id="3" name="Ngày như thế nào là đẹp">
            <a:hlinkClick r:id="" action="ppaction://media"/>
            <a:extLst>
              <a:ext uri="{FF2B5EF4-FFF2-40B4-BE49-F238E27FC236}">
                <a16:creationId xmlns:a16="http://schemas.microsoft.com/office/drawing/2014/main" id="{15CB7733-E2B0-42A6-A4C1-75C127F503A8}"/>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2575213" y="1869694"/>
            <a:ext cx="6891187" cy="3876293"/>
          </a:xfrm>
          <a:prstGeom prst="rect">
            <a:avLst/>
          </a:prstGeom>
        </p:spPr>
      </p:pic>
    </p:spTree>
    <p:extLst>
      <p:ext uri="{BB962C8B-B14F-4D97-AF65-F5344CB8AC3E}">
        <p14:creationId xmlns:p14="http://schemas.microsoft.com/office/powerpoint/2010/main" val="3970594680"/>
      </p:ext>
    </p:extLst>
  </p:cSld>
  <p:clrMapOvr>
    <a:masterClrMapping/>
  </p:clrMapOvr>
  <mc:AlternateContent xmlns:mc="http://schemas.openxmlformats.org/markup-compatibility/2006" xmlns:p14="http://schemas.microsoft.com/office/powerpoint/2010/main">
    <mc:Choice Requires="p14">
      <p:transition spd="slow" p14:dur="200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1000"/>
                                        <p:tgtEl>
                                          <p:spTgt spid="21"/>
                                        </p:tgtEl>
                                      </p:cBhvr>
                                    </p:animEffect>
                                    <p:anim calcmode="lin" valueType="num">
                                      <p:cBhvr>
                                        <p:cTn id="13" dur="1000" fill="hold"/>
                                        <p:tgtEl>
                                          <p:spTgt spid="21"/>
                                        </p:tgtEl>
                                        <p:attrNameLst>
                                          <p:attrName>ppt_x</p:attrName>
                                        </p:attrNameLst>
                                      </p:cBhvr>
                                      <p:tavLst>
                                        <p:tav tm="0">
                                          <p:val>
                                            <p:strVal val="#ppt_x"/>
                                          </p:val>
                                        </p:tav>
                                        <p:tav tm="100000">
                                          <p:val>
                                            <p:strVal val="#ppt_x"/>
                                          </p:val>
                                        </p:tav>
                                      </p:tavLst>
                                    </p:anim>
                                    <p:anim calcmode="lin" valueType="num">
                                      <p:cBhvr>
                                        <p:cTn id="14"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barn(inVertical)">
                                      <p:cBhvr>
                                        <p:cTn id="19" dur="500"/>
                                        <p:tgtEl>
                                          <p:spTgt spid="17"/>
                                        </p:tgtEl>
                                      </p:cBhvr>
                                    </p:animEffect>
                                  </p:childTnLst>
                                </p:cTn>
                              </p:par>
                            </p:childTnLst>
                          </p:cTn>
                        </p:par>
                        <p:par>
                          <p:cTn id="20" fill="hold">
                            <p:stCondLst>
                              <p:cond delay="500"/>
                            </p:stCondLst>
                            <p:childTnLst>
                              <p:par>
                                <p:cTn id="21" presetID="1" presetClass="mediacall" presetSubtype="0" fill="hold" nodeType="afterEffect">
                                  <p:stCondLst>
                                    <p:cond delay="0"/>
                                  </p:stCondLst>
                                  <p:childTnLst>
                                    <p:cmd type="call" cmd="playFrom(0.0)">
                                      <p:cBhvr>
                                        <p:cTn id="22" dur="11363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23" fill="hold" display="0">
                  <p:stCondLst>
                    <p:cond delay="indefinite"/>
                  </p:stCondLst>
                </p:cTn>
                <p:tgtEl>
                  <p:spTgt spid="3"/>
                </p:tgtEl>
              </p:cMediaNode>
            </p:video>
            <p:seq concurrent="1" nextAc="seek">
              <p:cTn id="24" restart="whenNotActive" fill="hold" evtFilter="cancelBubble" nodeType="interactiveSeq">
                <p:stCondLst>
                  <p:cond evt="onClick" delay="0">
                    <p:tgtEl>
                      <p:spTgt spid="3"/>
                    </p:tgtEl>
                  </p:cond>
                </p:stCondLst>
                <p:endSync evt="end" delay="0">
                  <p:rtn val="all"/>
                </p:endSync>
                <p:childTnLst>
                  <p:par>
                    <p:cTn id="25" fill="hold">
                      <p:stCondLst>
                        <p:cond delay="0"/>
                      </p:stCondLst>
                      <p:childTnLst>
                        <p:par>
                          <p:cTn id="26" fill="hold">
                            <p:stCondLst>
                              <p:cond delay="0"/>
                            </p:stCondLst>
                            <p:childTnLst>
                              <p:par>
                                <p:cTn id="27" presetID="2" presetClass="mediacall" presetSubtype="0" fill="hold" nodeType="clickEffect">
                                  <p:stCondLst>
                                    <p:cond delay="0"/>
                                  </p:stCondLst>
                                  <p:childTnLst>
                                    <p:cmd type="call" cmd="togglePause">
                                      <p:cBhvr>
                                        <p:cTn id="28" dur="1" fill="hold"/>
                                        <p:tgtEl>
                                          <p:spTgt spid="3"/>
                                        </p:tgtEl>
                                      </p:cBhvr>
                                    </p:cmd>
                                  </p:childTnLst>
                                </p:cTn>
                              </p:par>
                            </p:childTnLst>
                          </p:cTn>
                        </p:par>
                      </p:childTnLst>
                    </p:cTn>
                  </p:par>
                </p:childTnLst>
              </p:cTn>
              <p:nextCondLst>
                <p:cond evt="onClick" delay="0">
                  <p:tgtEl>
                    <p:spTgt spid="3"/>
                  </p:tgtEl>
                </p:cond>
              </p:nextCondLst>
            </p:seq>
          </p:childTnLst>
        </p:cTn>
      </p:par>
    </p:tnLst>
    <p:bldLst>
      <p:bldP spid="21" grpId="0"/>
      <p:bldP spid="1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矩形: 圆角 27">
            <a:extLst>
              <a:ext uri="{FF2B5EF4-FFF2-40B4-BE49-F238E27FC236}">
                <a16:creationId xmlns:a16="http://schemas.microsoft.com/office/drawing/2014/main" id="{C648F1B5-8B29-4B8B-900A-22B773828550}"/>
              </a:ext>
            </a:extLst>
          </p:cNvPr>
          <p:cNvSpPr/>
          <p:nvPr/>
        </p:nvSpPr>
        <p:spPr>
          <a:xfrm>
            <a:off x="384768" y="217715"/>
            <a:ext cx="11422466" cy="6422572"/>
          </a:xfrm>
          <a:prstGeom prst="roundRect">
            <a:avLst>
              <a:gd name="adj" fmla="val 57"/>
            </a:avLst>
          </a:prstGeom>
          <a:noFill/>
          <a:ln w="381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zh-CN" altLang="en-US">
              <a:solidFill>
                <a:prstClr val="white"/>
              </a:solidFill>
            </a:endParaRPr>
          </a:p>
        </p:txBody>
      </p:sp>
      <p:sp>
        <p:nvSpPr>
          <p:cNvPr id="30" name="矩形: 圆角 29">
            <a:extLst>
              <a:ext uri="{FF2B5EF4-FFF2-40B4-BE49-F238E27FC236}">
                <a16:creationId xmlns:a16="http://schemas.microsoft.com/office/drawing/2014/main" id="{2E4DE587-C789-4F0F-8381-A7997A14DC3F}"/>
              </a:ext>
            </a:extLst>
          </p:cNvPr>
          <p:cNvSpPr/>
          <p:nvPr/>
        </p:nvSpPr>
        <p:spPr>
          <a:xfrm>
            <a:off x="505884" y="331697"/>
            <a:ext cx="11180232" cy="6194606"/>
          </a:xfrm>
          <a:prstGeom prst="roundRect">
            <a:avLst>
              <a:gd name="adj" fmla="val 57"/>
            </a:avLst>
          </a:prstGeom>
          <a:noFill/>
          <a:ln w="28575">
            <a:solidFill>
              <a:schemeClr val="tx1">
                <a:lumMod val="50000"/>
                <a:lumOff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zh-CN" altLang="en-US">
              <a:solidFill>
                <a:prstClr val="white"/>
              </a:solidFill>
            </a:endParaRPr>
          </a:p>
        </p:txBody>
      </p:sp>
      <p:sp>
        <p:nvSpPr>
          <p:cNvPr id="21" name="Rectangle 20"/>
          <p:cNvSpPr/>
          <p:nvPr/>
        </p:nvSpPr>
        <p:spPr>
          <a:xfrm>
            <a:off x="3138899" y="761149"/>
            <a:ext cx="5219699" cy="646331"/>
          </a:xfrm>
          <a:prstGeom prst="rect">
            <a:avLst/>
          </a:prstGeom>
        </p:spPr>
        <p:txBody>
          <a:bodyPr wrap="none">
            <a:spAutoFit/>
          </a:bodyPr>
          <a:lstStyle/>
          <a:p>
            <a:pPr algn="ctr"/>
            <a:r>
              <a:rPr lang="en-US" sz="3600" b="1" dirty="0" err="1">
                <a:solidFill>
                  <a:srgbClr val="000099"/>
                </a:solidFill>
                <a:latin typeface="Times New Roman" pitchFamily="18" charset="0"/>
                <a:ea typeface="字魂59号-创粗黑"/>
                <a:cs typeface="Times New Roman" pitchFamily="18" charset="0"/>
              </a:rPr>
              <a:t>Ngày</a:t>
            </a:r>
            <a:r>
              <a:rPr lang="en-US" sz="3600" b="1" dirty="0">
                <a:solidFill>
                  <a:srgbClr val="000099"/>
                </a:solidFill>
                <a:latin typeface="Times New Roman" pitchFamily="18" charset="0"/>
                <a:ea typeface="字魂59号-创粗黑"/>
                <a:cs typeface="Times New Roman" pitchFamily="18" charset="0"/>
              </a:rPr>
              <a:t> </a:t>
            </a:r>
            <a:r>
              <a:rPr lang="en-US" sz="3600" b="1" dirty="0" err="1">
                <a:solidFill>
                  <a:srgbClr val="000099"/>
                </a:solidFill>
                <a:latin typeface="Times New Roman" pitchFamily="18" charset="0"/>
                <a:ea typeface="字魂59号-创粗黑"/>
                <a:cs typeface="Times New Roman" pitchFamily="18" charset="0"/>
              </a:rPr>
              <a:t>như</a:t>
            </a:r>
            <a:r>
              <a:rPr lang="en-US" sz="3600" b="1" dirty="0">
                <a:solidFill>
                  <a:srgbClr val="000099"/>
                </a:solidFill>
                <a:latin typeface="Times New Roman" pitchFamily="18" charset="0"/>
                <a:ea typeface="字魂59号-创粗黑"/>
                <a:cs typeface="Times New Roman" pitchFamily="18" charset="0"/>
              </a:rPr>
              <a:t> </a:t>
            </a:r>
            <a:r>
              <a:rPr lang="en-US" sz="3600" b="1" dirty="0" err="1">
                <a:solidFill>
                  <a:srgbClr val="000099"/>
                </a:solidFill>
                <a:latin typeface="Times New Roman" pitchFamily="18" charset="0"/>
                <a:ea typeface="字魂59号-创粗黑"/>
                <a:cs typeface="Times New Roman" pitchFamily="18" charset="0"/>
              </a:rPr>
              <a:t>thế</a:t>
            </a:r>
            <a:r>
              <a:rPr lang="en-US" sz="3600" b="1" dirty="0">
                <a:solidFill>
                  <a:srgbClr val="000099"/>
                </a:solidFill>
                <a:latin typeface="Times New Roman" pitchFamily="18" charset="0"/>
                <a:ea typeface="字魂59号-创粗黑"/>
                <a:cs typeface="Times New Roman" pitchFamily="18" charset="0"/>
              </a:rPr>
              <a:t> </a:t>
            </a:r>
            <a:r>
              <a:rPr lang="en-US" sz="3600" b="1" dirty="0" err="1">
                <a:solidFill>
                  <a:srgbClr val="000099"/>
                </a:solidFill>
                <a:latin typeface="Times New Roman" pitchFamily="18" charset="0"/>
                <a:ea typeface="字魂59号-创粗黑"/>
                <a:cs typeface="Times New Roman" pitchFamily="18" charset="0"/>
              </a:rPr>
              <a:t>nào</a:t>
            </a:r>
            <a:r>
              <a:rPr lang="en-US" sz="3600" b="1" dirty="0">
                <a:solidFill>
                  <a:srgbClr val="000099"/>
                </a:solidFill>
                <a:latin typeface="Times New Roman" pitchFamily="18" charset="0"/>
                <a:ea typeface="字魂59号-创粗黑"/>
                <a:cs typeface="Times New Roman" pitchFamily="18" charset="0"/>
              </a:rPr>
              <a:t> </a:t>
            </a:r>
            <a:r>
              <a:rPr lang="en-US" sz="3600" b="1" dirty="0" err="1">
                <a:solidFill>
                  <a:srgbClr val="000099"/>
                </a:solidFill>
                <a:latin typeface="Times New Roman" pitchFamily="18" charset="0"/>
                <a:ea typeface="字魂59号-创粗黑"/>
                <a:cs typeface="Times New Roman" pitchFamily="18" charset="0"/>
              </a:rPr>
              <a:t>là</a:t>
            </a:r>
            <a:r>
              <a:rPr lang="en-US" sz="3600" b="1" dirty="0">
                <a:solidFill>
                  <a:srgbClr val="000099"/>
                </a:solidFill>
                <a:latin typeface="Times New Roman" pitchFamily="18" charset="0"/>
                <a:ea typeface="字魂59号-创粗黑"/>
                <a:cs typeface="Times New Roman" pitchFamily="18" charset="0"/>
              </a:rPr>
              <a:t> </a:t>
            </a:r>
            <a:r>
              <a:rPr lang="en-US" sz="3600" b="1" dirty="0" err="1">
                <a:solidFill>
                  <a:srgbClr val="000099"/>
                </a:solidFill>
                <a:latin typeface="Times New Roman" pitchFamily="18" charset="0"/>
                <a:ea typeface="字魂59号-创粗黑"/>
                <a:cs typeface="Times New Roman" pitchFamily="18" charset="0"/>
              </a:rPr>
              <a:t>đẹp</a:t>
            </a:r>
            <a:r>
              <a:rPr lang="en-US" sz="3600" b="1" dirty="0">
                <a:solidFill>
                  <a:srgbClr val="000099"/>
                </a:solidFill>
                <a:latin typeface="Times New Roman" pitchFamily="18" charset="0"/>
                <a:ea typeface="字魂59号-创粗黑"/>
                <a:cs typeface="Times New Roman" pitchFamily="18" charset="0"/>
              </a:rPr>
              <a:t>?</a:t>
            </a:r>
            <a:endParaRPr lang="en-US" sz="3200" b="1" dirty="0">
              <a:solidFill>
                <a:srgbClr val="000099"/>
              </a:solidFill>
              <a:latin typeface="Times New Roman" pitchFamily="18" charset="0"/>
              <a:ea typeface="字魂59号-创粗黑"/>
              <a:cs typeface="Times New Roman" pitchFamily="18" charset="0"/>
            </a:endParaRPr>
          </a:p>
        </p:txBody>
      </p:sp>
      <p:sp>
        <p:nvSpPr>
          <p:cNvPr id="17" name="Cloud Callout 16"/>
          <p:cNvSpPr/>
          <p:nvPr/>
        </p:nvSpPr>
        <p:spPr>
          <a:xfrm>
            <a:off x="6863301" y="1294556"/>
            <a:ext cx="4493259" cy="2134444"/>
          </a:xfrm>
          <a:prstGeom prst="cloudCallout">
            <a:avLst>
              <a:gd name="adj1" fmla="val -56856"/>
              <a:gd name="adj2" fmla="val 90200"/>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en-US">
              <a:solidFill>
                <a:prstClr val="white"/>
              </a:solidFill>
            </a:endParaRPr>
          </a:p>
        </p:txBody>
      </p:sp>
      <p:sp>
        <p:nvSpPr>
          <p:cNvPr id="19" name="Rectangle 18"/>
          <p:cNvSpPr/>
          <p:nvPr/>
        </p:nvSpPr>
        <p:spPr>
          <a:xfrm>
            <a:off x="7151030" y="1569166"/>
            <a:ext cx="3856272" cy="2690993"/>
          </a:xfrm>
          <a:prstGeom prst="rect">
            <a:avLst/>
          </a:prstGeom>
          <a:solidFill>
            <a:schemeClr val="bg1"/>
          </a:solidFill>
        </p:spPr>
        <p:txBody>
          <a:bodyPr wrap="square">
            <a:spAutoFit/>
          </a:bodyPr>
          <a:lstStyle/>
          <a:p>
            <a:pPr indent="383540" defTabSz="457200">
              <a:lnSpc>
                <a:spcPct val="107000"/>
              </a:lnSpc>
              <a:spcBef>
                <a:spcPts val="300"/>
              </a:spcBef>
              <a:spcAft>
                <a:spcPts val="300"/>
              </a:spcAft>
            </a:pPr>
            <a:r>
              <a:rPr lang="vi-VN" sz="3200" b="1" dirty="0">
                <a:solidFill>
                  <a:srgbClr val="000099"/>
                </a:solidFill>
                <a:latin typeface="Times New Roman"/>
              </a:rPr>
              <a:t>Châu chấu nhảy lên gò phơi nắng và khen rằng hôm nay quả là một ngày tuyệt vời.</a:t>
            </a:r>
            <a:endParaRPr lang="en-US" sz="3200" b="1" dirty="0">
              <a:solidFill>
                <a:srgbClr val="000099"/>
              </a:solidFill>
              <a:latin typeface="Calibri Light"/>
              <a:ea typeface="Calibri" panose="020F0502020204030204" pitchFamily="34" charset="0"/>
              <a:cs typeface="Times New Roman" panose="02020603050405020304" pitchFamily="18" charset="0"/>
            </a:endParaRPr>
          </a:p>
        </p:txBody>
      </p:sp>
      <p:pic>
        <p:nvPicPr>
          <p:cNvPr id="4" name="Picture 3">
            <a:extLst>
              <a:ext uri="{FF2B5EF4-FFF2-40B4-BE49-F238E27FC236}">
                <a16:creationId xmlns:a16="http://schemas.microsoft.com/office/drawing/2014/main" id="{A5740758-2FEC-4805-B37F-19EF4DF8C1CD}"/>
              </a:ext>
            </a:extLst>
          </p:cNvPr>
          <p:cNvPicPr>
            <a:picLocks noChangeAspect="1"/>
          </p:cNvPicPr>
          <p:nvPr/>
        </p:nvPicPr>
        <p:blipFill>
          <a:blip r:embed="rId3"/>
          <a:stretch>
            <a:fillRect/>
          </a:stretch>
        </p:blipFill>
        <p:spPr>
          <a:xfrm>
            <a:off x="505885" y="1691019"/>
            <a:ext cx="6260376" cy="5063172"/>
          </a:xfrm>
          <a:prstGeom prst="rect">
            <a:avLst/>
          </a:prstGeom>
        </p:spPr>
      </p:pic>
    </p:spTree>
    <p:extLst>
      <p:ext uri="{BB962C8B-B14F-4D97-AF65-F5344CB8AC3E}">
        <p14:creationId xmlns:p14="http://schemas.microsoft.com/office/powerpoint/2010/main" val="1259357101"/>
      </p:ext>
    </p:extLst>
  </p:cSld>
  <p:clrMapOvr>
    <a:masterClrMapping/>
  </p:clrMapOvr>
  <mc:AlternateContent xmlns:mc="http://schemas.openxmlformats.org/markup-compatibility/2006" xmlns:p14="http://schemas.microsoft.com/office/powerpoint/2010/main">
    <mc:Choice Requires="p14">
      <p:transition spd="slow" p14:dur="200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barn(inVertical)">
                                      <p:cBhvr>
                                        <p:cTn id="1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9"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组合 28">
            <a:extLst>
              <a:ext uri="{FF2B5EF4-FFF2-40B4-BE49-F238E27FC236}">
                <a16:creationId xmlns:a16="http://schemas.microsoft.com/office/drawing/2014/main" id="{6BE0621D-E4BF-4422-933D-6A58D522530D}"/>
              </a:ext>
            </a:extLst>
          </p:cNvPr>
          <p:cNvGrpSpPr/>
          <p:nvPr/>
        </p:nvGrpSpPr>
        <p:grpSpPr>
          <a:xfrm>
            <a:off x="-43451" y="0"/>
            <a:ext cx="12278902" cy="6858001"/>
            <a:chOff x="500344" y="619695"/>
            <a:chExt cx="12278902" cy="6858001"/>
          </a:xfrm>
        </p:grpSpPr>
        <p:sp>
          <p:nvSpPr>
            <p:cNvPr id="27" name="矩形: 圆角 26">
              <a:extLst>
                <a:ext uri="{FF2B5EF4-FFF2-40B4-BE49-F238E27FC236}">
                  <a16:creationId xmlns:a16="http://schemas.microsoft.com/office/drawing/2014/main" id="{0C058776-11BB-4807-B8AF-FAADC6954A88}"/>
                </a:ext>
              </a:extLst>
            </p:cNvPr>
            <p:cNvSpPr/>
            <p:nvPr/>
          </p:nvSpPr>
          <p:spPr>
            <a:xfrm>
              <a:off x="543794" y="619695"/>
              <a:ext cx="12192000" cy="6858000"/>
            </a:xfrm>
            <a:prstGeom prst="roundRect">
              <a:avLst>
                <a:gd name="adj" fmla="val 0"/>
              </a:avLst>
            </a:prstGeom>
            <a:solidFill>
              <a:srgbClr val="FED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zh-CN" altLang="en-US">
                <a:solidFill>
                  <a:prstClr val="white"/>
                </a:solidFill>
              </a:endParaRPr>
            </a:p>
          </p:txBody>
        </p:sp>
        <p:pic>
          <p:nvPicPr>
            <p:cNvPr id="6" name="图片 5" descr="图片包含 建筑物, 窗户&#10;&#10;自动生成的说明">
              <a:extLst>
                <a:ext uri="{FF2B5EF4-FFF2-40B4-BE49-F238E27FC236}">
                  <a16:creationId xmlns:a16="http://schemas.microsoft.com/office/drawing/2014/main" id="{29968C0B-C5B9-4200-B235-F5F60A5F082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6214"/>
            <a:stretch/>
          </p:blipFill>
          <p:spPr>
            <a:xfrm rot="16200000">
              <a:off x="3210795" y="-2090755"/>
              <a:ext cx="6858000" cy="12278902"/>
            </a:xfrm>
            <a:prstGeom prst="rect">
              <a:avLst/>
            </a:prstGeom>
            <a:ln>
              <a:noFill/>
            </a:ln>
          </p:spPr>
        </p:pic>
      </p:grpSp>
      <p:pic>
        <p:nvPicPr>
          <p:cNvPr id="22" name="图片 21" descr="图片包含 屏幕截图&#10;&#10;自动生成的说明">
            <a:extLst>
              <a:ext uri="{FF2B5EF4-FFF2-40B4-BE49-F238E27FC236}">
                <a16:creationId xmlns:a16="http://schemas.microsoft.com/office/drawing/2014/main" id="{7AAB1451-57A0-42F9-A287-1DFCA770FA6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4768" y="161619"/>
            <a:ext cx="11433170" cy="6422575"/>
          </a:xfrm>
          <a:prstGeom prst="rect">
            <a:avLst/>
          </a:prstGeom>
          <a:effectLst>
            <a:outerShdw blurRad="63500" dist="50800" dir="5400000" sx="101000" sy="101000" algn="t" rotWithShape="0">
              <a:prstClr val="black">
                <a:alpha val="13000"/>
              </a:prstClr>
            </a:outerShdw>
          </a:effectLst>
        </p:spPr>
      </p:pic>
      <p:pic>
        <p:nvPicPr>
          <p:cNvPr id="8" name="图片 7" descr="图片包含 玩具, 玩偶&#10;&#10;自动生成的说明">
            <a:extLst>
              <a:ext uri="{FF2B5EF4-FFF2-40B4-BE49-F238E27FC236}">
                <a16:creationId xmlns:a16="http://schemas.microsoft.com/office/drawing/2014/main" id="{281C43FC-F11A-4067-A398-7969E9E7766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94961" y="3881886"/>
            <a:ext cx="2270704" cy="2463241"/>
          </a:xfrm>
          <a:prstGeom prst="rect">
            <a:avLst/>
          </a:prstGeom>
        </p:spPr>
      </p:pic>
      <p:sp>
        <p:nvSpPr>
          <p:cNvPr id="28" name="矩形: 圆角 27">
            <a:extLst>
              <a:ext uri="{FF2B5EF4-FFF2-40B4-BE49-F238E27FC236}">
                <a16:creationId xmlns:a16="http://schemas.microsoft.com/office/drawing/2014/main" id="{C648F1B5-8B29-4B8B-900A-22B773828550}"/>
              </a:ext>
            </a:extLst>
          </p:cNvPr>
          <p:cNvSpPr/>
          <p:nvPr/>
        </p:nvSpPr>
        <p:spPr>
          <a:xfrm>
            <a:off x="384768" y="217715"/>
            <a:ext cx="11422466" cy="6422572"/>
          </a:xfrm>
          <a:prstGeom prst="roundRect">
            <a:avLst>
              <a:gd name="adj" fmla="val 57"/>
            </a:avLst>
          </a:prstGeom>
          <a:noFill/>
          <a:ln w="381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zh-CN" altLang="en-US">
              <a:solidFill>
                <a:prstClr val="white"/>
              </a:solidFill>
            </a:endParaRPr>
          </a:p>
        </p:txBody>
      </p:sp>
      <p:sp>
        <p:nvSpPr>
          <p:cNvPr id="30" name="矩形: 圆角 29">
            <a:extLst>
              <a:ext uri="{FF2B5EF4-FFF2-40B4-BE49-F238E27FC236}">
                <a16:creationId xmlns:a16="http://schemas.microsoft.com/office/drawing/2014/main" id="{2E4DE587-C789-4F0F-8381-A7997A14DC3F}"/>
              </a:ext>
            </a:extLst>
          </p:cNvPr>
          <p:cNvSpPr/>
          <p:nvPr/>
        </p:nvSpPr>
        <p:spPr>
          <a:xfrm>
            <a:off x="505884" y="331697"/>
            <a:ext cx="11180232" cy="6194606"/>
          </a:xfrm>
          <a:prstGeom prst="roundRect">
            <a:avLst>
              <a:gd name="adj" fmla="val 57"/>
            </a:avLst>
          </a:prstGeom>
          <a:noFill/>
          <a:ln w="28575">
            <a:solidFill>
              <a:schemeClr val="tx1">
                <a:lumMod val="50000"/>
                <a:lumOff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zh-CN" altLang="en-US">
              <a:solidFill>
                <a:prstClr val="white"/>
              </a:solidFill>
            </a:endParaRPr>
          </a:p>
        </p:txBody>
      </p:sp>
      <p:sp>
        <p:nvSpPr>
          <p:cNvPr id="21" name="Rectangle 20"/>
          <p:cNvSpPr/>
          <p:nvPr/>
        </p:nvSpPr>
        <p:spPr>
          <a:xfrm>
            <a:off x="3138899" y="761149"/>
            <a:ext cx="5219699" cy="646331"/>
          </a:xfrm>
          <a:prstGeom prst="rect">
            <a:avLst/>
          </a:prstGeom>
        </p:spPr>
        <p:txBody>
          <a:bodyPr wrap="none">
            <a:spAutoFit/>
          </a:bodyPr>
          <a:lstStyle/>
          <a:p>
            <a:pPr algn="ctr">
              <a:defRPr/>
            </a:pPr>
            <a:r>
              <a:rPr lang="en-US" sz="3600" b="1" dirty="0" err="1">
                <a:solidFill>
                  <a:srgbClr val="000099"/>
                </a:solidFill>
                <a:latin typeface="Times New Roman" pitchFamily="18" charset="0"/>
                <a:ea typeface="字魂59号-创粗黑"/>
                <a:cs typeface="Times New Roman" pitchFamily="18" charset="0"/>
              </a:rPr>
              <a:t>Ngày</a:t>
            </a:r>
            <a:r>
              <a:rPr lang="en-US" sz="3600" b="1" dirty="0">
                <a:solidFill>
                  <a:srgbClr val="000099"/>
                </a:solidFill>
                <a:latin typeface="Times New Roman" pitchFamily="18" charset="0"/>
                <a:ea typeface="字魂59号-创粗黑"/>
                <a:cs typeface="Times New Roman" pitchFamily="18" charset="0"/>
              </a:rPr>
              <a:t> </a:t>
            </a:r>
            <a:r>
              <a:rPr lang="en-US" sz="3600" b="1" dirty="0" err="1">
                <a:solidFill>
                  <a:srgbClr val="000099"/>
                </a:solidFill>
                <a:latin typeface="Times New Roman" pitchFamily="18" charset="0"/>
                <a:ea typeface="字魂59号-创粗黑"/>
                <a:cs typeface="Times New Roman" pitchFamily="18" charset="0"/>
              </a:rPr>
              <a:t>như</a:t>
            </a:r>
            <a:r>
              <a:rPr lang="en-US" sz="3600" b="1" dirty="0">
                <a:solidFill>
                  <a:srgbClr val="000099"/>
                </a:solidFill>
                <a:latin typeface="Times New Roman" pitchFamily="18" charset="0"/>
                <a:ea typeface="字魂59号-创粗黑"/>
                <a:cs typeface="Times New Roman" pitchFamily="18" charset="0"/>
              </a:rPr>
              <a:t> </a:t>
            </a:r>
            <a:r>
              <a:rPr lang="en-US" sz="3600" b="1" dirty="0" err="1">
                <a:solidFill>
                  <a:srgbClr val="000099"/>
                </a:solidFill>
                <a:latin typeface="Times New Roman" pitchFamily="18" charset="0"/>
                <a:ea typeface="字魂59号-创粗黑"/>
                <a:cs typeface="Times New Roman" pitchFamily="18" charset="0"/>
              </a:rPr>
              <a:t>thế</a:t>
            </a:r>
            <a:r>
              <a:rPr lang="en-US" sz="3600" b="1" dirty="0">
                <a:solidFill>
                  <a:srgbClr val="000099"/>
                </a:solidFill>
                <a:latin typeface="Times New Roman" pitchFamily="18" charset="0"/>
                <a:ea typeface="字魂59号-创粗黑"/>
                <a:cs typeface="Times New Roman" pitchFamily="18" charset="0"/>
              </a:rPr>
              <a:t> </a:t>
            </a:r>
            <a:r>
              <a:rPr lang="en-US" sz="3600" b="1" dirty="0" err="1">
                <a:solidFill>
                  <a:srgbClr val="000099"/>
                </a:solidFill>
                <a:latin typeface="Times New Roman" pitchFamily="18" charset="0"/>
                <a:ea typeface="字魂59号-创粗黑"/>
                <a:cs typeface="Times New Roman" pitchFamily="18" charset="0"/>
              </a:rPr>
              <a:t>nào</a:t>
            </a:r>
            <a:r>
              <a:rPr lang="en-US" sz="3600" b="1" dirty="0">
                <a:solidFill>
                  <a:srgbClr val="000099"/>
                </a:solidFill>
                <a:latin typeface="Times New Roman" pitchFamily="18" charset="0"/>
                <a:ea typeface="字魂59号-创粗黑"/>
                <a:cs typeface="Times New Roman" pitchFamily="18" charset="0"/>
              </a:rPr>
              <a:t> </a:t>
            </a:r>
            <a:r>
              <a:rPr lang="en-US" sz="3600" b="1" dirty="0" err="1">
                <a:solidFill>
                  <a:srgbClr val="000099"/>
                </a:solidFill>
                <a:latin typeface="Times New Roman" pitchFamily="18" charset="0"/>
                <a:ea typeface="字魂59号-创粗黑"/>
                <a:cs typeface="Times New Roman" pitchFamily="18" charset="0"/>
              </a:rPr>
              <a:t>là</a:t>
            </a:r>
            <a:r>
              <a:rPr lang="en-US" sz="3600" b="1" dirty="0">
                <a:solidFill>
                  <a:srgbClr val="000099"/>
                </a:solidFill>
                <a:latin typeface="Times New Roman" pitchFamily="18" charset="0"/>
                <a:ea typeface="字魂59号-创粗黑"/>
                <a:cs typeface="Times New Roman" pitchFamily="18" charset="0"/>
              </a:rPr>
              <a:t> </a:t>
            </a:r>
            <a:r>
              <a:rPr lang="en-US" sz="3600" b="1" dirty="0" err="1">
                <a:solidFill>
                  <a:srgbClr val="000099"/>
                </a:solidFill>
                <a:latin typeface="Times New Roman" pitchFamily="18" charset="0"/>
                <a:ea typeface="字魂59号-创粗黑"/>
                <a:cs typeface="Times New Roman" pitchFamily="18" charset="0"/>
              </a:rPr>
              <a:t>đẹp</a:t>
            </a:r>
            <a:r>
              <a:rPr lang="en-US" sz="3600" b="1" dirty="0">
                <a:solidFill>
                  <a:srgbClr val="000099"/>
                </a:solidFill>
                <a:latin typeface="Times New Roman" pitchFamily="18" charset="0"/>
                <a:ea typeface="字魂59号-创粗黑"/>
                <a:cs typeface="Times New Roman" pitchFamily="18" charset="0"/>
              </a:rPr>
              <a:t>?</a:t>
            </a:r>
            <a:endParaRPr lang="en-US" sz="3200" b="1" dirty="0">
              <a:solidFill>
                <a:srgbClr val="000099"/>
              </a:solidFill>
              <a:latin typeface="Times New Roman" pitchFamily="18" charset="0"/>
              <a:ea typeface="字魂59号-创粗黑"/>
              <a:cs typeface="Times New Roman" pitchFamily="18" charset="0"/>
            </a:endParaRPr>
          </a:p>
        </p:txBody>
      </p:sp>
      <p:sp>
        <p:nvSpPr>
          <p:cNvPr id="17" name="Cloud Callout 16"/>
          <p:cNvSpPr/>
          <p:nvPr/>
        </p:nvSpPr>
        <p:spPr>
          <a:xfrm>
            <a:off x="6654861" y="1294556"/>
            <a:ext cx="4701699" cy="2860884"/>
          </a:xfrm>
          <a:prstGeom prst="cloudCallout">
            <a:avLst>
              <a:gd name="adj1" fmla="val -56856"/>
              <a:gd name="adj2" fmla="val 902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en-US">
              <a:solidFill>
                <a:prstClr val="white"/>
              </a:solidFill>
            </a:endParaRPr>
          </a:p>
        </p:txBody>
      </p:sp>
      <p:sp>
        <p:nvSpPr>
          <p:cNvPr id="19" name="Rectangle 18"/>
          <p:cNvSpPr/>
          <p:nvPr/>
        </p:nvSpPr>
        <p:spPr>
          <a:xfrm>
            <a:off x="7151030" y="1569166"/>
            <a:ext cx="3856272" cy="4201856"/>
          </a:xfrm>
          <a:prstGeom prst="rect">
            <a:avLst/>
          </a:prstGeom>
        </p:spPr>
        <p:txBody>
          <a:bodyPr wrap="square">
            <a:spAutoFit/>
          </a:bodyPr>
          <a:lstStyle/>
          <a:p>
            <a:pPr indent="383540" defTabSz="457200">
              <a:lnSpc>
                <a:spcPct val="107000"/>
              </a:lnSpc>
              <a:spcBef>
                <a:spcPts val="300"/>
              </a:spcBef>
              <a:spcAft>
                <a:spcPts val="300"/>
              </a:spcAft>
            </a:pPr>
            <a:r>
              <a:rPr lang="vi-VN" sz="3600" b="1" dirty="0">
                <a:solidFill>
                  <a:srgbClr val="000099"/>
                </a:solidFill>
                <a:latin typeface="Times New Roman"/>
              </a:rPr>
              <a:t>Giun đất không đồng ý với châu chấu. Giun nói một ngày có mưa bụi và những vũng nước đục mới là ngày tuyệt đẹp.</a:t>
            </a:r>
          </a:p>
        </p:txBody>
      </p:sp>
      <p:pic>
        <p:nvPicPr>
          <p:cNvPr id="3" name="Picture 2">
            <a:extLst>
              <a:ext uri="{FF2B5EF4-FFF2-40B4-BE49-F238E27FC236}">
                <a16:creationId xmlns:a16="http://schemas.microsoft.com/office/drawing/2014/main" id="{6E5F71AD-8F8C-45CE-BA87-446BEC7FC5C7}"/>
              </a:ext>
            </a:extLst>
          </p:cNvPr>
          <p:cNvPicPr>
            <a:picLocks noChangeAspect="1"/>
          </p:cNvPicPr>
          <p:nvPr/>
        </p:nvPicPr>
        <p:blipFill>
          <a:blip r:embed="rId6"/>
          <a:stretch>
            <a:fillRect/>
          </a:stretch>
        </p:blipFill>
        <p:spPr>
          <a:xfrm>
            <a:off x="2004433" y="1677456"/>
            <a:ext cx="4529312" cy="3727664"/>
          </a:xfrm>
          <a:prstGeom prst="rect">
            <a:avLst/>
          </a:prstGeom>
        </p:spPr>
      </p:pic>
    </p:spTree>
    <p:extLst>
      <p:ext uri="{BB962C8B-B14F-4D97-AF65-F5344CB8AC3E}">
        <p14:creationId xmlns:p14="http://schemas.microsoft.com/office/powerpoint/2010/main" val="3156002793"/>
      </p:ext>
    </p:extLst>
  </p:cSld>
  <p:clrMapOvr>
    <a:masterClrMapping/>
  </p:clrMapOvr>
  <mc:AlternateContent xmlns:mc="http://schemas.openxmlformats.org/markup-compatibility/2006" xmlns:p14="http://schemas.microsoft.com/office/powerpoint/2010/main">
    <mc:Choice Requires="p14">
      <p:transition spd="slow" p14:dur="200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barn(inVertical)">
                                      <p:cBhvr>
                                        <p:cTn id="1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9"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C8F8F8"/>
        </a:solidFill>
        <a:effectLst/>
      </p:bgPr>
    </p:bg>
    <p:spTree>
      <p:nvGrpSpPr>
        <p:cNvPr id="1" name=""/>
        <p:cNvGrpSpPr/>
        <p:nvPr/>
      </p:nvGrpSpPr>
      <p:grpSpPr>
        <a:xfrm>
          <a:off x="0" y="0"/>
          <a:ext cx="0" cy="0"/>
          <a:chOff x="0" y="0"/>
          <a:chExt cx="0" cy="0"/>
        </a:xfrm>
      </p:grpSpPr>
      <p:pic>
        <p:nvPicPr>
          <p:cNvPr id="16" name="图片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88964" y="1880130"/>
            <a:ext cx="3924716" cy="3924716"/>
          </a:xfrm>
          <a:prstGeom prst="rect">
            <a:avLst/>
          </a:prstGeom>
        </p:spPr>
      </p:pic>
      <p:sp>
        <p:nvSpPr>
          <p:cNvPr id="2" name="Speech Bubble: Rectangle with Corners Rounded 1">
            <a:extLst>
              <a:ext uri="{FF2B5EF4-FFF2-40B4-BE49-F238E27FC236}">
                <a16:creationId xmlns:a16="http://schemas.microsoft.com/office/drawing/2014/main" id="{38E6D105-6241-4997-AA6B-1EFD365B6688}"/>
              </a:ext>
            </a:extLst>
          </p:cNvPr>
          <p:cNvSpPr/>
          <p:nvPr/>
        </p:nvSpPr>
        <p:spPr>
          <a:xfrm>
            <a:off x="5049520" y="1168400"/>
            <a:ext cx="5598160" cy="1605280"/>
          </a:xfrm>
          <a:prstGeom prst="wedgeRoundRectCallout">
            <a:avLst>
              <a:gd name="adj1" fmla="val -62449"/>
              <a:gd name="adj2" fmla="val 40530"/>
              <a:gd name="adj3" fmla="val 16667"/>
            </a:avLst>
          </a:prstGeom>
          <a:ln w="76200"/>
        </p:spPr>
        <p:style>
          <a:lnRef idx="2">
            <a:schemeClr val="accent2"/>
          </a:lnRef>
          <a:fillRef idx="1">
            <a:schemeClr val="lt1"/>
          </a:fillRef>
          <a:effectRef idx="0">
            <a:schemeClr val="accent2"/>
          </a:effectRef>
          <a:fontRef idx="minor">
            <a:schemeClr val="dk1"/>
          </a:fontRef>
        </p:style>
        <p:txBody>
          <a:bodyPr rtlCol="0" anchor="ctr"/>
          <a:lstStyle/>
          <a:p>
            <a:pPr marL="0" marR="0" algn="just">
              <a:lnSpc>
                <a:spcPct val="120000"/>
              </a:lnSpc>
              <a:spcBef>
                <a:spcPts val="0"/>
              </a:spcBef>
              <a:spcAft>
                <a:spcPts val="0"/>
              </a:spcAft>
            </a:pPr>
            <a:r>
              <a:rPr lang="nl-NL" sz="4400" b="1" dirty="0">
                <a:effectLst/>
                <a:latin typeface="Arial-Rounded" panose="020B0500000000000000" pitchFamily="34" charset="0"/>
                <a:ea typeface="Arial-Rounded" panose="020B0500000000000000" pitchFamily="34" charset="0"/>
                <a:cs typeface="Arial-Rounded" panose="020B0500000000000000" pitchFamily="34" charset="0"/>
              </a:rPr>
              <a:t>Kể lại một ngày em cảm thấy rất vui</a:t>
            </a:r>
            <a:endParaRPr lang="en-US" sz="4400" b="1" dirty="0">
              <a:effectLst/>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50139351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ipe(down)">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组合 28">
            <a:extLst>
              <a:ext uri="{FF2B5EF4-FFF2-40B4-BE49-F238E27FC236}">
                <a16:creationId xmlns:a16="http://schemas.microsoft.com/office/drawing/2014/main" id="{6BE0621D-E4BF-4422-933D-6A58D522530D}"/>
              </a:ext>
            </a:extLst>
          </p:cNvPr>
          <p:cNvGrpSpPr/>
          <p:nvPr/>
        </p:nvGrpSpPr>
        <p:grpSpPr>
          <a:xfrm>
            <a:off x="-43451" y="0"/>
            <a:ext cx="12278902" cy="6858001"/>
            <a:chOff x="500344" y="619695"/>
            <a:chExt cx="12278902" cy="6858001"/>
          </a:xfrm>
        </p:grpSpPr>
        <p:sp>
          <p:nvSpPr>
            <p:cNvPr id="27" name="矩形: 圆角 26">
              <a:extLst>
                <a:ext uri="{FF2B5EF4-FFF2-40B4-BE49-F238E27FC236}">
                  <a16:creationId xmlns:a16="http://schemas.microsoft.com/office/drawing/2014/main" id="{0C058776-11BB-4807-B8AF-FAADC6954A88}"/>
                </a:ext>
              </a:extLst>
            </p:cNvPr>
            <p:cNvSpPr/>
            <p:nvPr/>
          </p:nvSpPr>
          <p:spPr>
            <a:xfrm>
              <a:off x="543794" y="619695"/>
              <a:ext cx="12192000" cy="6858000"/>
            </a:xfrm>
            <a:prstGeom prst="roundRect">
              <a:avLst>
                <a:gd name="adj" fmla="val 0"/>
              </a:avLst>
            </a:prstGeom>
            <a:solidFill>
              <a:srgbClr val="FED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zh-CN" altLang="en-US">
                <a:solidFill>
                  <a:prstClr val="white"/>
                </a:solidFill>
              </a:endParaRPr>
            </a:p>
          </p:txBody>
        </p:sp>
        <p:pic>
          <p:nvPicPr>
            <p:cNvPr id="6" name="图片 5" descr="图片包含 建筑物, 窗户&#10;&#10;自动生成的说明">
              <a:extLst>
                <a:ext uri="{FF2B5EF4-FFF2-40B4-BE49-F238E27FC236}">
                  <a16:creationId xmlns:a16="http://schemas.microsoft.com/office/drawing/2014/main" id="{29968C0B-C5B9-4200-B235-F5F60A5F082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6214"/>
            <a:stretch/>
          </p:blipFill>
          <p:spPr>
            <a:xfrm rot="16200000">
              <a:off x="3210795" y="-2090755"/>
              <a:ext cx="6858000" cy="12278902"/>
            </a:xfrm>
            <a:prstGeom prst="rect">
              <a:avLst/>
            </a:prstGeom>
            <a:ln>
              <a:noFill/>
            </a:ln>
          </p:spPr>
        </p:pic>
      </p:grpSp>
      <p:pic>
        <p:nvPicPr>
          <p:cNvPr id="22" name="图片 21" descr="图片包含 屏幕截图&#10;&#10;自动生成的说明">
            <a:extLst>
              <a:ext uri="{FF2B5EF4-FFF2-40B4-BE49-F238E27FC236}">
                <a16:creationId xmlns:a16="http://schemas.microsoft.com/office/drawing/2014/main" id="{7AAB1451-57A0-42F9-A287-1DFCA770FA6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4768" y="161619"/>
            <a:ext cx="11433170" cy="6422575"/>
          </a:xfrm>
          <a:prstGeom prst="rect">
            <a:avLst/>
          </a:prstGeom>
          <a:effectLst>
            <a:outerShdw blurRad="63500" dist="50800" dir="5400000" sx="101000" sy="101000" algn="t" rotWithShape="0">
              <a:prstClr val="black">
                <a:alpha val="13000"/>
              </a:prstClr>
            </a:outerShdw>
          </a:effectLst>
        </p:spPr>
      </p:pic>
      <p:pic>
        <p:nvPicPr>
          <p:cNvPr id="8" name="图片 7" descr="图片包含 玩具, 玩偶&#10;&#10;自动生成的说明">
            <a:extLst>
              <a:ext uri="{FF2B5EF4-FFF2-40B4-BE49-F238E27FC236}">
                <a16:creationId xmlns:a16="http://schemas.microsoft.com/office/drawing/2014/main" id="{281C43FC-F11A-4067-A398-7969E9E7766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94961" y="3881886"/>
            <a:ext cx="2270704" cy="2463241"/>
          </a:xfrm>
          <a:prstGeom prst="rect">
            <a:avLst/>
          </a:prstGeom>
        </p:spPr>
      </p:pic>
      <p:sp>
        <p:nvSpPr>
          <p:cNvPr id="28" name="矩形: 圆角 27">
            <a:extLst>
              <a:ext uri="{FF2B5EF4-FFF2-40B4-BE49-F238E27FC236}">
                <a16:creationId xmlns:a16="http://schemas.microsoft.com/office/drawing/2014/main" id="{C648F1B5-8B29-4B8B-900A-22B773828550}"/>
              </a:ext>
            </a:extLst>
          </p:cNvPr>
          <p:cNvSpPr/>
          <p:nvPr/>
        </p:nvSpPr>
        <p:spPr>
          <a:xfrm>
            <a:off x="384768" y="217715"/>
            <a:ext cx="11422466" cy="6422572"/>
          </a:xfrm>
          <a:prstGeom prst="roundRect">
            <a:avLst>
              <a:gd name="adj" fmla="val 57"/>
            </a:avLst>
          </a:prstGeom>
          <a:noFill/>
          <a:ln w="381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zh-CN" altLang="en-US">
              <a:solidFill>
                <a:prstClr val="white"/>
              </a:solidFill>
            </a:endParaRPr>
          </a:p>
        </p:txBody>
      </p:sp>
      <p:sp>
        <p:nvSpPr>
          <p:cNvPr id="30" name="矩形: 圆角 29">
            <a:extLst>
              <a:ext uri="{FF2B5EF4-FFF2-40B4-BE49-F238E27FC236}">
                <a16:creationId xmlns:a16="http://schemas.microsoft.com/office/drawing/2014/main" id="{2E4DE587-C789-4F0F-8381-A7997A14DC3F}"/>
              </a:ext>
            </a:extLst>
          </p:cNvPr>
          <p:cNvSpPr/>
          <p:nvPr/>
        </p:nvSpPr>
        <p:spPr>
          <a:xfrm>
            <a:off x="505884" y="331697"/>
            <a:ext cx="11180232" cy="6194606"/>
          </a:xfrm>
          <a:prstGeom prst="roundRect">
            <a:avLst>
              <a:gd name="adj" fmla="val 57"/>
            </a:avLst>
          </a:prstGeom>
          <a:noFill/>
          <a:ln w="28575">
            <a:solidFill>
              <a:schemeClr val="tx1">
                <a:lumMod val="50000"/>
                <a:lumOff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zh-CN" altLang="en-US">
              <a:solidFill>
                <a:prstClr val="white"/>
              </a:solidFill>
            </a:endParaRPr>
          </a:p>
        </p:txBody>
      </p:sp>
      <p:sp>
        <p:nvSpPr>
          <p:cNvPr id="21" name="Rectangle 20"/>
          <p:cNvSpPr/>
          <p:nvPr/>
        </p:nvSpPr>
        <p:spPr>
          <a:xfrm>
            <a:off x="3138899" y="761149"/>
            <a:ext cx="5860900" cy="646331"/>
          </a:xfrm>
          <a:prstGeom prst="rect">
            <a:avLst/>
          </a:prstGeom>
        </p:spPr>
        <p:txBody>
          <a:bodyPr wrap="none">
            <a:spAutoFit/>
          </a:bodyPr>
          <a:lstStyle/>
          <a:p>
            <a:pPr algn="ctr">
              <a:defRPr/>
            </a:pPr>
            <a:r>
              <a:rPr lang="en-US" sz="3600" b="1" dirty="0" err="1">
                <a:solidFill>
                  <a:srgbClr val="ED7D31">
                    <a:lumMod val="50000"/>
                  </a:srgbClr>
                </a:solidFill>
                <a:latin typeface="Nunito black" pitchFamily="2" charset="0"/>
                <a:ea typeface="字魂59号-创粗黑"/>
                <a:cs typeface="Baloo" panose="03080902040302020200" pitchFamily="66" charset="0"/>
              </a:rPr>
              <a:t>Ngày</a:t>
            </a:r>
            <a:r>
              <a:rPr lang="en-US" sz="3600" b="1" dirty="0">
                <a:solidFill>
                  <a:srgbClr val="ED7D31">
                    <a:lumMod val="50000"/>
                  </a:srgbClr>
                </a:solidFill>
                <a:latin typeface="Nunito black" pitchFamily="2" charset="0"/>
                <a:ea typeface="字魂59号-创粗黑"/>
                <a:cs typeface="Baloo" panose="03080902040302020200" pitchFamily="66" charset="0"/>
              </a:rPr>
              <a:t> </a:t>
            </a:r>
            <a:r>
              <a:rPr lang="en-US" sz="3600" b="1" dirty="0" err="1">
                <a:solidFill>
                  <a:srgbClr val="ED7D31">
                    <a:lumMod val="50000"/>
                  </a:srgbClr>
                </a:solidFill>
                <a:latin typeface="Nunito black" pitchFamily="2" charset="0"/>
                <a:ea typeface="字魂59号-创粗黑"/>
                <a:cs typeface="Baloo" panose="03080902040302020200" pitchFamily="66" charset="0"/>
              </a:rPr>
              <a:t>như</a:t>
            </a:r>
            <a:r>
              <a:rPr lang="en-US" sz="3600" b="1" dirty="0">
                <a:solidFill>
                  <a:srgbClr val="ED7D31">
                    <a:lumMod val="50000"/>
                  </a:srgbClr>
                </a:solidFill>
                <a:latin typeface="Nunito black" pitchFamily="2" charset="0"/>
                <a:ea typeface="字魂59号-创粗黑"/>
                <a:cs typeface="Baloo" panose="03080902040302020200" pitchFamily="66" charset="0"/>
              </a:rPr>
              <a:t> </a:t>
            </a:r>
            <a:r>
              <a:rPr lang="en-US" sz="3600" b="1" dirty="0" err="1">
                <a:solidFill>
                  <a:srgbClr val="ED7D31">
                    <a:lumMod val="50000"/>
                  </a:srgbClr>
                </a:solidFill>
                <a:latin typeface="Nunito black" pitchFamily="2" charset="0"/>
                <a:ea typeface="字魂59号-创粗黑"/>
                <a:cs typeface="Baloo" panose="03080902040302020200" pitchFamily="66" charset="0"/>
              </a:rPr>
              <a:t>thế</a:t>
            </a:r>
            <a:r>
              <a:rPr lang="en-US" sz="3600" b="1" dirty="0">
                <a:solidFill>
                  <a:srgbClr val="ED7D31">
                    <a:lumMod val="50000"/>
                  </a:srgbClr>
                </a:solidFill>
                <a:latin typeface="Nunito black" pitchFamily="2" charset="0"/>
                <a:ea typeface="字魂59号-创粗黑"/>
                <a:cs typeface="Baloo" panose="03080902040302020200" pitchFamily="66" charset="0"/>
              </a:rPr>
              <a:t> </a:t>
            </a:r>
            <a:r>
              <a:rPr lang="en-US" sz="3600" b="1" dirty="0" err="1">
                <a:solidFill>
                  <a:srgbClr val="ED7D31">
                    <a:lumMod val="50000"/>
                  </a:srgbClr>
                </a:solidFill>
                <a:latin typeface="Nunito black" pitchFamily="2" charset="0"/>
                <a:ea typeface="字魂59号-创粗黑"/>
                <a:cs typeface="Baloo" panose="03080902040302020200" pitchFamily="66" charset="0"/>
              </a:rPr>
              <a:t>nào</a:t>
            </a:r>
            <a:r>
              <a:rPr lang="en-US" sz="3600" b="1" dirty="0">
                <a:solidFill>
                  <a:srgbClr val="ED7D31">
                    <a:lumMod val="50000"/>
                  </a:srgbClr>
                </a:solidFill>
                <a:latin typeface="Nunito black" pitchFamily="2" charset="0"/>
                <a:ea typeface="字魂59号-创粗黑"/>
                <a:cs typeface="Baloo" panose="03080902040302020200" pitchFamily="66" charset="0"/>
              </a:rPr>
              <a:t> </a:t>
            </a:r>
            <a:r>
              <a:rPr lang="en-US" sz="3600" b="1" dirty="0" err="1">
                <a:solidFill>
                  <a:srgbClr val="ED7D31">
                    <a:lumMod val="50000"/>
                  </a:srgbClr>
                </a:solidFill>
                <a:latin typeface="Nunito black" pitchFamily="2" charset="0"/>
                <a:ea typeface="字魂59号-创粗黑"/>
                <a:cs typeface="Baloo" panose="03080902040302020200" pitchFamily="66" charset="0"/>
              </a:rPr>
              <a:t>là</a:t>
            </a:r>
            <a:r>
              <a:rPr lang="en-US" sz="3600" b="1" dirty="0">
                <a:solidFill>
                  <a:srgbClr val="ED7D31">
                    <a:lumMod val="50000"/>
                  </a:srgbClr>
                </a:solidFill>
                <a:latin typeface="Nunito black" pitchFamily="2" charset="0"/>
                <a:ea typeface="字魂59号-创粗黑"/>
                <a:cs typeface="Baloo" panose="03080902040302020200" pitchFamily="66" charset="0"/>
              </a:rPr>
              <a:t> </a:t>
            </a:r>
            <a:r>
              <a:rPr lang="en-US" sz="3600" b="1" dirty="0" err="1">
                <a:solidFill>
                  <a:srgbClr val="ED7D31">
                    <a:lumMod val="50000"/>
                  </a:srgbClr>
                </a:solidFill>
                <a:latin typeface="Nunito black" pitchFamily="2" charset="0"/>
                <a:ea typeface="字魂59号-创粗黑"/>
                <a:cs typeface="Baloo" panose="03080902040302020200" pitchFamily="66" charset="0"/>
              </a:rPr>
              <a:t>đẹp</a:t>
            </a:r>
            <a:r>
              <a:rPr lang="en-US" sz="3600" b="1" dirty="0">
                <a:solidFill>
                  <a:srgbClr val="ED7D31">
                    <a:lumMod val="50000"/>
                  </a:srgbClr>
                </a:solidFill>
                <a:latin typeface="Nunito black" pitchFamily="2" charset="0"/>
                <a:ea typeface="字魂59号-创粗黑"/>
                <a:cs typeface="Baloo" panose="03080902040302020200" pitchFamily="66" charset="0"/>
              </a:rPr>
              <a:t>?</a:t>
            </a:r>
            <a:endParaRPr lang="en-US" sz="3200" dirty="0">
              <a:solidFill>
                <a:srgbClr val="70AD47">
                  <a:lumMod val="50000"/>
                </a:srgbClr>
              </a:solidFill>
              <a:latin typeface="Baloo" panose="03080902040302020200" pitchFamily="66" charset="0"/>
              <a:ea typeface="字魂59号-创粗黑"/>
              <a:cs typeface="Baloo" panose="03080902040302020200" pitchFamily="66" charset="0"/>
            </a:endParaRPr>
          </a:p>
        </p:txBody>
      </p:sp>
      <p:sp>
        <p:nvSpPr>
          <p:cNvPr id="17" name="Cloud Callout 16"/>
          <p:cNvSpPr/>
          <p:nvPr/>
        </p:nvSpPr>
        <p:spPr>
          <a:xfrm>
            <a:off x="6350001" y="1294556"/>
            <a:ext cx="5006560" cy="2860884"/>
          </a:xfrm>
          <a:prstGeom prst="cloudCallout">
            <a:avLst>
              <a:gd name="adj1" fmla="val -56856"/>
              <a:gd name="adj2" fmla="val 90200"/>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en-US">
              <a:solidFill>
                <a:prstClr val="white"/>
              </a:solidFill>
            </a:endParaRPr>
          </a:p>
        </p:txBody>
      </p:sp>
      <p:sp>
        <p:nvSpPr>
          <p:cNvPr id="19" name="Rectangle 18"/>
          <p:cNvSpPr/>
          <p:nvPr/>
        </p:nvSpPr>
        <p:spPr>
          <a:xfrm>
            <a:off x="6807200" y="1569166"/>
            <a:ext cx="4200102" cy="4201856"/>
          </a:xfrm>
          <a:prstGeom prst="rect">
            <a:avLst/>
          </a:prstGeom>
          <a:solidFill>
            <a:schemeClr val="bg1"/>
          </a:solidFill>
        </p:spPr>
        <p:txBody>
          <a:bodyPr wrap="square">
            <a:spAutoFit/>
          </a:bodyPr>
          <a:lstStyle/>
          <a:p>
            <a:pPr indent="383540" defTabSz="457200">
              <a:lnSpc>
                <a:spcPct val="107000"/>
              </a:lnSpc>
              <a:spcBef>
                <a:spcPts val="300"/>
              </a:spcBef>
              <a:spcAft>
                <a:spcPts val="300"/>
              </a:spcAft>
            </a:pPr>
            <a:r>
              <a:rPr lang="vi-VN" sz="3600" b="1" dirty="0">
                <a:solidFill>
                  <a:srgbClr val="000099"/>
                </a:solidFill>
                <a:latin typeface="Times New Roman"/>
              </a:rPr>
              <a:t>Châu chấu và giun cùng đi đến hỏi bác kiến xem thế nào mới là ngày đẹp. Bác kiến hẹn châu chấu và giun đến tối sẽ trả lời.</a:t>
            </a:r>
          </a:p>
        </p:txBody>
      </p:sp>
      <p:pic>
        <p:nvPicPr>
          <p:cNvPr id="4" name="Picture 3">
            <a:extLst>
              <a:ext uri="{FF2B5EF4-FFF2-40B4-BE49-F238E27FC236}">
                <a16:creationId xmlns:a16="http://schemas.microsoft.com/office/drawing/2014/main" id="{F83B6F9B-994F-469D-A0BB-9294FE5D38EA}"/>
              </a:ext>
            </a:extLst>
          </p:cNvPr>
          <p:cNvPicPr>
            <a:picLocks noChangeAspect="1"/>
          </p:cNvPicPr>
          <p:nvPr/>
        </p:nvPicPr>
        <p:blipFill>
          <a:blip r:embed="rId6"/>
          <a:stretch>
            <a:fillRect/>
          </a:stretch>
        </p:blipFill>
        <p:spPr>
          <a:xfrm>
            <a:off x="1815144" y="1704706"/>
            <a:ext cx="4280856" cy="3608973"/>
          </a:xfrm>
          <a:prstGeom prst="rect">
            <a:avLst/>
          </a:prstGeom>
        </p:spPr>
      </p:pic>
    </p:spTree>
    <p:extLst>
      <p:ext uri="{BB962C8B-B14F-4D97-AF65-F5344CB8AC3E}">
        <p14:creationId xmlns:p14="http://schemas.microsoft.com/office/powerpoint/2010/main" val="1446668833"/>
      </p:ext>
    </p:extLst>
  </p:cSld>
  <p:clrMapOvr>
    <a:masterClrMapping/>
  </p:clrMapOvr>
  <mc:AlternateContent xmlns:mc="http://schemas.openxmlformats.org/markup-compatibility/2006" xmlns:p14="http://schemas.microsoft.com/office/powerpoint/2010/main">
    <mc:Choice Requires="p14">
      <p:transition spd="slow" p14:dur="200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barn(inVertical)">
                                      <p:cBhvr>
                                        <p:cTn id="1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9"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组合 28">
            <a:extLst>
              <a:ext uri="{FF2B5EF4-FFF2-40B4-BE49-F238E27FC236}">
                <a16:creationId xmlns:a16="http://schemas.microsoft.com/office/drawing/2014/main" id="{6BE0621D-E4BF-4422-933D-6A58D522530D}"/>
              </a:ext>
            </a:extLst>
          </p:cNvPr>
          <p:cNvGrpSpPr/>
          <p:nvPr/>
        </p:nvGrpSpPr>
        <p:grpSpPr>
          <a:xfrm>
            <a:off x="-43451" y="0"/>
            <a:ext cx="12278902" cy="6858001"/>
            <a:chOff x="500344" y="619695"/>
            <a:chExt cx="12278902" cy="6858001"/>
          </a:xfrm>
        </p:grpSpPr>
        <p:sp>
          <p:nvSpPr>
            <p:cNvPr id="27" name="矩形: 圆角 26">
              <a:extLst>
                <a:ext uri="{FF2B5EF4-FFF2-40B4-BE49-F238E27FC236}">
                  <a16:creationId xmlns:a16="http://schemas.microsoft.com/office/drawing/2014/main" id="{0C058776-11BB-4807-B8AF-FAADC6954A88}"/>
                </a:ext>
              </a:extLst>
            </p:cNvPr>
            <p:cNvSpPr/>
            <p:nvPr/>
          </p:nvSpPr>
          <p:spPr>
            <a:xfrm>
              <a:off x="543794" y="619695"/>
              <a:ext cx="12192000" cy="6858000"/>
            </a:xfrm>
            <a:prstGeom prst="roundRect">
              <a:avLst>
                <a:gd name="adj" fmla="val 0"/>
              </a:avLst>
            </a:prstGeom>
            <a:solidFill>
              <a:srgbClr val="FED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zh-CN" altLang="en-US">
                <a:solidFill>
                  <a:prstClr val="white"/>
                </a:solidFill>
              </a:endParaRPr>
            </a:p>
          </p:txBody>
        </p:sp>
        <p:pic>
          <p:nvPicPr>
            <p:cNvPr id="6" name="图片 5" descr="图片包含 建筑物, 窗户&#10;&#10;自动生成的说明">
              <a:extLst>
                <a:ext uri="{FF2B5EF4-FFF2-40B4-BE49-F238E27FC236}">
                  <a16:creationId xmlns:a16="http://schemas.microsoft.com/office/drawing/2014/main" id="{29968C0B-C5B9-4200-B235-F5F60A5F082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6214"/>
            <a:stretch/>
          </p:blipFill>
          <p:spPr>
            <a:xfrm rot="16200000">
              <a:off x="3210795" y="-2090755"/>
              <a:ext cx="6858000" cy="12278902"/>
            </a:xfrm>
            <a:prstGeom prst="rect">
              <a:avLst/>
            </a:prstGeom>
            <a:ln>
              <a:noFill/>
            </a:ln>
          </p:spPr>
        </p:pic>
      </p:grpSp>
      <p:pic>
        <p:nvPicPr>
          <p:cNvPr id="22" name="图片 21" descr="图片包含 屏幕截图&#10;&#10;自动生成的说明">
            <a:extLst>
              <a:ext uri="{FF2B5EF4-FFF2-40B4-BE49-F238E27FC236}">
                <a16:creationId xmlns:a16="http://schemas.microsoft.com/office/drawing/2014/main" id="{7AAB1451-57A0-42F9-A287-1DFCA770FA6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4768" y="161619"/>
            <a:ext cx="11433170" cy="6422575"/>
          </a:xfrm>
          <a:prstGeom prst="rect">
            <a:avLst/>
          </a:prstGeom>
          <a:effectLst>
            <a:outerShdw blurRad="63500" dist="50800" dir="5400000" sx="101000" sy="101000" algn="t" rotWithShape="0">
              <a:prstClr val="black">
                <a:alpha val="13000"/>
              </a:prstClr>
            </a:outerShdw>
          </a:effectLst>
        </p:spPr>
      </p:pic>
      <p:pic>
        <p:nvPicPr>
          <p:cNvPr id="8" name="图片 7" descr="图片包含 玩具, 玩偶&#10;&#10;自动生成的说明">
            <a:extLst>
              <a:ext uri="{FF2B5EF4-FFF2-40B4-BE49-F238E27FC236}">
                <a16:creationId xmlns:a16="http://schemas.microsoft.com/office/drawing/2014/main" id="{281C43FC-F11A-4067-A398-7969E9E7766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94961" y="3881886"/>
            <a:ext cx="2270704" cy="2463241"/>
          </a:xfrm>
          <a:prstGeom prst="rect">
            <a:avLst/>
          </a:prstGeom>
        </p:spPr>
      </p:pic>
      <p:sp>
        <p:nvSpPr>
          <p:cNvPr id="28" name="矩形: 圆角 27">
            <a:extLst>
              <a:ext uri="{FF2B5EF4-FFF2-40B4-BE49-F238E27FC236}">
                <a16:creationId xmlns:a16="http://schemas.microsoft.com/office/drawing/2014/main" id="{C648F1B5-8B29-4B8B-900A-22B773828550}"/>
              </a:ext>
            </a:extLst>
          </p:cNvPr>
          <p:cNvSpPr/>
          <p:nvPr/>
        </p:nvSpPr>
        <p:spPr>
          <a:xfrm>
            <a:off x="384768" y="217715"/>
            <a:ext cx="11422466" cy="6422572"/>
          </a:xfrm>
          <a:prstGeom prst="roundRect">
            <a:avLst>
              <a:gd name="adj" fmla="val 57"/>
            </a:avLst>
          </a:prstGeom>
          <a:noFill/>
          <a:ln w="381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zh-CN" altLang="en-US">
              <a:solidFill>
                <a:prstClr val="white"/>
              </a:solidFill>
            </a:endParaRPr>
          </a:p>
        </p:txBody>
      </p:sp>
      <p:sp>
        <p:nvSpPr>
          <p:cNvPr id="30" name="矩形: 圆角 29">
            <a:extLst>
              <a:ext uri="{FF2B5EF4-FFF2-40B4-BE49-F238E27FC236}">
                <a16:creationId xmlns:a16="http://schemas.microsoft.com/office/drawing/2014/main" id="{2E4DE587-C789-4F0F-8381-A7997A14DC3F}"/>
              </a:ext>
            </a:extLst>
          </p:cNvPr>
          <p:cNvSpPr/>
          <p:nvPr/>
        </p:nvSpPr>
        <p:spPr>
          <a:xfrm>
            <a:off x="505884" y="331697"/>
            <a:ext cx="11180232" cy="6194606"/>
          </a:xfrm>
          <a:prstGeom prst="roundRect">
            <a:avLst>
              <a:gd name="adj" fmla="val 57"/>
            </a:avLst>
          </a:prstGeom>
          <a:noFill/>
          <a:ln w="28575">
            <a:solidFill>
              <a:schemeClr val="tx1">
                <a:lumMod val="50000"/>
                <a:lumOff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zh-CN" altLang="en-US">
              <a:solidFill>
                <a:prstClr val="white"/>
              </a:solidFill>
            </a:endParaRPr>
          </a:p>
        </p:txBody>
      </p:sp>
      <p:sp>
        <p:nvSpPr>
          <p:cNvPr id="21" name="Rectangle 20"/>
          <p:cNvSpPr/>
          <p:nvPr/>
        </p:nvSpPr>
        <p:spPr>
          <a:xfrm>
            <a:off x="3138899" y="761149"/>
            <a:ext cx="5860900" cy="646331"/>
          </a:xfrm>
          <a:prstGeom prst="rect">
            <a:avLst/>
          </a:prstGeom>
        </p:spPr>
        <p:txBody>
          <a:bodyPr wrap="none">
            <a:spAutoFit/>
          </a:bodyPr>
          <a:lstStyle/>
          <a:p>
            <a:pPr algn="ctr">
              <a:defRPr/>
            </a:pPr>
            <a:r>
              <a:rPr lang="en-US" sz="3600" b="1" dirty="0" err="1">
                <a:solidFill>
                  <a:srgbClr val="ED7D31">
                    <a:lumMod val="50000"/>
                  </a:srgbClr>
                </a:solidFill>
                <a:latin typeface="Nunito black" pitchFamily="2" charset="0"/>
                <a:ea typeface="字魂59号-创粗黑"/>
                <a:cs typeface="Baloo" panose="03080902040302020200" pitchFamily="66" charset="0"/>
              </a:rPr>
              <a:t>Ngày</a:t>
            </a:r>
            <a:r>
              <a:rPr lang="en-US" sz="3600" b="1" dirty="0">
                <a:solidFill>
                  <a:srgbClr val="ED7D31">
                    <a:lumMod val="50000"/>
                  </a:srgbClr>
                </a:solidFill>
                <a:latin typeface="Nunito black" pitchFamily="2" charset="0"/>
                <a:ea typeface="字魂59号-创粗黑"/>
                <a:cs typeface="Baloo" panose="03080902040302020200" pitchFamily="66" charset="0"/>
              </a:rPr>
              <a:t> </a:t>
            </a:r>
            <a:r>
              <a:rPr lang="en-US" sz="3600" b="1" dirty="0" err="1">
                <a:solidFill>
                  <a:srgbClr val="ED7D31">
                    <a:lumMod val="50000"/>
                  </a:srgbClr>
                </a:solidFill>
                <a:latin typeface="Nunito black" pitchFamily="2" charset="0"/>
                <a:ea typeface="字魂59号-创粗黑"/>
                <a:cs typeface="Baloo" panose="03080902040302020200" pitchFamily="66" charset="0"/>
              </a:rPr>
              <a:t>như</a:t>
            </a:r>
            <a:r>
              <a:rPr lang="en-US" sz="3600" b="1" dirty="0">
                <a:solidFill>
                  <a:srgbClr val="ED7D31">
                    <a:lumMod val="50000"/>
                  </a:srgbClr>
                </a:solidFill>
                <a:latin typeface="Nunito black" pitchFamily="2" charset="0"/>
                <a:ea typeface="字魂59号-创粗黑"/>
                <a:cs typeface="Baloo" panose="03080902040302020200" pitchFamily="66" charset="0"/>
              </a:rPr>
              <a:t> </a:t>
            </a:r>
            <a:r>
              <a:rPr lang="en-US" sz="3600" b="1" dirty="0" err="1">
                <a:solidFill>
                  <a:srgbClr val="ED7D31">
                    <a:lumMod val="50000"/>
                  </a:srgbClr>
                </a:solidFill>
                <a:latin typeface="Nunito black" pitchFamily="2" charset="0"/>
                <a:ea typeface="字魂59号-创粗黑"/>
                <a:cs typeface="Baloo" panose="03080902040302020200" pitchFamily="66" charset="0"/>
              </a:rPr>
              <a:t>thế</a:t>
            </a:r>
            <a:r>
              <a:rPr lang="en-US" sz="3600" b="1" dirty="0">
                <a:solidFill>
                  <a:srgbClr val="ED7D31">
                    <a:lumMod val="50000"/>
                  </a:srgbClr>
                </a:solidFill>
                <a:latin typeface="Nunito black" pitchFamily="2" charset="0"/>
                <a:ea typeface="字魂59号-创粗黑"/>
                <a:cs typeface="Baloo" panose="03080902040302020200" pitchFamily="66" charset="0"/>
              </a:rPr>
              <a:t> </a:t>
            </a:r>
            <a:r>
              <a:rPr lang="en-US" sz="3600" b="1" dirty="0" err="1">
                <a:solidFill>
                  <a:srgbClr val="ED7D31">
                    <a:lumMod val="50000"/>
                  </a:srgbClr>
                </a:solidFill>
                <a:latin typeface="Nunito black" pitchFamily="2" charset="0"/>
                <a:ea typeface="字魂59号-创粗黑"/>
                <a:cs typeface="Baloo" panose="03080902040302020200" pitchFamily="66" charset="0"/>
              </a:rPr>
              <a:t>nào</a:t>
            </a:r>
            <a:r>
              <a:rPr lang="en-US" sz="3600" b="1" dirty="0">
                <a:solidFill>
                  <a:srgbClr val="ED7D31">
                    <a:lumMod val="50000"/>
                  </a:srgbClr>
                </a:solidFill>
                <a:latin typeface="Nunito black" pitchFamily="2" charset="0"/>
                <a:ea typeface="字魂59号-创粗黑"/>
                <a:cs typeface="Baloo" panose="03080902040302020200" pitchFamily="66" charset="0"/>
              </a:rPr>
              <a:t> </a:t>
            </a:r>
            <a:r>
              <a:rPr lang="en-US" sz="3600" b="1" dirty="0" err="1">
                <a:solidFill>
                  <a:srgbClr val="ED7D31">
                    <a:lumMod val="50000"/>
                  </a:srgbClr>
                </a:solidFill>
                <a:latin typeface="Nunito black" pitchFamily="2" charset="0"/>
                <a:ea typeface="字魂59号-创粗黑"/>
                <a:cs typeface="Baloo" panose="03080902040302020200" pitchFamily="66" charset="0"/>
              </a:rPr>
              <a:t>là</a:t>
            </a:r>
            <a:r>
              <a:rPr lang="en-US" sz="3600" b="1" dirty="0">
                <a:solidFill>
                  <a:srgbClr val="ED7D31">
                    <a:lumMod val="50000"/>
                  </a:srgbClr>
                </a:solidFill>
                <a:latin typeface="Nunito black" pitchFamily="2" charset="0"/>
                <a:ea typeface="字魂59号-创粗黑"/>
                <a:cs typeface="Baloo" panose="03080902040302020200" pitchFamily="66" charset="0"/>
              </a:rPr>
              <a:t> </a:t>
            </a:r>
            <a:r>
              <a:rPr lang="en-US" sz="3600" b="1" dirty="0" err="1">
                <a:solidFill>
                  <a:srgbClr val="ED7D31">
                    <a:lumMod val="50000"/>
                  </a:srgbClr>
                </a:solidFill>
                <a:latin typeface="Nunito black" pitchFamily="2" charset="0"/>
                <a:ea typeface="字魂59号-创粗黑"/>
                <a:cs typeface="Baloo" panose="03080902040302020200" pitchFamily="66" charset="0"/>
              </a:rPr>
              <a:t>đẹp</a:t>
            </a:r>
            <a:r>
              <a:rPr lang="en-US" sz="3600" b="1" dirty="0">
                <a:solidFill>
                  <a:srgbClr val="ED7D31">
                    <a:lumMod val="50000"/>
                  </a:srgbClr>
                </a:solidFill>
                <a:latin typeface="Nunito black" pitchFamily="2" charset="0"/>
                <a:ea typeface="字魂59号-创粗黑"/>
                <a:cs typeface="Baloo" panose="03080902040302020200" pitchFamily="66" charset="0"/>
              </a:rPr>
              <a:t>?</a:t>
            </a:r>
            <a:endParaRPr lang="en-US" sz="3200" dirty="0">
              <a:solidFill>
                <a:srgbClr val="70AD47">
                  <a:lumMod val="50000"/>
                </a:srgbClr>
              </a:solidFill>
              <a:latin typeface="Baloo" panose="03080902040302020200" pitchFamily="66" charset="0"/>
              <a:ea typeface="字魂59号-创粗黑"/>
              <a:cs typeface="Baloo" panose="03080902040302020200" pitchFamily="66" charset="0"/>
            </a:endParaRPr>
          </a:p>
        </p:txBody>
      </p:sp>
      <p:sp>
        <p:nvSpPr>
          <p:cNvPr id="17" name="Cloud Callout 16"/>
          <p:cNvSpPr/>
          <p:nvPr/>
        </p:nvSpPr>
        <p:spPr>
          <a:xfrm>
            <a:off x="6347099" y="1294556"/>
            <a:ext cx="5009462" cy="2860884"/>
          </a:xfrm>
          <a:prstGeom prst="cloudCallout">
            <a:avLst>
              <a:gd name="adj1" fmla="val -56856"/>
              <a:gd name="adj2" fmla="val 90200"/>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en-US">
              <a:solidFill>
                <a:prstClr val="white"/>
              </a:solidFill>
            </a:endParaRPr>
          </a:p>
        </p:txBody>
      </p:sp>
      <p:sp>
        <p:nvSpPr>
          <p:cNvPr id="19" name="Rectangle 18"/>
          <p:cNvSpPr/>
          <p:nvPr/>
        </p:nvSpPr>
        <p:spPr>
          <a:xfrm>
            <a:off x="6868160" y="1569166"/>
            <a:ext cx="4139142" cy="3745384"/>
          </a:xfrm>
          <a:prstGeom prst="rect">
            <a:avLst/>
          </a:prstGeom>
          <a:solidFill>
            <a:schemeClr val="bg1"/>
          </a:solidFill>
        </p:spPr>
        <p:txBody>
          <a:bodyPr wrap="square">
            <a:spAutoFit/>
          </a:bodyPr>
          <a:lstStyle/>
          <a:p>
            <a:pPr indent="383540" defTabSz="457200">
              <a:lnSpc>
                <a:spcPct val="107000"/>
              </a:lnSpc>
              <a:spcBef>
                <a:spcPts val="300"/>
              </a:spcBef>
              <a:spcAft>
                <a:spcPts val="300"/>
              </a:spcAft>
            </a:pPr>
            <a:r>
              <a:rPr lang="vi-VN" sz="3200" b="1" dirty="0">
                <a:solidFill>
                  <a:srgbClr val="000099"/>
                </a:solidFill>
                <a:latin typeface="Times New Roman"/>
              </a:rPr>
              <a:t>Tối đến, bác kiến trả lời châu chấu và giun đất rằng một ngày đẹp là một ngày bác làm tốt công việc của mình và được nghỉ ngơi thoải mái. </a:t>
            </a:r>
          </a:p>
        </p:txBody>
      </p:sp>
      <p:pic>
        <p:nvPicPr>
          <p:cNvPr id="4" name="Picture 3">
            <a:extLst>
              <a:ext uri="{FF2B5EF4-FFF2-40B4-BE49-F238E27FC236}">
                <a16:creationId xmlns:a16="http://schemas.microsoft.com/office/drawing/2014/main" id="{8CF1CCFF-1520-4B15-8408-4306A8D46229}"/>
              </a:ext>
            </a:extLst>
          </p:cNvPr>
          <p:cNvPicPr>
            <a:picLocks noChangeAspect="1"/>
          </p:cNvPicPr>
          <p:nvPr/>
        </p:nvPicPr>
        <p:blipFill>
          <a:blip r:embed="rId6"/>
          <a:stretch>
            <a:fillRect/>
          </a:stretch>
        </p:blipFill>
        <p:spPr>
          <a:xfrm>
            <a:off x="1873567" y="1876584"/>
            <a:ext cx="4352415" cy="3741895"/>
          </a:xfrm>
          <a:prstGeom prst="rect">
            <a:avLst/>
          </a:prstGeom>
        </p:spPr>
      </p:pic>
    </p:spTree>
    <p:extLst>
      <p:ext uri="{BB962C8B-B14F-4D97-AF65-F5344CB8AC3E}">
        <p14:creationId xmlns:p14="http://schemas.microsoft.com/office/powerpoint/2010/main" val="501540337"/>
      </p:ext>
    </p:extLst>
  </p:cSld>
  <p:clrMapOvr>
    <a:masterClrMapping/>
  </p:clrMapOvr>
  <mc:AlternateContent xmlns:mc="http://schemas.openxmlformats.org/markup-compatibility/2006" xmlns:p14="http://schemas.microsoft.com/office/powerpoint/2010/main">
    <mc:Choice Requires="p14">
      <p:transition spd="slow" p14:dur="200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barn(inVertical)">
                                      <p:cBhvr>
                                        <p:cTn id="1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9"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493072" y="1249272"/>
            <a:ext cx="4481328" cy="1077218"/>
          </a:xfrm>
          <a:prstGeom prst="rect">
            <a:avLst/>
          </a:prstGeom>
          <a:noFill/>
        </p:spPr>
        <p:txBody>
          <a:bodyPr wrap="square" rtlCol="0">
            <a:spAutoFit/>
          </a:bodyPr>
          <a:lstStyle/>
          <a:p>
            <a:pPr algn="ctr" defTabSz="457200">
              <a:defRPr/>
            </a:pPr>
            <a:r>
              <a:rPr lang="en-US" sz="3200" b="1" dirty="0" err="1">
                <a:solidFill>
                  <a:srgbClr val="92D050"/>
                </a:solidFill>
                <a:latin typeface="Nunito black" pitchFamily="2" charset="0"/>
                <a:cs typeface="Baloo" panose="03080902040302020200" pitchFamily="66" charset="0"/>
              </a:rPr>
              <a:t>Cá</a:t>
            </a:r>
            <a:r>
              <a:rPr lang="en-US" sz="3200" b="1" dirty="0">
                <a:solidFill>
                  <a:srgbClr val="92D050"/>
                </a:solidFill>
                <a:latin typeface="Nunito black" pitchFamily="2" charset="0"/>
                <a:cs typeface="Baloo" panose="03080902040302020200" pitchFamily="66" charset="0"/>
              </a:rPr>
              <a:t> </a:t>
            </a:r>
            <a:r>
              <a:rPr lang="en-US" sz="3200" b="1" dirty="0" err="1">
                <a:solidFill>
                  <a:srgbClr val="92D050"/>
                </a:solidFill>
                <a:latin typeface="Nunito black" pitchFamily="2" charset="0"/>
                <a:cs typeface="Baloo" panose="03080902040302020200" pitchFamily="66" charset="0"/>
              </a:rPr>
              <a:t>nhân</a:t>
            </a:r>
            <a:r>
              <a:rPr lang="en-US" sz="3200" b="1" dirty="0">
                <a:solidFill>
                  <a:srgbClr val="92D050"/>
                </a:solidFill>
                <a:latin typeface="Nunito black" pitchFamily="2" charset="0"/>
                <a:cs typeface="Baloo" panose="03080902040302020200" pitchFamily="66" charset="0"/>
              </a:rPr>
              <a:t> </a:t>
            </a:r>
            <a:r>
              <a:rPr lang="en-US" sz="3200" b="1" dirty="0" err="1">
                <a:solidFill>
                  <a:srgbClr val="92D050"/>
                </a:solidFill>
                <a:latin typeface="Nunito black" pitchFamily="2" charset="0"/>
                <a:cs typeface="Baloo" panose="03080902040302020200" pitchFamily="66" charset="0"/>
              </a:rPr>
              <a:t>kể</a:t>
            </a:r>
            <a:r>
              <a:rPr lang="en-US" sz="3200" b="1" dirty="0">
                <a:solidFill>
                  <a:srgbClr val="92D050"/>
                </a:solidFill>
                <a:latin typeface="Nunito black" pitchFamily="2" charset="0"/>
                <a:cs typeface="Baloo" panose="03080902040302020200" pitchFamily="66" charset="0"/>
              </a:rPr>
              <a:t> </a:t>
            </a:r>
            <a:r>
              <a:rPr lang="en-US" sz="3200" b="1" dirty="0" err="1">
                <a:solidFill>
                  <a:srgbClr val="92D050"/>
                </a:solidFill>
                <a:latin typeface="Nunito black" pitchFamily="2" charset="0"/>
                <a:cs typeface="Baloo" panose="03080902040302020200" pitchFamily="66" charset="0"/>
              </a:rPr>
              <a:t>lại</a:t>
            </a:r>
            <a:r>
              <a:rPr lang="en-US" sz="3200" b="1" dirty="0">
                <a:solidFill>
                  <a:srgbClr val="92D050"/>
                </a:solidFill>
                <a:latin typeface="Nunito black" pitchFamily="2" charset="0"/>
                <a:cs typeface="Baloo" panose="03080902040302020200" pitchFamily="66" charset="0"/>
              </a:rPr>
              <a:t> </a:t>
            </a:r>
            <a:r>
              <a:rPr lang="en-US" sz="3200" b="1" dirty="0" err="1">
                <a:solidFill>
                  <a:srgbClr val="92D050"/>
                </a:solidFill>
                <a:latin typeface="Nunito black" pitchFamily="2" charset="0"/>
                <a:cs typeface="Baloo" panose="03080902040302020200" pitchFamily="66" charset="0"/>
              </a:rPr>
              <a:t>từng</a:t>
            </a:r>
            <a:r>
              <a:rPr lang="en-US" sz="3200" b="1" dirty="0">
                <a:solidFill>
                  <a:srgbClr val="92D050"/>
                </a:solidFill>
                <a:latin typeface="Nunito black" pitchFamily="2" charset="0"/>
                <a:cs typeface="Baloo" panose="03080902040302020200" pitchFamily="66" charset="0"/>
              </a:rPr>
              <a:t> </a:t>
            </a:r>
            <a:r>
              <a:rPr lang="en-US" sz="3200" b="1" dirty="0" err="1">
                <a:solidFill>
                  <a:srgbClr val="92D050"/>
                </a:solidFill>
                <a:latin typeface="Nunito black" pitchFamily="2" charset="0"/>
                <a:cs typeface="Baloo" panose="03080902040302020200" pitchFamily="66" charset="0"/>
              </a:rPr>
              <a:t>đoạn</a:t>
            </a:r>
            <a:r>
              <a:rPr lang="en-US" sz="3200" b="1" dirty="0">
                <a:solidFill>
                  <a:srgbClr val="92D050"/>
                </a:solidFill>
                <a:latin typeface="Nunito black" pitchFamily="2" charset="0"/>
                <a:cs typeface="Baloo" panose="03080902040302020200" pitchFamily="66" charset="0"/>
              </a:rPr>
              <a:t> </a:t>
            </a:r>
            <a:r>
              <a:rPr lang="en-US" sz="3200" b="1" dirty="0" err="1">
                <a:solidFill>
                  <a:srgbClr val="92D050"/>
                </a:solidFill>
                <a:latin typeface="Nunito black" pitchFamily="2" charset="0"/>
                <a:cs typeface="Baloo" panose="03080902040302020200" pitchFamily="66" charset="0"/>
              </a:rPr>
              <a:t>của</a:t>
            </a:r>
            <a:r>
              <a:rPr lang="en-US" sz="3200" b="1" dirty="0">
                <a:solidFill>
                  <a:srgbClr val="92D050"/>
                </a:solidFill>
                <a:latin typeface="Nunito black" pitchFamily="2" charset="0"/>
                <a:cs typeface="Baloo" panose="03080902040302020200" pitchFamily="66" charset="0"/>
              </a:rPr>
              <a:t> </a:t>
            </a:r>
            <a:r>
              <a:rPr lang="en-US" sz="3200" b="1" dirty="0" err="1">
                <a:solidFill>
                  <a:srgbClr val="92D050"/>
                </a:solidFill>
                <a:latin typeface="Nunito black" pitchFamily="2" charset="0"/>
                <a:cs typeface="Baloo" panose="03080902040302020200" pitchFamily="66" charset="0"/>
              </a:rPr>
              <a:t>câu</a:t>
            </a:r>
            <a:r>
              <a:rPr lang="en-US" sz="3200" b="1" dirty="0">
                <a:solidFill>
                  <a:srgbClr val="92D050"/>
                </a:solidFill>
                <a:latin typeface="Nunito black" pitchFamily="2" charset="0"/>
                <a:cs typeface="Baloo" panose="03080902040302020200" pitchFamily="66" charset="0"/>
              </a:rPr>
              <a:t> </a:t>
            </a:r>
            <a:r>
              <a:rPr lang="en-US" sz="3200" b="1" dirty="0" err="1">
                <a:solidFill>
                  <a:srgbClr val="92D050"/>
                </a:solidFill>
                <a:latin typeface="Nunito black" pitchFamily="2" charset="0"/>
                <a:cs typeface="Baloo" panose="03080902040302020200" pitchFamily="66" charset="0"/>
              </a:rPr>
              <a:t>chuyện</a:t>
            </a:r>
            <a:r>
              <a:rPr lang="en-US" sz="3200" b="1" dirty="0">
                <a:solidFill>
                  <a:srgbClr val="92D050"/>
                </a:solidFill>
                <a:latin typeface="Nunito black" pitchFamily="2" charset="0"/>
                <a:cs typeface="Baloo" panose="03080902040302020200" pitchFamily="66" charset="0"/>
              </a:rPr>
              <a:t>.</a:t>
            </a:r>
          </a:p>
        </p:txBody>
      </p:sp>
      <p:sp>
        <p:nvSpPr>
          <p:cNvPr id="7" name="Rectangle 6"/>
          <p:cNvSpPr/>
          <p:nvPr/>
        </p:nvSpPr>
        <p:spPr>
          <a:xfrm>
            <a:off x="6096000" y="2478356"/>
            <a:ext cx="5070977" cy="523220"/>
          </a:xfrm>
          <a:prstGeom prst="rect">
            <a:avLst/>
          </a:prstGeom>
        </p:spPr>
        <p:txBody>
          <a:bodyPr wrap="square">
            <a:spAutoFit/>
          </a:bodyPr>
          <a:lstStyle/>
          <a:p>
            <a:pPr algn="ctr">
              <a:defRPr/>
            </a:pPr>
            <a:r>
              <a:rPr lang="vi-VN" sz="2800" dirty="0">
                <a:solidFill>
                  <a:srgbClr val="70AD47">
                    <a:lumMod val="50000"/>
                  </a:srgbClr>
                </a:solidFill>
                <a:latin typeface="Nunito black" pitchFamily="2" charset="0"/>
                <a:ea typeface="字魂59号-创粗黑"/>
                <a:cs typeface="Baloo" panose="03080902040302020200" pitchFamily="66" charset="0"/>
              </a:rPr>
              <a:t>Ngày như thế nào là đẹp?</a:t>
            </a:r>
          </a:p>
        </p:txBody>
      </p:sp>
      <p:pic>
        <p:nvPicPr>
          <p:cNvPr id="8" name="Picture 7">
            <a:extLst>
              <a:ext uri="{FF2B5EF4-FFF2-40B4-BE49-F238E27FC236}">
                <a16:creationId xmlns:a16="http://schemas.microsoft.com/office/drawing/2014/main" id="{61752222-732C-4C59-82D5-52DD60B69323}"/>
              </a:ext>
            </a:extLst>
          </p:cNvPr>
          <p:cNvPicPr>
            <a:picLocks noChangeAspect="1"/>
          </p:cNvPicPr>
          <p:nvPr/>
        </p:nvPicPr>
        <p:blipFill>
          <a:blip r:embed="rId3"/>
          <a:stretch>
            <a:fillRect/>
          </a:stretch>
        </p:blipFill>
        <p:spPr>
          <a:xfrm>
            <a:off x="1330056" y="1322762"/>
            <a:ext cx="4878400" cy="3904557"/>
          </a:xfrm>
          <a:prstGeom prst="rect">
            <a:avLst/>
          </a:prstGeom>
        </p:spPr>
      </p:pic>
    </p:spTree>
    <p:extLst>
      <p:ext uri="{BB962C8B-B14F-4D97-AF65-F5344CB8AC3E}">
        <p14:creationId xmlns:p14="http://schemas.microsoft.com/office/powerpoint/2010/main" val="2718300620"/>
      </p:ext>
    </p:extLst>
  </p:cSld>
  <p:clrMapOvr>
    <a:masterClrMapping/>
  </p:clrMapOvr>
  <mc:AlternateContent xmlns:mc="http://schemas.openxmlformats.org/markup-compatibility/2006" xmlns:p14="http://schemas.microsoft.com/office/powerpoint/2010/main">
    <mc:Choice Requires="p14">
      <p:transition spd="slow" p14:dur="200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组合 28">
            <a:extLst>
              <a:ext uri="{FF2B5EF4-FFF2-40B4-BE49-F238E27FC236}">
                <a16:creationId xmlns:a16="http://schemas.microsoft.com/office/drawing/2014/main" id="{6BE0621D-E4BF-4422-933D-6A58D522530D}"/>
              </a:ext>
            </a:extLst>
          </p:cNvPr>
          <p:cNvGrpSpPr/>
          <p:nvPr/>
        </p:nvGrpSpPr>
        <p:grpSpPr>
          <a:xfrm>
            <a:off x="-43451" y="0"/>
            <a:ext cx="12278902" cy="6858001"/>
            <a:chOff x="500344" y="619695"/>
            <a:chExt cx="12278902" cy="6858001"/>
          </a:xfrm>
        </p:grpSpPr>
        <p:sp>
          <p:nvSpPr>
            <p:cNvPr id="27" name="矩形: 圆角 26">
              <a:extLst>
                <a:ext uri="{FF2B5EF4-FFF2-40B4-BE49-F238E27FC236}">
                  <a16:creationId xmlns:a16="http://schemas.microsoft.com/office/drawing/2014/main" id="{0C058776-11BB-4807-B8AF-FAADC6954A88}"/>
                </a:ext>
              </a:extLst>
            </p:cNvPr>
            <p:cNvSpPr/>
            <p:nvPr/>
          </p:nvSpPr>
          <p:spPr>
            <a:xfrm>
              <a:off x="543794" y="619695"/>
              <a:ext cx="12192000" cy="6858000"/>
            </a:xfrm>
            <a:prstGeom prst="roundRect">
              <a:avLst>
                <a:gd name="adj" fmla="val 0"/>
              </a:avLst>
            </a:prstGeom>
            <a:solidFill>
              <a:srgbClr val="FED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zh-CN" altLang="en-US">
                <a:solidFill>
                  <a:prstClr val="white"/>
                </a:solidFill>
              </a:endParaRPr>
            </a:p>
          </p:txBody>
        </p:sp>
        <p:pic>
          <p:nvPicPr>
            <p:cNvPr id="6" name="图片 5" descr="图片包含 建筑物, 窗户&#10;&#10;自动生成的说明">
              <a:extLst>
                <a:ext uri="{FF2B5EF4-FFF2-40B4-BE49-F238E27FC236}">
                  <a16:creationId xmlns:a16="http://schemas.microsoft.com/office/drawing/2014/main" id="{29968C0B-C5B9-4200-B235-F5F60A5F082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6214"/>
            <a:stretch/>
          </p:blipFill>
          <p:spPr>
            <a:xfrm rot="16200000">
              <a:off x="3210795" y="-2090755"/>
              <a:ext cx="6858000" cy="12278902"/>
            </a:xfrm>
            <a:prstGeom prst="rect">
              <a:avLst/>
            </a:prstGeom>
            <a:ln>
              <a:noFill/>
            </a:ln>
          </p:spPr>
        </p:pic>
      </p:grpSp>
      <p:pic>
        <p:nvPicPr>
          <p:cNvPr id="22" name="图片 21" descr="图片包含 屏幕截图&#10;&#10;自动生成的说明">
            <a:extLst>
              <a:ext uri="{FF2B5EF4-FFF2-40B4-BE49-F238E27FC236}">
                <a16:creationId xmlns:a16="http://schemas.microsoft.com/office/drawing/2014/main" id="{7AAB1451-57A0-42F9-A287-1DFCA770FA6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173482"/>
            <a:ext cx="12382096" cy="7204964"/>
          </a:xfrm>
          <a:prstGeom prst="rect">
            <a:avLst/>
          </a:prstGeom>
          <a:effectLst>
            <a:outerShdw blurRad="63500" dist="50800" dir="5400000" sx="101000" sy="101000" algn="t" rotWithShape="0">
              <a:prstClr val="black">
                <a:alpha val="13000"/>
              </a:prstClr>
            </a:outerShdw>
          </a:effectLst>
        </p:spPr>
      </p:pic>
      <p:sp>
        <p:nvSpPr>
          <p:cNvPr id="30" name="矩形: 圆角 29">
            <a:extLst>
              <a:ext uri="{FF2B5EF4-FFF2-40B4-BE49-F238E27FC236}">
                <a16:creationId xmlns:a16="http://schemas.microsoft.com/office/drawing/2014/main" id="{2E4DE587-C789-4F0F-8381-A7997A14DC3F}"/>
              </a:ext>
            </a:extLst>
          </p:cNvPr>
          <p:cNvSpPr/>
          <p:nvPr/>
        </p:nvSpPr>
        <p:spPr>
          <a:xfrm>
            <a:off x="505884" y="331697"/>
            <a:ext cx="11180232" cy="6194606"/>
          </a:xfrm>
          <a:prstGeom prst="roundRect">
            <a:avLst>
              <a:gd name="adj" fmla="val 57"/>
            </a:avLst>
          </a:prstGeom>
          <a:noFill/>
          <a:ln w="28575">
            <a:solidFill>
              <a:schemeClr val="tx1">
                <a:lumMod val="50000"/>
                <a:lumOff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zh-CN" altLang="en-US">
              <a:solidFill>
                <a:prstClr val="white"/>
              </a:solidFill>
            </a:endParaRPr>
          </a:p>
        </p:txBody>
      </p:sp>
      <p:sp>
        <p:nvSpPr>
          <p:cNvPr id="21" name="Rectangle 20"/>
          <p:cNvSpPr/>
          <p:nvPr/>
        </p:nvSpPr>
        <p:spPr>
          <a:xfrm>
            <a:off x="3138900" y="761149"/>
            <a:ext cx="5860900" cy="646331"/>
          </a:xfrm>
          <a:prstGeom prst="rect">
            <a:avLst/>
          </a:prstGeom>
        </p:spPr>
        <p:txBody>
          <a:bodyPr wrap="none">
            <a:spAutoFit/>
          </a:bodyPr>
          <a:lstStyle/>
          <a:p>
            <a:pPr algn="ctr">
              <a:defRPr/>
            </a:pPr>
            <a:r>
              <a:rPr lang="vi-VN" sz="3600" dirty="0">
                <a:solidFill>
                  <a:srgbClr val="70AD47">
                    <a:lumMod val="50000"/>
                  </a:srgbClr>
                </a:solidFill>
                <a:latin typeface="Nunito black" pitchFamily="2" charset="0"/>
                <a:ea typeface="字魂59号-创粗黑"/>
                <a:cs typeface="Baloo" panose="03080902040302020200" pitchFamily="66" charset="0"/>
              </a:rPr>
              <a:t>Ngày như thế nào là đẹp?</a:t>
            </a:r>
          </a:p>
        </p:txBody>
      </p:sp>
      <p:pic>
        <p:nvPicPr>
          <p:cNvPr id="13" name="图片 59">
            <a:extLst>
              <a:ext uri="{FF2B5EF4-FFF2-40B4-BE49-F238E27FC236}">
                <a16:creationId xmlns:a16="http://schemas.microsoft.com/office/drawing/2014/main" id="{68C6DC61-9FBF-4A3A-8828-F8C5DC083420}"/>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3247" b="97403" l="9494" r="89241">
                        <a14:foregroundMark x1="20886" y1="8442" x2="20886" y2="13636"/>
                        <a14:foregroundMark x1="24684" y1="5195" x2="32278" y2="3247"/>
                        <a14:foregroundMark x1="36076" y1="90260" x2="32278" y2="94156"/>
                        <a14:foregroundMark x1="27848" y1="96104" x2="32911" y2="97403"/>
                        <a14:foregroundMark x1="67089" y1="77273" x2="66456" y2="88961"/>
                      </a14:backgroundRemoval>
                    </a14:imgEffect>
                  </a14:imgLayer>
                </a14:imgProps>
              </a:ext>
            </a:extLst>
          </a:blip>
          <a:stretch>
            <a:fillRect/>
          </a:stretch>
        </p:blipFill>
        <p:spPr>
          <a:xfrm>
            <a:off x="9313929" y="3573069"/>
            <a:ext cx="2915598" cy="2841787"/>
          </a:xfrm>
          <a:prstGeom prst="rect">
            <a:avLst/>
          </a:prstGeom>
        </p:spPr>
      </p:pic>
      <p:pic>
        <p:nvPicPr>
          <p:cNvPr id="14" name="Picture 13"/>
          <p:cNvPicPr>
            <a:picLocks noChangeAspect="1"/>
          </p:cNvPicPr>
          <p:nvPr/>
        </p:nvPicPr>
        <p:blipFill>
          <a:blip r:embed="rId7"/>
          <a:stretch>
            <a:fillRect/>
          </a:stretch>
        </p:blipFill>
        <p:spPr>
          <a:xfrm>
            <a:off x="8004852" y="1423941"/>
            <a:ext cx="4255377" cy="1932599"/>
          </a:xfrm>
          <a:prstGeom prst="rect">
            <a:avLst/>
          </a:prstGeom>
        </p:spPr>
      </p:pic>
      <p:sp>
        <p:nvSpPr>
          <p:cNvPr id="16" name="Rounded Rectangle 15"/>
          <p:cNvSpPr/>
          <p:nvPr/>
        </p:nvSpPr>
        <p:spPr>
          <a:xfrm>
            <a:off x="594156" y="2079776"/>
            <a:ext cx="2635496" cy="510778"/>
          </a:xfrm>
          <a:prstGeom prst="roundRect">
            <a:avLst/>
          </a:prstGeom>
          <a:solidFill>
            <a:srgbClr val="70AD47">
              <a:lumMod val="20000"/>
              <a:lumOff val="80000"/>
            </a:srgbClr>
          </a:solidFill>
          <a:ln w="28575">
            <a:solidFill>
              <a:srgbClr val="729E5D"/>
            </a:solidFill>
            <a:prstDash val="lgDash"/>
          </a:ln>
        </p:spPr>
        <p:txBody>
          <a:bodyPr wrap="square">
            <a:spAutoFit/>
          </a:bodyPr>
          <a:lstStyle/>
          <a:p>
            <a:pPr>
              <a:defRPr/>
            </a:pPr>
            <a:r>
              <a:rPr lang="en-US" sz="2400" dirty="0">
                <a:solidFill>
                  <a:srgbClr val="000000"/>
                </a:solidFill>
                <a:latin typeface="Arial" panose="020B0604020202020204" pitchFamily="34" charset="0"/>
              </a:rPr>
              <a:t>1. </a:t>
            </a:r>
            <a:r>
              <a:rPr lang="en-US" sz="2400" dirty="0" err="1">
                <a:solidFill>
                  <a:srgbClr val="000000"/>
                </a:solidFill>
                <a:latin typeface="Arial" panose="020B0604020202020204" pitchFamily="34" charset="0"/>
              </a:rPr>
              <a:t>Đúng</a:t>
            </a:r>
            <a:r>
              <a:rPr lang="en-US" sz="2400" dirty="0">
                <a:solidFill>
                  <a:srgbClr val="000000"/>
                </a:solidFill>
                <a:latin typeface="Arial" panose="020B0604020202020204" pitchFamily="34" charset="0"/>
              </a:rPr>
              <a:t> </a:t>
            </a:r>
            <a:r>
              <a:rPr lang="en-US" sz="2400" dirty="0" err="1">
                <a:solidFill>
                  <a:srgbClr val="000000"/>
                </a:solidFill>
                <a:latin typeface="Arial" panose="020B0604020202020204" pitchFamily="34" charset="0"/>
              </a:rPr>
              <a:t>nội</a:t>
            </a:r>
            <a:r>
              <a:rPr lang="en-US" sz="2400" dirty="0">
                <a:solidFill>
                  <a:srgbClr val="000000"/>
                </a:solidFill>
                <a:latin typeface="Arial" panose="020B0604020202020204" pitchFamily="34" charset="0"/>
              </a:rPr>
              <a:t> dung </a:t>
            </a:r>
          </a:p>
        </p:txBody>
      </p:sp>
      <p:sp>
        <p:nvSpPr>
          <p:cNvPr id="18" name="Rounded Rectangle 17"/>
          <p:cNvSpPr/>
          <p:nvPr/>
        </p:nvSpPr>
        <p:spPr>
          <a:xfrm>
            <a:off x="548002" y="3257316"/>
            <a:ext cx="2855598" cy="1328023"/>
          </a:xfrm>
          <a:prstGeom prst="roundRect">
            <a:avLst/>
          </a:prstGeom>
          <a:solidFill>
            <a:srgbClr val="FFC000">
              <a:lumMod val="20000"/>
              <a:lumOff val="80000"/>
            </a:srgbClr>
          </a:solidFill>
          <a:ln w="28575">
            <a:solidFill>
              <a:srgbClr val="FFC000"/>
            </a:solidFill>
            <a:prstDash val="lgDash"/>
          </a:ln>
        </p:spPr>
        <p:txBody>
          <a:bodyPr wrap="square">
            <a:spAutoFit/>
          </a:bodyPr>
          <a:lstStyle/>
          <a:p>
            <a:pPr>
              <a:defRPr/>
            </a:pPr>
            <a:r>
              <a:rPr lang="en-US" sz="2400" kern="0" dirty="0">
                <a:solidFill>
                  <a:srgbClr val="000000"/>
                </a:solidFill>
                <a:latin typeface="Arial" panose="020B0604020202020204" pitchFamily="34" charset="0"/>
              </a:rPr>
              <a:t>2. </a:t>
            </a:r>
            <a:r>
              <a:rPr lang="en-US" sz="2400" kern="0" dirty="0" err="1">
                <a:solidFill>
                  <a:srgbClr val="000000"/>
                </a:solidFill>
                <a:latin typeface="Arial" panose="020B0604020202020204" pitchFamily="34" charset="0"/>
              </a:rPr>
              <a:t>Sử</a:t>
            </a:r>
            <a:r>
              <a:rPr lang="en-US" sz="2400" kern="0" dirty="0">
                <a:solidFill>
                  <a:srgbClr val="000000"/>
                </a:solidFill>
                <a:latin typeface="Arial" panose="020B0604020202020204" pitchFamily="34" charset="0"/>
              </a:rPr>
              <a:t> </a:t>
            </a:r>
            <a:r>
              <a:rPr lang="en-US" sz="2400" kern="0" dirty="0" err="1">
                <a:solidFill>
                  <a:srgbClr val="000000"/>
                </a:solidFill>
                <a:latin typeface="Arial" panose="020B0604020202020204" pitchFamily="34" charset="0"/>
              </a:rPr>
              <a:t>dụng</a:t>
            </a:r>
            <a:r>
              <a:rPr lang="en-US" sz="2400" kern="0" dirty="0">
                <a:solidFill>
                  <a:srgbClr val="000000"/>
                </a:solidFill>
                <a:latin typeface="Arial" panose="020B0604020202020204" pitchFamily="34" charset="0"/>
              </a:rPr>
              <a:t> </a:t>
            </a:r>
            <a:r>
              <a:rPr lang="en-US" sz="2400" kern="0" dirty="0" err="1">
                <a:solidFill>
                  <a:srgbClr val="000000"/>
                </a:solidFill>
                <a:latin typeface="Arial" panose="020B0604020202020204" pitchFamily="34" charset="0"/>
              </a:rPr>
              <a:t>ánh</a:t>
            </a:r>
            <a:r>
              <a:rPr lang="en-US" sz="2400" kern="0" dirty="0">
                <a:solidFill>
                  <a:srgbClr val="000000"/>
                </a:solidFill>
                <a:latin typeface="Arial" panose="020B0604020202020204" pitchFamily="34" charset="0"/>
              </a:rPr>
              <a:t> </a:t>
            </a:r>
            <a:r>
              <a:rPr lang="en-US" sz="2400" kern="0" dirty="0" err="1">
                <a:solidFill>
                  <a:srgbClr val="000000"/>
                </a:solidFill>
                <a:latin typeface="Arial" panose="020B0604020202020204" pitchFamily="34" charset="0"/>
              </a:rPr>
              <a:t>mắt</a:t>
            </a:r>
            <a:r>
              <a:rPr lang="en-US" sz="2400" kern="0" dirty="0">
                <a:solidFill>
                  <a:srgbClr val="000000"/>
                </a:solidFill>
                <a:latin typeface="Arial" panose="020B0604020202020204" pitchFamily="34" charset="0"/>
              </a:rPr>
              <a:t>, </a:t>
            </a:r>
          </a:p>
          <a:p>
            <a:pPr>
              <a:defRPr/>
            </a:pPr>
            <a:r>
              <a:rPr lang="en-US" sz="2400" kern="0" dirty="0" err="1">
                <a:solidFill>
                  <a:srgbClr val="000000"/>
                </a:solidFill>
                <a:latin typeface="Arial" panose="020B0604020202020204" pitchFamily="34" charset="0"/>
              </a:rPr>
              <a:t>cử</a:t>
            </a:r>
            <a:r>
              <a:rPr lang="en-US" sz="2400" kern="0" dirty="0">
                <a:solidFill>
                  <a:srgbClr val="000000"/>
                </a:solidFill>
                <a:latin typeface="Arial" panose="020B0604020202020204" pitchFamily="34" charset="0"/>
              </a:rPr>
              <a:t> </a:t>
            </a:r>
            <a:r>
              <a:rPr lang="en-US" sz="2400" kern="0" dirty="0" err="1">
                <a:solidFill>
                  <a:srgbClr val="000000"/>
                </a:solidFill>
                <a:latin typeface="Arial" panose="020B0604020202020204" pitchFamily="34" charset="0"/>
              </a:rPr>
              <a:t>chỉ</a:t>
            </a:r>
            <a:r>
              <a:rPr lang="en-US" sz="2400" kern="0" dirty="0">
                <a:solidFill>
                  <a:srgbClr val="000000"/>
                </a:solidFill>
                <a:latin typeface="Arial" panose="020B0604020202020204" pitchFamily="34" charset="0"/>
              </a:rPr>
              <a:t>, </a:t>
            </a:r>
            <a:r>
              <a:rPr lang="en-US" sz="2400" kern="0" dirty="0" err="1">
                <a:solidFill>
                  <a:srgbClr val="000000"/>
                </a:solidFill>
                <a:latin typeface="Arial" panose="020B0604020202020204" pitchFamily="34" charset="0"/>
              </a:rPr>
              <a:t>giọng</a:t>
            </a:r>
            <a:r>
              <a:rPr lang="en-US" sz="2400" kern="0" dirty="0">
                <a:solidFill>
                  <a:srgbClr val="000000"/>
                </a:solidFill>
                <a:latin typeface="Arial" panose="020B0604020202020204" pitchFamily="34" charset="0"/>
              </a:rPr>
              <a:t> </a:t>
            </a:r>
            <a:r>
              <a:rPr lang="en-US" sz="2400" kern="0" dirty="0" err="1">
                <a:solidFill>
                  <a:srgbClr val="000000"/>
                </a:solidFill>
                <a:latin typeface="Arial" panose="020B0604020202020204" pitchFamily="34" charset="0"/>
              </a:rPr>
              <a:t>điệu</a:t>
            </a:r>
            <a:endParaRPr lang="en-US" sz="2400" kern="0" dirty="0">
              <a:solidFill>
                <a:srgbClr val="000000"/>
              </a:solidFill>
              <a:latin typeface="Arial" panose="020B0604020202020204" pitchFamily="34" charset="0"/>
            </a:endParaRPr>
          </a:p>
        </p:txBody>
      </p:sp>
      <p:pic>
        <p:nvPicPr>
          <p:cNvPr id="15" name="Picture 14">
            <a:extLst>
              <a:ext uri="{FF2B5EF4-FFF2-40B4-BE49-F238E27FC236}">
                <a16:creationId xmlns:a16="http://schemas.microsoft.com/office/drawing/2014/main" id="{59F5C0EF-576D-479A-BA79-2628DA9E2C87}"/>
              </a:ext>
            </a:extLst>
          </p:cNvPr>
          <p:cNvPicPr>
            <a:picLocks noChangeAspect="1"/>
          </p:cNvPicPr>
          <p:nvPr/>
        </p:nvPicPr>
        <p:blipFill>
          <a:blip r:embed="rId8"/>
          <a:stretch>
            <a:fillRect/>
          </a:stretch>
        </p:blipFill>
        <p:spPr>
          <a:xfrm>
            <a:off x="3265846" y="1529502"/>
            <a:ext cx="4878400" cy="3904557"/>
          </a:xfrm>
          <a:prstGeom prst="rect">
            <a:avLst/>
          </a:prstGeom>
        </p:spPr>
      </p:pic>
    </p:spTree>
    <p:extLst>
      <p:ext uri="{BB962C8B-B14F-4D97-AF65-F5344CB8AC3E}">
        <p14:creationId xmlns:p14="http://schemas.microsoft.com/office/powerpoint/2010/main" val="753376630"/>
      </p:ext>
    </p:extLst>
  </p:cSld>
  <p:clrMapOvr>
    <a:masterClrMapping/>
  </p:clrMapOvr>
  <mc:AlternateContent xmlns:mc="http://schemas.openxmlformats.org/markup-compatibility/2006" xmlns:p14="http://schemas.microsoft.com/office/powerpoint/2010/main">
    <mc:Choice Requires="p14">
      <p:transition spd="slow" p14:dur="200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50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barn(inVertical)">
                                      <p:cBhvr>
                                        <p:cTn id="14" dur="500"/>
                                        <p:tgtEl>
                                          <p:spTgt spid="21"/>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circle(in)">
                                      <p:cBhvr>
                                        <p:cTn id="24" dur="2000"/>
                                        <p:tgtEl>
                                          <p:spTgt spid="1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fade">
                                      <p:cBhvr>
                                        <p:cTn id="29" dur="500"/>
                                        <p:tgtEl>
                                          <p:spTgt spid="16"/>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grpId="0" nodeType="clickEffect">
                                  <p:stCondLst>
                                    <p:cond delay="0"/>
                                  </p:stCondLst>
                                  <p:childTnLst>
                                    <p:set>
                                      <p:cBhvr>
                                        <p:cTn id="33" dur="1" fill="hold">
                                          <p:stCondLst>
                                            <p:cond delay="0"/>
                                          </p:stCondLst>
                                        </p:cTn>
                                        <p:tgtEl>
                                          <p:spTgt spid="18"/>
                                        </p:tgtEl>
                                        <p:attrNameLst>
                                          <p:attrName>style.visibility</p:attrName>
                                        </p:attrNameLst>
                                      </p:cBhvr>
                                      <p:to>
                                        <p:strVal val="visible"/>
                                      </p:to>
                                    </p:set>
                                    <p:anim calcmode="lin" valueType="num">
                                      <p:cBhvr additive="base">
                                        <p:cTn id="34" dur="500" fill="hold"/>
                                        <p:tgtEl>
                                          <p:spTgt spid="18"/>
                                        </p:tgtEl>
                                        <p:attrNameLst>
                                          <p:attrName>ppt_x</p:attrName>
                                        </p:attrNameLst>
                                      </p:cBhvr>
                                      <p:tavLst>
                                        <p:tav tm="0">
                                          <p:val>
                                            <p:strVal val="#ppt_x"/>
                                          </p:val>
                                        </p:tav>
                                        <p:tav tm="100000">
                                          <p:val>
                                            <p:strVal val="#ppt_x"/>
                                          </p:val>
                                        </p:tav>
                                      </p:tavLst>
                                    </p:anim>
                                    <p:anim calcmode="lin" valueType="num">
                                      <p:cBhvr additive="base">
                                        <p:cTn id="35"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16" grpId="0" animBg="1"/>
      <p:bldP spid="18"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7921486" y="3476568"/>
            <a:ext cx="2879451" cy="1750751"/>
            <a:chOff x="9062863" y="3139288"/>
            <a:chExt cx="2879451" cy="1448890"/>
          </a:xfrm>
          <a:solidFill>
            <a:schemeClr val="accent3">
              <a:lumMod val="40000"/>
              <a:lumOff val="60000"/>
            </a:schemeClr>
          </a:solidFill>
        </p:grpSpPr>
        <p:sp>
          <p:nvSpPr>
            <p:cNvPr id="14" name="Cloud Callout 13"/>
            <p:cNvSpPr/>
            <p:nvPr/>
          </p:nvSpPr>
          <p:spPr>
            <a:xfrm>
              <a:off x="9062863" y="3139288"/>
              <a:ext cx="2643809" cy="1448890"/>
            </a:xfrm>
            <a:prstGeom prst="cloudCallout">
              <a:avLst>
                <a:gd name="adj1" fmla="val 38716"/>
                <a:gd name="adj2" fmla="val 64396"/>
              </a:avLst>
            </a:prstGeom>
            <a:grpFill/>
            <a:ln w="28575" cap="flat" cmpd="sng" algn="ctr">
              <a:solidFill>
                <a:sysClr val="window" lastClr="FFFFFF"/>
              </a:solidFill>
              <a:prstDash val="solid"/>
              <a:miter lim="800000"/>
            </a:ln>
            <a:effectLst>
              <a:outerShdw blurRad="50800" dist="38100" dir="2700000" algn="tl" rotWithShape="0">
                <a:prstClr val="black">
                  <a:alpha val="40000"/>
                </a:prstClr>
              </a:outerShdw>
            </a:effectLst>
          </p:spPr>
          <p:txBody>
            <a:bodyPr rtlCol="0" anchor="ctr"/>
            <a:lstStyle/>
            <a:p>
              <a:pPr algn="ctr">
                <a:defRPr/>
              </a:pPr>
              <a:endParaRPr lang="en-US" kern="0">
                <a:solidFill>
                  <a:prstClr val="white"/>
                </a:solidFill>
                <a:latin typeface="Nunito black" pitchFamily="2" charset="0"/>
              </a:endParaRPr>
            </a:p>
          </p:txBody>
        </p:sp>
        <p:sp>
          <p:nvSpPr>
            <p:cNvPr id="15" name="Rectangle 14"/>
            <p:cNvSpPr/>
            <p:nvPr/>
          </p:nvSpPr>
          <p:spPr>
            <a:xfrm>
              <a:off x="9454132" y="3325123"/>
              <a:ext cx="2488182" cy="891486"/>
            </a:xfrm>
            <a:prstGeom prst="rect">
              <a:avLst/>
            </a:prstGeom>
            <a:grpFill/>
          </p:spPr>
          <p:txBody>
            <a:bodyPr wrap="none">
              <a:spAutoFit/>
            </a:bodyPr>
            <a:lstStyle/>
            <a:p>
              <a:pPr>
                <a:defRPr/>
              </a:pPr>
              <a:r>
                <a:rPr lang="en-US" sz="3200" kern="0" dirty="0" err="1">
                  <a:solidFill>
                    <a:prstClr val="black"/>
                  </a:solidFill>
                  <a:latin typeface="Nunito black" pitchFamily="2" charset="0"/>
                  <a:cs typeface="Arial" panose="020B0604020202020204" pitchFamily="34" charset="0"/>
                </a:rPr>
                <a:t>Lắng</a:t>
              </a:r>
              <a:r>
                <a:rPr lang="en-US" sz="3200" kern="0" dirty="0">
                  <a:solidFill>
                    <a:prstClr val="black"/>
                  </a:solidFill>
                  <a:latin typeface="Nunito black" pitchFamily="2" charset="0"/>
                  <a:cs typeface="Arial" panose="020B0604020202020204" pitchFamily="34" charset="0"/>
                </a:rPr>
                <a:t> </a:t>
              </a:r>
              <a:r>
                <a:rPr lang="en-US" sz="3200" kern="0" dirty="0" err="1">
                  <a:solidFill>
                    <a:prstClr val="black"/>
                  </a:solidFill>
                  <a:latin typeface="Nunito black" pitchFamily="2" charset="0"/>
                  <a:cs typeface="Arial" panose="020B0604020202020204" pitchFamily="34" charset="0"/>
                </a:rPr>
                <a:t>nghe</a:t>
              </a:r>
              <a:r>
                <a:rPr lang="en-US" sz="3200" kern="0" dirty="0">
                  <a:solidFill>
                    <a:prstClr val="black"/>
                  </a:solidFill>
                  <a:latin typeface="Nunito black" pitchFamily="2" charset="0"/>
                  <a:cs typeface="Arial" panose="020B0604020202020204" pitchFamily="34" charset="0"/>
                </a:rPr>
                <a:t> </a:t>
              </a:r>
            </a:p>
            <a:p>
              <a:pPr>
                <a:defRPr/>
              </a:pPr>
              <a:r>
                <a:rPr lang="en-US" sz="3200" kern="0" dirty="0" err="1">
                  <a:solidFill>
                    <a:prstClr val="black"/>
                  </a:solidFill>
                  <a:latin typeface="Nunito black" pitchFamily="2" charset="0"/>
                  <a:cs typeface="Arial" panose="020B0604020202020204" pitchFamily="34" charset="0"/>
                </a:rPr>
                <a:t>và</a:t>
              </a:r>
              <a:r>
                <a:rPr lang="en-US" sz="3200" kern="0" dirty="0">
                  <a:solidFill>
                    <a:prstClr val="black"/>
                  </a:solidFill>
                  <a:latin typeface="Nunito black" pitchFamily="2" charset="0"/>
                  <a:cs typeface="Arial" panose="020B0604020202020204" pitchFamily="34" charset="0"/>
                </a:rPr>
                <a:t> </a:t>
              </a:r>
              <a:r>
                <a:rPr lang="en-US" sz="3200" kern="0" dirty="0" err="1">
                  <a:solidFill>
                    <a:prstClr val="black"/>
                  </a:solidFill>
                  <a:latin typeface="Nunito black" pitchFamily="2" charset="0"/>
                  <a:cs typeface="Arial" panose="020B0604020202020204" pitchFamily="34" charset="0"/>
                </a:rPr>
                <a:t>nhận</a:t>
              </a:r>
              <a:r>
                <a:rPr lang="en-US" sz="3200" kern="0" dirty="0">
                  <a:solidFill>
                    <a:prstClr val="black"/>
                  </a:solidFill>
                  <a:latin typeface="Nunito black" pitchFamily="2" charset="0"/>
                  <a:cs typeface="Arial" panose="020B0604020202020204" pitchFamily="34" charset="0"/>
                </a:rPr>
                <a:t> </a:t>
              </a:r>
              <a:r>
                <a:rPr lang="en-US" sz="3200" kern="0" dirty="0" err="1">
                  <a:solidFill>
                    <a:prstClr val="black"/>
                  </a:solidFill>
                  <a:latin typeface="Nunito black" pitchFamily="2" charset="0"/>
                  <a:cs typeface="Arial" panose="020B0604020202020204" pitchFamily="34" charset="0"/>
                </a:rPr>
                <a:t>xét</a:t>
              </a:r>
              <a:endParaRPr lang="en-US" sz="3200" kern="0" dirty="0">
                <a:solidFill>
                  <a:prstClr val="black"/>
                </a:solidFill>
                <a:latin typeface="Nunito black" pitchFamily="2" charset="0"/>
                <a:cs typeface="Arial" panose="020B0604020202020204" pitchFamily="34" charset="0"/>
              </a:endParaRPr>
            </a:p>
          </p:txBody>
        </p:sp>
      </p:grpSp>
      <p:sp>
        <p:nvSpPr>
          <p:cNvPr id="3" name="TextBox 2"/>
          <p:cNvSpPr txBox="1"/>
          <p:nvPr/>
        </p:nvSpPr>
        <p:spPr>
          <a:xfrm>
            <a:off x="6469751" y="1338293"/>
            <a:ext cx="4612913" cy="584775"/>
          </a:xfrm>
          <a:prstGeom prst="rect">
            <a:avLst/>
          </a:prstGeom>
          <a:noFill/>
        </p:spPr>
        <p:txBody>
          <a:bodyPr wrap="square" rtlCol="0">
            <a:spAutoFit/>
          </a:bodyPr>
          <a:lstStyle/>
          <a:p>
            <a:pPr defTabSz="457200">
              <a:defRPr/>
            </a:pPr>
            <a:r>
              <a:rPr lang="en-US" sz="3200" b="1" dirty="0" err="1">
                <a:solidFill>
                  <a:srgbClr val="92D050"/>
                </a:solidFill>
                <a:latin typeface="Nunito black" pitchFamily="2" charset="0"/>
                <a:cs typeface="Baloo" panose="03080902040302020200" pitchFamily="66" charset="0"/>
              </a:rPr>
              <a:t>Nhóm</a:t>
            </a:r>
            <a:r>
              <a:rPr lang="en-US" sz="3200" b="1" dirty="0">
                <a:solidFill>
                  <a:srgbClr val="92D050"/>
                </a:solidFill>
                <a:latin typeface="Nunito black" pitchFamily="2" charset="0"/>
                <a:cs typeface="Baloo" panose="03080902040302020200" pitchFamily="66" charset="0"/>
              </a:rPr>
              <a:t> </a:t>
            </a:r>
            <a:r>
              <a:rPr lang="en-US" sz="3200" b="1" dirty="0" err="1">
                <a:solidFill>
                  <a:srgbClr val="92D050"/>
                </a:solidFill>
                <a:latin typeface="Nunito black" pitchFamily="2" charset="0"/>
                <a:cs typeface="Baloo" panose="03080902040302020200" pitchFamily="66" charset="0"/>
              </a:rPr>
              <a:t>kể</a:t>
            </a:r>
            <a:r>
              <a:rPr lang="en-US" sz="3200" b="1" dirty="0">
                <a:solidFill>
                  <a:srgbClr val="92D050"/>
                </a:solidFill>
                <a:latin typeface="Nunito black" pitchFamily="2" charset="0"/>
                <a:cs typeface="Baloo" panose="03080902040302020200" pitchFamily="66" charset="0"/>
              </a:rPr>
              <a:t> </a:t>
            </a:r>
            <a:r>
              <a:rPr lang="en-US" sz="3200" b="1" dirty="0" err="1">
                <a:solidFill>
                  <a:srgbClr val="92D050"/>
                </a:solidFill>
                <a:latin typeface="Nunito black" pitchFamily="2" charset="0"/>
                <a:cs typeface="Baloo" panose="03080902040302020200" pitchFamily="66" charset="0"/>
              </a:rPr>
              <a:t>trước</a:t>
            </a:r>
            <a:r>
              <a:rPr lang="en-US" sz="3200" b="1" dirty="0">
                <a:solidFill>
                  <a:srgbClr val="92D050"/>
                </a:solidFill>
                <a:latin typeface="Nunito black" pitchFamily="2" charset="0"/>
                <a:cs typeface="Baloo" panose="03080902040302020200" pitchFamily="66" charset="0"/>
              </a:rPr>
              <a:t> </a:t>
            </a:r>
            <a:r>
              <a:rPr lang="en-US" sz="3200" b="1" dirty="0" err="1">
                <a:solidFill>
                  <a:srgbClr val="92D050"/>
                </a:solidFill>
                <a:latin typeface="Nunito black" pitchFamily="2" charset="0"/>
                <a:cs typeface="Baloo" panose="03080902040302020200" pitchFamily="66" charset="0"/>
              </a:rPr>
              <a:t>lớp</a:t>
            </a:r>
            <a:endParaRPr lang="en-US" sz="3200" b="1" dirty="0">
              <a:solidFill>
                <a:srgbClr val="92D050"/>
              </a:solidFill>
              <a:latin typeface="Nunito black" pitchFamily="2" charset="0"/>
              <a:cs typeface="Baloo" panose="03080902040302020200" pitchFamily="66" charset="0"/>
            </a:endParaRPr>
          </a:p>
        </p:txBody>
      </p:sp>
      <p:sp>
        <p:nvSpPr>
          <p:cNvPr id="18" name="Rectangle 17"/>
          <p:cNvSpPr/>
          <p:nvPr/>
        </p:nvSpPr>
        <p:spPr>
          <a:xfrm>
            <a:off x="6062206" y="2181103"/>
            <a:ext cx="4821643" cy="1200329"/>
          </a:xfrm>
          <a:prstGeom prst="rect">
            <a:avLst/>
          </a:prstGeom>
        </p:spPr>
        <p:txBody>
          <a:bodyPr wrap="square">
            <a:spAutoFit/>
          </a:bodyPr>
          <a:lstStyle/>
          <a:p>
            <a:pPr algn="ctr">
              <a:defRPr/>
            </a:pPr>
            <a:r>
              <a:rPr lang="vi-VN" sz="3600">
                <a:solidFill>
                  <a:srgbClr val="70AD47">
                    <a:lumMod val="50000"/>
                  </a:srgbClr>
                </a:solidFill>
                <a:latin typeface="Nunito black" pitchFamily="2" charset="0"/>
                <a:ea typeface="字魂59号-创粗黑"/>
                <a:cs typeface="Baloo" panose="03080902040302020200" pitchFamily="66" charset="0"/>
              </a:rPr>
              <a:t>Ngày như thế nào là đẹp?</a:t>
            </a:r>
            <a:endParaRPr lang="vi-VN" sz="3600" dirty="0">
              <a:solidFill>
                <a:srgbClr val="70AD47">
                  <a:lumMod val="50000"/>
                </a:srgbClr>
              </a:solidFill>
              <a:latin typeface="Nunito black" pitchFamily="2" charset="0"/>
              <a:ea typeface="字魂59号-创粗黑"/>
              <a:cs typeface="Baloo" panose="03080902040302020200" pitchFamily="66" charset="0"/>
            </a:endParaRPr>
          </a:p>
        </p:txBody>
      </p:sp>
      <p:pic>
        <p:nvPicPr>
          <p:cNvPr id="9" name="Picture 8">
            <a:extLst>
              <a:ext uri="{FF2B5EF4-FFF2-40B4-BE49-F238E27FC236}">
                <a16:creationId xmlns:a16="http://schemas.microsoft.com/office/drawing/2014/main" id="{7F94CCDA-3EE1-4FE6-8B86-7DF59906EAE5}"/>
              </a:ext>
            </a:extLst>
          </p:cNvPr>
          <p:cNvPicPr>
            <a:picLocks noChangeAspect="1"/>
          </p:cNvPicPr>
          <p:nvPr/>
        </p:nvPicPr>
        <p:blipFill>
          <a:blip r:embed="rId3"/>
          <a:stretch>
            <a:fillRect/>
          </a:stretch>
        </p:blipFill>
        <p:spPr>
          <a:xfrm>
            <a:off x="1395717" y="1245022"/>
            <a:ext cx="4878400" cy="3904557"/>
          </a:xfrm>
          <a:prstGeom prst="rect">
            <a:avLst/>
          </a:prstGeom>
        </p:spPr>
      </p:pic>
    </p:spTree>
    <p:extLst>
      <p:ext uri="{BB962C8B-B14F-4D97-AF65-F5344CB8AC3E}">
        <p14:creationId xmlns:p14="http://schemas.microsoft.com/office/powerpoint/2010/main" val="2310378424"/>
      </p:ext>
    </p:extLst>
  </p:cSld>
  <p:clrMapOvr>
    <a:masterClrMapping/>
  </p:clrMapOvr>
  <mc:AlternateContent xmlns:mc="http://schemas.openxmlformats.org/markup-compatibility/2006" xmlns:p14="http://schemas.microsoft.com/office/powerpoint/2010/main">
    <mc:Choice Requires="p14">
      <p:transition spd="slow" p14:dur="200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barn(inVertical)">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down)">
                                      <p:cBhvr>
                                        <p:cTn id="2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2300" y="2852382"/>
            <a:ext cx="4285310" cy="4285310"/>
          </a:xfrm>
          <a:prstGeom prst="rect">
            <a:avLst/>
          </a:prstGeom>
        </p:spPr>
      </p:pic>
      <p:pic>
        <p:nvPicPr>
          <p:cNvPr id="23" name="Picture 22">
            <a:extLst>
              <a:ext uri="{FF2B5EF4-FFF2-40B4-BE49-F238E27FC236}">
                <a16:creationId xmlns:a16="http://schemas.microsoft.com/office/drawing/2014/main" id="{BD62D1E3-4255-45FC-ABDA-13BD47966232}"/>
              </a:ext>
            </a:extLst>
          </p:cNvPr>
          <p:cNvPicPr>
            <a:picLocks noChangeAspect="1"/>
          </p:cNvPicPr>
          <p:nvPr/>
        </p:nvPicPr>
        <p:blipFill>
          <a:blip r:embed="rId4"/>
          <a:stretch>
            <a:fillRect/>
          </a:stretch>
        </p:blipFill>
        <p:spPr>
          <a:xfrm>
            <a:off x="2807516" y="1847719"/>
            <a:ext cx="6789796" cy="3162561"/>
          </a:xfrm>
          <a:prstGeom prst="rect">
            <a:avLst/>
          </a:prstGeom>
        </p:spPr>
      </p:pic>
    </p:spTree>
    <p:extLst>
      <p:ext uri="{BB962C8B-B14F-4D97-AF65-F5344CB8AC3E}">
        <p14:creationId xmlns:p14="http://schemas.microsoft.com/office/powerpoint/2010/main" val="9774231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23"/>
                                        </p:tgtEl>
                                        <p:attrNameLst>
                                          <p:attrName>style.visibility</p:attrName>
                                        </p:attrNameLst>
                                      </p:cBhvr>
                                      <p:to>
                                        <p:strVal val="visible"/>
                                      </p:to>
                                    </p:set>
                                    <p:animEffect transition="in" filter="wipe(down)">
                                      <p:cBhvr>
                                        <p:cTn id="14"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13450133-C43D-4A28-9E7E-A8F63529796F}"/>
              </a:ext>
            </a:extLst>
          </p:cNvPr>
          <p:cNvSpPr/>
          <p:nvPr/>
        </p:nvSpPr>
        <p:spPr>
          <a:xfrm>
            <a:off x="2752919" y="761011"/>
            <a:ext cx="7304054" cy="707886"/>
          </a:xfrm>
          <a:prstGeom prst="rect">
            <a:avLst/>
          </a:prstGeom>
          <a:noFill/>
        </p:spPr>
        <p:txBody>
          <a:bodyPr wrap="square" lIns="91440" tIns="45720" rIns="91440" bIns="45720">
            <a:spAutoFit/>
          </a:bodyPr>
          <a:lstStyle/>
          <a:p>
            <a:pPr algn="ctr"/>
            <a:r>
              <a:rPr lang="en-US" sz="4000" b="1" dirty="0" err="1">
                <a:ln w="0"/>
                <a:solidFill>
                  <a:srgbClr val="FF0000"/>
                </a:solidFill>
                <a:effectLst>
                  <a:outerShdw blurRad="38100" dist="25400" dir="5400000" algn="ctr" rotWithShape="0">
                    <a:srgbClr val="6E747A">
                      <a:alpha val="43000"/>
                    </a:srgbClr>
                  </a:outerShdw>
                </a:effectLst>
                <a:latin typeface="Nunito Black" pitchFamily="2" charset="0"/>
                <a:ea typeface="Arial-Rounded" panose="020B0500000000000000" pitchFamily="34" charset="0"/>
                <a:cs typeface="Arial-Rounded" panose="020B0500000000000000" pitchFamily="34" charset="0"/>
              </a:rPr>
              <a:t>Lắng</a:t>
            </a:r>
            <a:r>
              <a:rPr lang="en-US" sz="4000" b="1" dirty="0">
                <a:ln w="0"/>
                <a:solidFill>
                  <a:srgbClr val="FF0000"/>
                </a:solidFill>
                <a:effectLst>
                  <a:outerShdw blurRad="38100" dist="25400" dir="5400000" algn="ctr" rotWithShape="0">
                    <a:srgbClr val="6E747A">
                      <a:alpha val="43000"/>
                    </a:srgbClr>
                  </a:outerShdw>
                </a:effectLst>
                <a:latin typeface="Nunito Black" pitchFamily="2" charset="0"/>
                <a:ea typeface="Arial-Rounded" panose="020B0500000000000000" pitchFamily="34" charset="0"/>
                <a:cs typeface="Arial-Rounded" panose="020B0500000000000000" pitchFamily="34" charset="0"/>
              </a:rPr>
              <a:t> </a:t>
            </a:r>
            <a:r>
              <a:rPr lang="en-US" sz="4000" b="1" dirty="0" err="1">
                <a:ln w="0"/>
                <a:solidFill>
                  <a:srgbClr val="FF0000"/>
                </a:solidFill>
                <a:effectLst>
                  <a:outerShdw blurRad="38100" dist="25400" dir="5400000" algn="ctr" rotWithShape="0">
                    <a:srgbClr val="6E747A">
                      <a:alpha val="43000"/>
                    </a:srgbClr>
                  </a:outerShdw>
                </a:effectLst>
                <a:latin typeface="Nunito Black" pitchFamily="2" charset="0"/>
                <a:ea typeface="Arial-Rounded" panose="020B0500000000000000" pitchFamily="34" charset="0"/>
                <a:cs typeface="Arial-Rounded" panose="020B0500000000000000" pitchFamily="34" charset="0"/>
              </a:rPr>
              <a:t>nghe</a:t>
            </a:r>
            <a:r>
              <a:rPr lang="en-US" sz="4000" b="1" dirty="0">
                <a:ln w="0"/>
                <a:solidFill>
                  <a:srgbClr val="FF0000"/>
                </a:solidFill>
                <a:effectLst>
                  <a:outerShdw blurRad="38100" dist="25400" dir="5400000" algn="ctr" rotWithShape="0">
                    <a:srgbClr val="6E747A">
                      <a:alpha val="43000"/>
                    </a:srgbClr>
                  </a:outerShdw>
                </a:effectLst>
                <a:latin typeface="Nunito Black" pitchFamily="2" charset="0"/>
                <a:ea typeface="Arial-Rounded" panose="020B0500000000000000" pitchFamily="34" charset="0"/>
                <a:cs typeface="Arial-Rounded" panose="020B0500000000000000" pitchFamily="34" charset="0"/>
              </a:rPr>
              <a:t> </a:t>
            </a:r>
            <a:r>
              <a:rPr lang="en-US" sz="4000" b="1" dirty="0" err="1">
                <a:ln w="0"/>
                <a:solidFill>
                  <a:srgbClr val="FF0000"/>
                </a:solidFill>
                <a:effectLst>
                  <a:outerShdw blurRad="38100" dist="25400" dir="5400000" algn="ctr" rotWithShape="0">
                    <a:srgbClr val="6E747A">
                      <a:alpha val="43000"/>
                    </a:srgbClr>
                  </a:outerShdw>
                </a:effectLst>
                <a:latin typeface="Nunito Black" pitchFamily="2" charset="0"/>
                <a:ea typeface="Arial-Rounded" panose="020B0500000000000000" pitchFamily="34" charset="0"/>
                <a:cs typeface="Arial-Rounded" panose="020B0500000000000000" pitchFamily="34" charset="0"/>
              </a:rPr>
              <a:t>đọc</a:t>
            </a:r>
            <a:r>
              <a:rPr lang="en-US" sz="4000" b="1" dirty="0">
                <a:ln w="0"/>
                <a:solidFill>
                  <a:srgbClr val="FF0000"/>
                </a:solidFill>
                <a:effectLst>
                  <a:outerShdw blurRad="38100" dist="25400" dir="5400000" algn="ctr" rotWithShape="0">
                    <a:srgbClr val="6E747A">
                      <a:alpha val="43000"/>
                    </a:srgbClr>
                  </a:outerShdw>
                </a:effectLst>
                <a:latin typeface="Nunito Black" pitchFamily="2" charset="0"/>
                <a:ea typeface="Arial-Rounded" panose="020B0500000000000000" pitchFamily="34" charset="0"/>
                <a:cs typeface="Arial-Rounded" panose="020B0500000000000000" pitchFamily="34" charset="0"/>
              </a:rPr>
              <a:t> </a:t>
            </a:r>
            <a:r>
              <a:rPr lang="en-US" sz="4000" b="1" dirty="0" err="1">
                <a:ln w="0"/>
                <a:solidFill>
                  <a:srgbClr val="FF0000"/>
                </a:solidFill>
                <a:effectLst>
                  <a:outerShdw blurRad="38100" dist="25400" dir="5400000" algn="ctr" rotWithShape="0">
                    <a:srgbClr val="6E747A">
                      <a:alpha val="43000"/>
                    </a:srgbClr>
                  </a:outerShdw>
                </a:effectLst>
                <a:latin typeface="Nunito Black" pitchFamily="2" charset="0"/>
                <a:ea typeface="Arial-Rounded" panose="020B0500000000000000" pitchFamily="34" charset="0"/>
                <a:cs typeface="Arial-Rounded" panose="020B0500000000000000" pitchFamily="34" charset="0"/>
              </a:rPr>
              <a:t>mẫu</a:t>
            </a:r>
            <a:endParaRPr lang="en-US" sz="4000" b="1" dirty="0">
              <a:ln w="0"/>
              <a:solidFill>
                <a:srgbClr val="FF0000"/>
              </a:solidFill>
              <a:effectLst>
                <a:outerShdw blurRad="38100" dist="25400" dir="5400000" algn="ctr" rotWithShape="0">
                  <a:srgbClr val="6E747A">
                    <a:alpha val="43000"/>
                  </a:srgbClr>
                </a:outerShdw>
              </a:effectLst>
              <a:latin typeface="Nunito Black" pitchFamily="2" charset="0"/>
              <a:ea typeface="Arial-Rounded" panose="020B0500000000000000" pitchFamily="34" charset="0"/>
              <a:cs typeface="Arial-Rounded" panose="020B0500000000000000" pitchFamily="34" charset="0"/>
            </a:endParaRPr>
          </a:p>
        </p:txBody>
      </p:sp>
      <p:sp>
        <p:nvSpPr>
          <p:cNvPr id="15" name="TextBox 28">
            <a:extLst>
              <a:ext uri="{FF2B5EF4-FFF2-40B4-BE49-F238E27FC236}">
                <a16:creationId xmlns:a16="http://schemas.microsoft.com/office/drawing/2014/main" id="{B5DF288A-C8DB-4158-B3EE-26D1E216442A}"/>
              </a:ext>
            </a:extLst>
          </p:cNvPr>
          <p:cNvSpPr txBox="1"/>
          <p:nvPr/>
        </p:nvSpPr>
        <p:spPr>
          <a:xfrm>
            <a:off x="4785724" y="4695680"/>
            <a:ext cx="3062569" cy="2014597"/>
          </a:xfrm>
          <a:prstGeom prst="cloud">
            <a:avLst/>
          </a:prstGeom>
          <a:solidFill>
            <a:srgbClr val="CCFFFF"/>
          </a:solidFill>
        </p:spPr>
        <p:txBody>
          <a:bodyPr wrap="square" rtlCol="0">
            <a:spAutoFit/>
          </a:bodyPr>
          <a:lstStyle/>
          <a:p>
            <a:pPr lvl="0" algn="ctr" defTabSz="914400">
              <a:defRPr/>
            </a:pPr>
            <a:r>
              <a:rPr lang="en-US" altLang="zh-CN" sz="4000" b="1" dirty="0">
                <a:solidFill>
                  <a:prstClr val="black"/>
                </a:solidFill>
                <a:latin typeface="Calibri" panose="020F0502020204030204" pitchFamily="34" charset="0"/>
                <a:ea typeface="inpin heiti" charset="-122"/>
                <a:cs typeface="Calibri" panose="020F0502020204030204" pitchFamily="34" charset="0"/>
              </a:rPr>
              <a:t>MẮT DÕI</a:t>
            </a:r>
            <a:endParaRPr lang="zh-CN" altLang="en-US" sz="4000" b="1" dirty="0">
              <a:solidFill>
                <a:prstClr val="black"/>
              </a:solidFill>
              <a:latin typeface="Calibri" panose="020F0502020204030204" pitchFamily="34" charset="0"/>
              <a:ea typeface="inpin heiti" charset="-122"/>
              <a:cs typeface="Calibri" panose="020F0502020204030204" pitchFamily="34" charset="0"/>
            </a:endParaRPr>
          </a:p>
        </p:txBody>
      </p:sp>
      <p:sp>
        <p:nvSpPr>
          <p:cNvPr id="16" name="TextBox 28">
            <a:extLst>
              <a:ext uri="{FF2B5EF4-FFF2-40B4-BE49-F238E27FC236}">
                <a16:creationId xmlns:a16="http://schemas.microsoft.com/office/drawing/2014/main" id="{27D97CA3-EAFC-4D7E-83D0-5BD3B6EC8549}"/>
              </a:ext>
            </a:extLst>
          </p:cNvPr>
          <p:cNvSpPr txBox="1"/>
          <p:nvPr/>
        </p:nvSpPr>
        <p:spPr>
          <a:xfrm>
            <a:off x="8536256" y="1824196"/>
            <a:ext cx="3161025" cy="2014597"/>
          </a:xfrm>
          <a:prstGeom prst="cloud">
            <a:avLst/>
          </a:prstGeom>
          <a:solidFill>
            <a:srgbClr val="FFE2AF"/>
          </a:solidFill>
        </p:spPr>
        <p:txBody>
          <a:bodyPr wrap="square" rtlCol="0">
            <a:spAutoFit/>
          </a:bodyPr>
          <a:lstStyle/>
          <a:p>
            <a:pPr lvl="0" algn="ctr" defTabSz="914400">
              <a:defRPr/>
            </a:pPr>
            <a:r>
              <a:rPr lang="en-US" altLang="zh-CN" sz="4000" b="1" kern="0" dirty="0">
                <a:solidFill>
                  <a:prstClr val="black"/>
                </a:solidFill>
                <a:latin typeface="Calibri" panose="020F0502020204030204" pitchFamily="34" charset="0"/>
                <a:ea typeface="inpin heiti" charset="-122"/>
                <a:cs typeface="Calibri" panose="020F0502020204030204" pitchFamily="34" charset="0"/>
              </a:rPr>
              <a:t>TAI NGHE</a:t>
            </a:r>
            <a:endParaRPr lang="zh-CN" altLang="en-US" sz="4000" b="1" kern="0" dirty="0">
              <a:solidFill>
                <a:prstClr val="black"/>
              </a:solidFill>
              <a:latin typeface="Calibri" panose="020F0502020204030204" pitchFamily="34" charset="0"/>
              <a:ea typeface="inpin heiti" charset="-122"/>
              <a:cs typeface="Calibri" panose="020F0502020204030204" pitchFamily="34" charset="0"/>
            </a:endParaRPr>
          </a:p>
        </p:txBody>
      </p:sp>
      <p:sp>
        <p:nvSpPr>
          <p:cNvPr id="17" name="TextBox 28">
            <a:extLst>
              <a:ext uri="{FF2B5EF4-FFF2-40B4-BE49-F238E27FC236}">
                <a16:creationId xmlns:a16="http://schemas.microsoft.com/office/drawing/2014/main" id="{A099A1C1-FA05-4737-BBA5-F57609D176FA}"/>
              </a:ext>
            </a:extLst>
          </p:cNvPr>
          <p:cNvSpPr txBox="1"/>
          <p:nvPr/>
        </p:nvSpPr>
        <p:spPr>
          <a:xfrm>
            <a:off x="1588251" y="1946467"/>
            <a:ext cx="2313101" cy="2014597"/>
          </a:xfrm>
          <a:prstGeom prst="cloud">
            <a:avLst/>
          </a:prstGeom>
          <a:solidFill>
            <a:srgbClr val="FFFF00"/>
          </a:solidFill>
        </p:spPr>
        <p:txBody>
          <a:bodyPr wrap="square" rtlCol="0">
            <a:spAutoFit/>
          </a:bodyPr>
          <a:lstStyle/>
          <a:p>
            <a:pPr lvl="0" algn="ctr" defTabSz="914400">
              <a:defRPr/>
            </a:pPr>
            <a:r>
              <a:rPr lang="en-US" altLang="zh-CN" sz="4000" b="1" kern="0" dirty="0">
                <a:solidFill>
                  <a:prstClr val="black"/>
                </a:solidFill>
                <a:latin typeface="Calibri" panose="020F0502020204030204" pitchFamily="34" charset="0"/>
                <a:ea typeface="inpin heiti" charset="-122"/>
                <a:cs typeface="Calibri" panose="020F0502020204030204" pitchFamily="34" charset="0"/>
              </a:rPr>
              <a:t>TAY DÒ</a:t>
            </a:r>
            <a:endParaRPr lang="zh-CN" altLang="en-US" sz="4000" b="1" kern="0" dirty="0">
              <a:solidFill>
                <a:prstClr val="black"/>
              </a:solidFill>
              <a:latin typeface="Calibri" panose="020F0502020204030204" pitchFamily="34" charset="0"/>
              <a:ea typeface="inpin heiti" charset="-122"/>
              <a:cs typeface="Calibri" panose="020F0502020204030204" pitchFamily="34" charset="0"/>
            </a:endParaRPr>
          </a:p>
        </p:txBody>
      </p:sp>
      <p:pic>
        <p:nvPicPr>
          <p:cNvPr id="18" name="Picture 17">
            <a:extLst>
              <a:ext uri="{FF2B5EF4-FFF2-40B4-BE49-F238E27FC236}">
                <a16:creationId xmlns:a16="http://schemas.microsoft.com/office/drawing/2014/main" id="{2C605D06-816F-4321-91B0-1637E10F494B}"/>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5093" b="78519" l="10000" r="90000"/>
                    </a14:imgEffect>
                  </a14:imgLayer>
                </a14:imgProps>
              </a:ext>
              <a:ext uri="{28A0092B-C50C-407E-A947-70E740481C1C}">
                <a14:useLocalDpi xmlns:a14="http://schemas.microsoft.com/office/drawing/2010/main" val="0"/>
              </a:ext>
            </a:extLst>
          </a:blip>
          <a:srcRect l="15347" r="12276" b="17887"/>
          <a:stretch/>
        </p:blipFill>
        <p:spPr>
          <a:xfrm>
            <a:off x="4461570" y="1158240"/>
            <a:ext cx="3197829" cy="3494154"/>
          </a:xfrm>
          <a:prstGeom prst="rect">
            <a:avLst/>
          </a:prstGeom>
        </p:spPr>
      </p:pic>
      <p:pic>
        <p:nvPicPr>
          <p:cNvPr id="19" name="Picture 4" descr="Check out Arrow icon created by 4B Icons | Graphic design posters, Mini  drawings, Desktop wallpaper art">
            <a:extLst>
              <a:ext uri="{FF2B5EF4-FFF2-40B4-BE49-F238E27FC236}">
                <a16:creationId xmlns:a16="http://schemas.microsoft.com/office/drawing/2014/main" id="{5AF89ABE-B25B-4982-A053-5589FA44E22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149808" flipV="1">
            <a:off x="5616951" y="4069644"/>
            <a:ext cx="1165501" cy="1165501"/>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4" descr="Check out Arrow icon created by 4B Icons | Graphic design posters, Mini  drawings, Desktop wallpaper art">
            <a:extLst>
              <a:ext uri="{FF2B5EF4-FFF2-40B4-BE49-F238E27FC236}">
                <a16:creationId xmlns:a16="http://schemas.microsoft.com/office/drawing/2014/main" id="{328D5511-BADD-4C7F-9C1B-6A709985DAC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8526325" flipV="1">
            <a:off x="7309412" y="2324243"/>
            <a:ext cx="1259047" cy="1259047"/>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4" descr="Check out Arrow icon created by 4B Icons | Graphic design posters, Mini  drawings, Desktop wallpaper art">
            <a:extLst>
              <a:ext uri="{FF2B5EF4-FFF2-40B4-BE49-F238E27FC236}">
                <a16:creationId xmlns:a16="http://schemas.microsoft.com/office/drawing/2014/main" id="{806C179F-B342-416B-B5AF-B53E400D2E6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3073675" flipH="1" flipV="1">
            <a:off x="3953568" y="2658830"/>
            <a:ext cx="1119452" cy="11194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192339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5" presetClass="entr" presetSubtype="0" fill="hold" grpId="0" nodeType="afterEffect">
                                  <p:stCondLst>
                                    <p:cond delay="0"/>
                                  </p:stCondLst>
                                  <p:iterate type="lt">
                                    <p:tmPct val="10000"/>
                                  </p:iterate>
                                  <p:childTnLst>
                                    <p:set>
                                      <p:cBhvr>
                                        <p:cTn id="12" dur="1" fill="hold">
                                          <p:stCondLst>
                                            <p:cond delay="0"/>
                                          </p:stCondLst>
                                        </p:cTn>
                                        <p:tgtEl>
                                          <p:spTgt spid="15"/>
                                        </p:tgtEl>
                                        <p:attrNameLst>
                                          <p:attrName>style.visibility</p:attrName>
                                        </p:attrNameLst>
                                      </p:cBhvr>
                                      <p:to>
                                        <p:strVal val="visible"/>
                                      </p:to>
                                    </p:set>
                                    <p:anim calcmode="lin" valueType="num">
                                      <p:cBhvr>
                                        <p:cTn id="13" dur="500" fill="hold"/>
                                        <p:tgtEl>
                                          <p:spTgt spid="15"/>
                                        </p:tgtEl>
                                        <p:attrNameLst>
                                          <p:attrName>ppt_w</p:attrName>
                                        </p:attrNameLst>
                                      </p:cBhvr>
                                      <p:tavLst>
                                        <p:tav tm="0">
                                          <p:val>
                                            <p:strVal val="#ppt_w*0.70"/>
                                          </p:val>
                                        </p:tav>
                                        <p:tav tm="100000">
                                          <p:val>
                                            <p:strVal val="#ppt_w"/>
                                          </p:val>
                                        </p:tav>
                                      </p:tavLst>
                                    </p:anim>
                                    <p:anim calcmode="lin" valueType="num">
                                      <p:cBhvr>
                                        <p:cTn id="14" dur="500" fill="hold"/>
                                        <p:tgtEl>
                                          <p:spTgt spid="15"/>
                                        </p:tgtEl>
                                        <p:attrNameLst>
                                          <p:attrName>ppt_h</p:attrName>
                                        </p:attrNameLst>
                                      </p:cBhvr>
                                      <p:tavLst>
                                        <p:tav tm="0">
                                          <p:val>
                                            <p:strVal val="#ppt_h"/>
                                          </p:val>
                                        </p:tav>
                                        <p:tav tm="100000">
                                          <p:val>
                                            <p:strVal val="#ppt_h"/>
                                          </p:val>
                                        </p:tav>
                                      </p:tavLst>
                                    </p:anim>
                                    <p:animEffect transition="in" filter="fade">
                                      <p:cBhvr>
                                        <p:cTn id="15" dur="500"/>
                                        <p:tgtEl>
                                          <p:spTgt spid="15"/>
                                        </p:tgtEl>
                                      </p:cBhvr>
                                    </p:animEffect>
                                  </p:childTnLst>
                                </p:cTn>
                              </p:par>
                              <p:par>
                                <p:cTn id="16" presetID="22" presetClass="entr" presetSubtype="8" fill="hold" nodeType="with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wipe(left)">
                                      <p:cBhvr>
                                        <p:cTn id="18" dur="500"/>
                                        <p:tgtEl>
                                          <p:spTgt spid="19"/>
                                        </p:tgtEl>
                                      </p:cBhvr>
                                    </p:animEffect>
                                  </p:childTnLst>
                                </p:cTn>
                              </p:par>
                            </p:childTnLst>
                          </p:cTn>
                        </p:par>
                        <p:par>
                          <p:cTn id="19" fill="hold">
                            <p:stCondLst>
                              <p:cond delay="1750"/>
                            </p:stCondLst>
                            <p:childTnLst>
                              <p:par>
                                <p:cTn id="20" presetID="55" presetClass="entr" presetSubtype="0" fill="hold" grpId="0" nodeType="afterEffect">
                                  <p:stCondLst>
                                    <p:cond delay="0"/>
                                  </p:stCondLst>
                                  <p:iterate type="lt">
                                    <p:tmPct val="10000"/>
                                  </p:iterate>
                                  <p:childTnLst>
                                    <p:set>
                                      <p:cBhvr>
                                        <p:cTn id="21" dur="1" fill="hold">
                                          <p:stCondLst>
                                            <p:cond delay="0"/>
                                          </p:stCondLst>
                                        </p:cTn>
                                        <p:tgtEl>
                                          <p:spTgt spid="16"/>
                                        </p:tgtEl>
                                        <p:attrNameLst>
                                          <p:attrName>style.visibility</p:attrName>
                                        </p:attrNameLst>
                                      </p:cBhvr>
                                      <p:to>
                                        <p:strVal val="visible"/>
                                      </p:to>
                                    </p:set>
                                    <p:anim calcmode="lin" valueType="num">
                                      <p:cBhvr>
                                        <p:cTn id="22" dur="500" fill="hold"/>
                                        <p:tgtEl>
                                          <p:spTgt spid="16"/>
                                        </p:tgtEl>
                                        <p:attrNameLst>
                                          <p:attrName>ppt_w</p:attrName>
                                        </p:attrNameLst>
                                      </p:cBhvr>
                                      <p:tavLst>
                                        <p:tav tm="0">
                                          <p:val>
                                            <p:strVal val="#ppt_w*0.70"/>
                                          </p:val>
                                        </p:tav>
                                        <p:tav tm="100000">
                                          <p:val>
                                            <p:strVal val="#ppt_w"/>
                                          </p:val>
                                        </p:tav>
                                      </p:tavLst>
                                    </p:anim>
                                    <p:anim calcmode="lin" valueType="num">
                                      <p:cBhvr>
                                        <p:cTn id="23" dur="500" fill="hold"/>
                                        <p:tgtEl>
                                          <p:spTgt spid="16"/>
                                        </p:tgtEl>
                                        <p:attrNameLst>
                                          <p:attrName>ppt_h</p:attrName>
                                        </p:attrNameLst>
                                      </p:cBhvr>
                                      <p:tavLst>
                                        <p:tav tm="0">
                                          <p:val>
                                            <p:strVal val="#ppt_h"/>
                                          </p:val>
                                        </p:tav>
                                        <p:tav tm="100000">
                                          <p:val>
                                            <p:strVal val="#ppt_h"/>
                                          </p:val>
                                        </p:tav>
                                      </p:tavLst>
                                    </p:anim>
                                    <p:animEffect transition="in" filter="fade">
                                      <p:cBhvr>
                                        <p:cTn id="24" dur="500"/>
                                        <p:tgtEl>
                                          <p:spTgt spid="16"/>
                                        </p:tgtEl>
                                      </p:cBhvr>
                                    </p:animEffect>
                                  </p:childTnLst>
                                </p:cTn>
                              </p:par>
                              <p:par>
                                <p:cTn id="25" presetID="22" presetClass="entr" presetSubtype="8" fill="hold" nodeType="with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wipe(left)">
                                      <p:cBhvr>
                                        <p:cTn id="27" dur="500"/>
                                        <p:tgtEl>
                                          <p:spTgt spid="20"/>
                                        </p:tgtEl>
                                      </p:cBhvr>
                                    </p:animEffect>
                                  </p:childTnLst>
                                </p:cTn>
                              </p:par>
                            </p:childTnLst>
                          </p:cTn>
                        </p:par>
                        <p:par>
                          <p:cTn id="28" fill="hold">
                            <p:stCondLst>
                              <p:cond delay="2550"/>
                            </p:stCondLst>
                            <p:childTnLst>
                              <p:par>
                                <p:cTn id="29" presetID="55" presetClass="entr" presetSubtype="0" fill="hold" grpId="0" nodeType="afterEffect">
                                  <p:stCondLst>
                                    <p:cond delay="0"/>
                                  </p:stCondLst>
                                  <p:iterate type="lt">
                                    <p:tmPct val="10000"/>
                                  </p:iterate>
                                  <p:childTnLst>
                                    <p:set>
                                      <p:cBhvr>
                                        <p:cTn id="30" dur="1" fill="hold">
                                          <p:stCondLst>
                                            <p:cond delay="0"/>
                                          </p:stCondLst>
                                        </p:cTn>
                                        <p:tgtEl>
                                          <p:spTgt spid="17"/>
                                        </p:tgtEl>
                                        <p:attrNameLst>
                                          <p:attrName>style.visibility</p:attrName>
                                        </p:attrNameLst>
                                      </p:cBhvr>
                                      <p:to>
                                        <p:strVal val="visible"/>
                                      </p:to>
                                    </p:set>
                                    <p:anim calcmode="lin" valueType="num">
                                      <p:cBhvr>
                                        <p:cTn id="31" dur="500" fill="hold"/>
                                        <p:tgtEl>
                                          <p:spTgt spid="17"/>
                                        </p:tgtEl>
                                        <p:attrNameLst>
                                          <p:attrName>ppt_w</p:attrName>
                                        </p:attrNameLst>
                                      </p:cBhvr>
                                      <p:tavLst>
                                        <p:tav tm="0">
                                          <p:val>
                                            <p:strVal val="#ppt_w*0.70"/>
                                          </p:val>
                                        </p:tav>
                                        <p:tav tm="100000">
                                          <p:val>
                                            <p:strVal val="#ppt_w"/>
                                          </p:val>
                                        </p:tav>
                                      </p:tavLst>
                                    </p:anim>
                                    <p:anim calcmode="lin" valueType="num">
                                      <p:cBhvr>
                                        <p:cTn id="32" dur="500" fill="hold"/>
                                        <p:tgtEl>
                                          <p:spTgt spid="17"/>
                                        </p:tgtEl>
                                        <p:attrNameLst>
                                          <p:attrName>ppt_h</p:attrName>
                                        </p:attrNameLst>
                                      </p:cBhvr>
                                      <p:tavLst>
                                        <p:tav tm="0">
                                          <p:val>
                                            <p:strVal val="#ppt_h"/>
                                          </p:val>
                                        </p:tav>
                                        <p:tav tm="100000">
                                          <p:val>
                                            <p:strVal val="#ppt_h"/>
                                          </p:val>
                                        </p:tav>
                                      </p:tavLst>
                                    </p:anim>
                                    <p:animEffect transition="in" filter="fade">
                                      <p:cBhvr>
                                        <p:cTn id="33" dur="500"/>
                                        <p:tgtEl>
                                          <p:spTgt spid="17"/>
                                        </p:tgtEl>
                                      </p:cBhvr>
                                    </p:animEffect>
                                  </p:childTnLst>
                                </p:cTn>
                              </p:par>
                              <p:par>
                                <p:cTn id="34" presetID="22" presetClass="entr" presetSubtype="8"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Effect transition="in" filter="wipe(left)">
                                      <p:cBhvr>
                                        <p:cTn id="36"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animBg="1"/>
      <p:bldP spid="16" grpId="0" animBg="1"/>
      <p:bldP spid="1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543C35C-78A4-461F-AF57-73A855176D57}"/>
              </a:ext>
            </a:extLst>
          </p:cNvPr>
          <p:cNvPicPr>
            <a:picLocks noChangeAspect="1"/>
          </p:cNvPicPr>
          <p:nvPr/>
        </p:nvPicPr>
        <p:blipFill>
          <a:blip r:embed="rId3"/>
          <a:stretch>
            <a:fillRect/>
          </a:stretch>
        </p:blipFill>
        <p:spPr>
          <a:xfrm>
            <a:off x="5571857" y="4378960"/>
            <a:ext cx="6742064" cy="2570480"/>
          </a:xfrm>
          <a:prstGeom prst="rect">
            <a:avLst/>
          </a:prstGeom>
          <a:ln>
            <a:noFill/>
          </a:ln>
          <a:effectLst>
            <a:softEdge rad="112500"/>
          </a:effectLst>
        </p:spPr>
      </p:pic>
      <p:sp>
        <p:nvSpPr>
          <p:cNvPr id="24" name="TextBox 23">
            <a:extLst>
              <a:ext uri="{FF2B5EF4-FFF2-40B4-BE49-F238E27FC236}">
                <a16:creationId xmlns:a16="http://schemas.microsoft.com/office/drawing/2014/main" id="{E842B84C-00CB-41F4-A8D1-3B44ADCDC156}"/>
              </a:ext>
            </a:extLst>
          </p:cNvPr>
          <p:cNvSpPr txBox="1"/>
          <p:nvPr/>
        </p:nvSpPr>
        <p:spPr>
          <a:xfrm>
            <a:off x="182880" y="374869"/>
            <a:ext cx="12009120" cy="584775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NGÀY NHƯ THẾ NÀO LÀ ĐẸP?</a:t>
            </a:r>
            <a:endParaRPr kumimoji="0" lang="vi-VN" sz="2200" b="0" i="0" u="none" strike="noStrike" kern="1200" cap="none" spc="0" normalizeH="0" baseline="0" noProof="0" dirty="0">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2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Châu chấu nhảy lên gò, chìa cái lưng màu xanh ra phơi nắng. Nó búng chân tanh tách, cọ giũa đôi càng: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2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Một ngày tuyệt đẹp!</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2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Thật khó chịu! – Giun đất thốt lên, cố rúc đầu sâu thêm vào lớp đất khô.</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2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Thế là thế nào? – Châu chấu nhảy lên. – Trên trời không một gợn mây, mặt trời tỏa nắng huy hoàng.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2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Không! Mưa bụi và những vũng nước đục, đó mới là một ngày tuyệt đẹp! – Giun đất cãi lại.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2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Châu chấu không đồng ý với giun đất. Chúng quyết định đi hỏi. Vừa hay lúc đó, kiến tha nhành thông đi qua, dừng lại nghỉ. Châu chấu hỏi kiến: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2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Bác kiến ơi, bác hãy nói giúp xem hôm nay là một ngày tuyệt đẹp hay đáng ghét?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Kiến lau mồ hôi, ngẫm nghĩ một lát rồi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2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Tôi sẽ trả lời câu hỏi của bạn sau khi mặt trời lặn nhé!</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2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Mặt trời lặn, chúng đi đến tổ kiến.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2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Hôm nay là ngày thế nào hả bác kiến đáng kính?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2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Hôm này là một ngày tuyệt đẹp! Tôi đã làm việc rất tốt và bây giờ có thể nghỉ ngơi thoải mái.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(V.Ô-xê-ê-va, Thúy Toàn dịch)</a:t>
            </a:r>
          </a:p>
        </p:txBody>
      </p:sp>
    </p:spTree>
    <p:extLst>
      <p:ext uri="{BB962C8B-B14F-4D97-AF65-F5344CB8AC3E}">
        <p14:creationId xmlns:p14="http://schemas.microsoft.com/office/powerpoint/2010/main" val="420093173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ppt_x"/>
                                          </p:val>
                                        </p:tav>
                                        <p:tav tm="100000">
                                          <p:val>
                                            <p:strVal val="#ppt_x"/>
                                          </p:val>
                                        </p:tav>
                                      </p:tavLst>
                                    </p:anim>
                                    <p:anim calcmode="lin" valueType="num">
                                      <p:cBhvr additive="base">
                                        <p:cTn id="8" dur="500" fill="hold"/>
                                        <p:tgtEl>
                                          <p:spTgt spid="2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543C35C-78A4-461F-AF57-73A855176D57}"/>
              </a:ext>
            </a:extLst>
          </p:cNvPr>
          <p:cNvPicPr>
            <a:picLocks noChangeAspect="1"/>
          </p:cNvPicPr>
          <p:nvPr/>
        </p:nvPicPr>
        <p:blipFill>
          <a:blip r:embed="rId3"/>
          <a:stretch>
            <a:fillRect/>
          </a:stretch>
        </p:blipFill>
        <p:spPr>
          <a:xfrm>
            <a:off x="5571857" y="4378960"/>
            <a:ext cx="6742064" cy="2570480"/>
          </a:xfrm>
          <a:prstGeom prst="rect">
            <a:avLst/>
          </a:prstGeom>
          <a:ln>
            <a:noFill/>
          </a:ln>
          <a:effectLst>
            <a:softEdge rad="112500"/>
          </a:effectLst>
        </p:spPr>
      </p:pic>
      <p:sp>
        <p:nvSpPr>
          <p:cNvPr id="24" name="TextBox 23">
            <a:extLst>
              <a:ext uri="{FF2B5EF4-FFF2-40B4-BE49-F238E27FC236}">
                <a16:creationId xmlns:a16="http://schemas.microsoft.com/office/drawing/2014/main" id="{E842B84C-00CB-41F4-A8D1-3B44ADCDC156}"/>
              </a:ext>
            </a:extLst>
          </p:cNvPr>
          <p:cNvSpPr txBox="1"/>
          <p:nvPr/>
        </p:nvSpPr>
        <p:spPr>
          <a:xfrm>
            <a:off x="274320" y="374869"/>
            <a:ext cx="11917680" cy="584775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NGÀY NHƯ THẾ NÀO LÀ ĐẸP?</a:t>
            </a:r>
            <a:endParaRPr kumimoji="0" lang="vi-VN" sz="2200" i="0" u="none" strike="noStrike" kern="1200" cap="none" spc="0" normalizeH="0" baseline="0" noProof="0" dirty="0">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20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Châu chấu nhảy lên gò, chìa cái lưng màu xanh ra phơi nắng. Nó búng chân tanh tách, cọ giũa đôi càng: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20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Một ngày tuyệt đẹp!</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20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Thật khó chịu! – Giun đất thốt lên, cố rúc đầu sâu thêm vào lớp đất khô.</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20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Thế là thế nào? – Châu chấu nhảy lên. – Trên trời không một gợn mây, mặt trời tỏa nắng huy hoàng.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20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Không! Mưa bụi và những vũng nước đục, đó mới là một ngày tuyệt đẹp! – Giun đất cãi lại.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20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Châu chấu không đồng ý với giun đất. Chúng quyết định đi hỏi. Vừa hay lúc đó, kiến tha nhành thông đi qua, dừng lại nghỉ. Châu chấu hỏi kiến: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20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Bác kiến ơi, bác hãy nói giúp xem hôm nay là một ngày tuyệt đẹp hay đáng ghét?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Kiến lau mồ hôi, ngẫm nghĩ một lát rồi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20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Tôi sẽ trả lời câu hỏi của bạn sau khi mặt trời lặn nhé!</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20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Mặt trời lặn, chúng đi đến tổ kiến.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20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Hôm nay là ngày thế nào hả bác kiến đáng kính?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20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Hôm này là một ngày tuyệt đẹp! Tôi đã làm việc rất tốt và bây giờ có thể nghỉ ngơi thoải mái.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20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(V.Ô-xê-ê-va, Thúy Toàn dịch)</a:t>
            </a:r>
          </a:p>
        </p:txBody>
      </p:sp>
      <p:sp>
        <p:nvSpPr>
          <p:cNvPr id="4" name="Rectangle: Rounded Corners 3">
            <a:extLst>
              <a:ext uri="{FF2B5EF4-FFF2-40B4-BE49-F238E27FC236}">
                <a16:creationId xmlns:a16="http://schemas.microsoft.com/office/drawing/2014/main" id="{C84904CC-C633-481E-A5E8-8ACAF810C634}"/>
              </a:ext>
            </a:extLst>
          </p:cNvPr>
          <p:cNvSpPr/>
          <p:nvPr/>
        </p:nvSpPr>
        <p:spPr>
          <a:xfrm>
            <a:off x="0" y="0"/>
            <a:ext cx="3686129" cy="566678"/>
          </a:xfrm>
          <a:prstGeom prst="roundRect">
            <a:avLst>
              <a:gd name="adj" fmla="val 37824"/>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Cùng</a:t>
            </a:r>
            <a:r>
              <a:rPr kumimoji="0" lang="en-US" sz="4000" b="1"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 chia </a:t>
            </a:r>
            <a:r>
              <a:rPr kumimoji="0" lang="en-US" sz="4000" b="1" i="0" u="none" strike="noStrike" kern="1200" cap="none" spc="0" normalizeH="0" noProof="0" dirty="0" err="1">
                <a:ln>
                  <a:noFill/>
                </a:ln>
                <a:solidFill>
                  <a:prstClr val="white"/>
                </a:solidFill>
                <a:effectLst/>
                <a:uLnTx/>
                <a:uFillTx/>
                <a:latin typeface="Calibri" panose="020F0502020204030204" pitchFamily="34" charset="0"/>
                <a:ea typeface="+mn-ea"/>
                <a:cs typeface="Calibri" panose="020F0502020204030204" pitchFamily="34" charset="0"/>
              </a:rPr>
              <a:t>đoạn</a:t>
            </a:r>
            <a:endParaRPr kumimoji="0" lang="en-US" sz="40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grpSp>
        <p:nvGrpSpPr>
          <p:cNvPr id="5" name="Group 4">
            <a:extLst>
              <a:ext uri="{FF2B5EF4-FFF2-40B4-BE49-F238E27FC236}">
                <a16:creationId xmlns:a16="http://schemas.microsoft.com/office/drawing/2014/main" id="{A041E097-8B80-4E2F-BBE6-03E8B8730173}"/>
              </a:ext>
            </a:extLst>
          </p:cNvPr>
          <p:cNvGrpSpPr/>
          <p:nvPr/>
        </p:nvGrpSpPr>
        <p:grpSpPr>
          <a:xfrm>
            <a:off x="-121921" y="558653"/>
            <a:ext cx="791307" cy="584333"/>
            <a:chOff x="47097" y="972081"/>
            <a:chExt cx="851094" cy="584333"/>
          </a:xfrm>
        </p:grpSpPr>
        <p:pic>
          <p:nvPicPr>
            <p:cNvPr id="7" name="Picture 6">
              <a:extLst>
                <a:ext uri="{FF2B5EF4-FFF2-40B4-BE49-F238E27FC236}">
                  <a16:creationId xmlns:a16="http://schemas.microsoft.com/office/drawing/2014/main" id="{6D47252D-C41F-4D0F-B9FF-ADCCFF8C8F0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097" y="972081"/>
              <a:ext cx="851094" cy="584333"/>
            </a:xfrm>
            <a:prstGeom prst="rect">
              <a:avLst/>
            </a:prstGeom>
          </p:spPr>
        </p:pic>
        <p:sp>
          <p:nvSpPr>
            <p:cNvPr id="8" name="TextBox 7">
              <a:extLst>
                <a:ext uri="{FF2B5EF4-FFF2-40B4-BE49-F238E27FC236}">
                  <a16:creationId xmlns:a16="http://schemas.microsoft.com/office/drawing/2014/main" id="{12F4A058-9F40-48D9-8582-9D6BBC296B02}"/>
                </a:ext>
              </a:extLst>
            </p:cNvPr>
            <p:cNvSpPr txBox="1"/>
            <p:nvPr/>
          </p:nvSpPr>
          <p:spPr>
            <a:xfrm>
              <a:off x="297634" y="1015865"/>
              <a:ext cx="399468"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lumMod val="95000"/>
                      <a:lumOff val="5000"/>
                    </a:prstClr>
                  </a:solidFill>
                  <a:effectLst/>
                  <a:uLnTx/>
                  <a:uFillTx/>
                  <a:latin typeface="Nunito Black" pitchFamily="2" charset="0"/>
                  <a:cs typeface="Baloo 2 Medium" pitchFamily="2" charset="0"/>
                </a:rPr>
                <a:t>1</a:t>
              </a:r>
            </a:p>
          </p:txBody>
        </p:sp>
      </p:grpSp>
      <p:grpSp>
        <p:nvGrpSpPr>
          <p:cNvPr id="9" name="Group 8">
            <a:extLst>
              <a:ext uri="{FF2B5EF4-FFF2-40B4-BE49-F238E27FC236}">
                <a16:creationId xmlns:a16="http://schemas.microsoft.com/office/drawing/2014/main" id="{A406426D-1A9B-4E8C-94AA-6DCF7EB277EE}"/>
              </a:ext>
            </a:extLst>
          </p:cNvPr>
          <p:cNvGrpSpPr/>
          <p:nvPr/>
        </p:nvGrpSpPr>
        <p:grpSpPr>
          <a:xfrm>
            <a:off x="-123409" y="3006579"/>
            <a:ext cx="791307" cy="584333"/>
            <a:chOff x="47097" y="972081"/>
            <a:chExt cx="851094" cy="584333"/>
          </a:xfrm>
        </p:grpSpPr>
        <p:pic>
          <p:nvPicPr>
            <p:cNvPr id="10" name="Picture 9">
              <a:extLst>
                <a:ext uri="{FF2B5EF4-FFF2-40B4-BE49-F238E27FC236}">
                  <a16:creationId xmlns:a16="http://schemas.microsoft.com/office/drawing/2014/main" id="{DF14D330-D593-4120-945F-EDC65451BBF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097" y="972081"/>
              <a:ext cx="851094" cy="584333"/>
            </a:xfrm>
            <a:prstGeom prst="rect">
              <a:avLst/>
            </a:prstGeom>
          </p:spPr>
        </p:pic>
        <p:sp>
          <p:nvSpPr>
            <p:cNvPr id="11" name="TextBox 10">
              <a:extLst>
                <a:ext uri="{FF2B5EF4-FFF2-40B4-BE49-F238E27FC236}">
                  <a16:creationId xmlns:a16="http://schemas.microsoft.com/office/drawing/2014/main" id="{D2149A1B-CCD8-4525-A8C1-C67748F6892C}"/>
                </a:ext>
              </a:extLst>
            </p:cNvPr>
            <p:cNvSpPr txBox="1"/>
            <p:nvPr/>
          </p:nvSpPr>
          <p:spPr>
            <a:xfrm>
              <a:off x="297633" y="1015865"/>
              <a:ext cx="429650"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lumMod val="95000"/>
                      <a:lumOff val="5000"/>
                    </a:prstClr>
                  </a:solidFill>
                  <a:effectLst/>
                  <a:uLnTx/>
                  <a:uFillTx/>
                  <a:latin typeface="Nunito Black" pitchFamily="2" charset="0"/>
                  <a:cs typeface="Baloo 2 Medium" pitchFamily="2" charset="0"/>
                </a:rPr>
                <a:t>2</a:t>
              </a:r>
            </a:p>
          </p:txBody>
        </p:sp>
      </p:grpSp>
      <p:grpSp>
        <p:nvGrpSpPr>
          <p:cNvPr id="12" name="Group 11">
            <a:extLst>
              <a:ext uri="{FF2B5EF4-FFF2-40B4-BE49-F238E27FC236}">
                <a16:creationId xmlns:a16="http://schemas.microsoft.com/office/drawing/2014/main" id="{48071F94-C389-4610-BF34-FB7CD590E1D7}"/>
              </a:ext>
            </a:extLst>
          </p:cNvPr>
          <p:cNvGrpSpPr/>
          <p:nvPr/>
        </p:nvGrpSpPr>
        <p:grpSpPr>
          <a:xfrm>
            <a:off x="-123409" y="4699651"/>
            <a:ext cx="791307" cy="584333"/>
            <a:chOff x="47097" y="972081"/>
            <a:chExt cx="851094" cy="584333"/>
          </a:xfrm>
        </p:grpSpPr>
        <p:pic>
          <p:nvPicPr>
            <p:cNvPr id="13" name="Picture 12">
              <a:extLst>
                <a:ext uri="{FF2B5EF4-FFF2-40B4-BE49-F238E27FC236}">
                  <a16:creationId xmlns:a16="http://schemas.microsoft.com/office/drawing/2014/main" id="{3F6D22B2-64F6-466C-845F-6D9CF92C0D5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097" y="972081"/>
              <a:ext cx="851094" cy="584333"/>
            </a:xfrm>
            <a:prstGeom prst="rect">
              <a:avLst/>
            </a:prstGeom>
          </p:spPr>
        </p:pic>
        <p:sp>
          <p:nvSpPr>
            <p:cNvPr id="14" name="TextBox 13">
              <a:extLst>
                <a:ext uri="{FF2B5EF4-FFF2-40B4-BE49-F238E27FC236}">
                  <a16:creationId xmlns:a16="http://schemas.microsoft.com/office/drawing/2014/main" id="{6DB5C92A-C4AD-4B30-9889-2A056E9DED19}"/>
                </a:ext>
              </a:extLst>
            </p:cNvPr>
            <p:cNvSpPr txBox="1"/>
            <p:nvPr/>
          </p:nvSpPr>
          <p:spPr>
            <a:xfrm>
              <a:off x="297633" y="1015865"/>
              <a:ext cx="429650"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lumMod val="95000"/>
                      <a:lumOff val="5000"/>
                    </a:prstClr>
                  </a:solidFill>
                  <a:effectLst/>
                  <a:uLnTx/>
                  <a:uFillTx/>
                  <a:latin typeface="Nunito Black" pitchFamily="2" charset="0"/>
                  <a:cs typeface="Baloo 2 Medium" pitchFamily="2" charset="0"/>
                </a:rPr>
                <a:t>3</a:t>
              </a:r>
            </a:p>
          </p:txBody>
        </p:sp>
      </p:grpSp>
    </p:spTree>
    <p:extLst>
      <p:ext uri="{BB962C8B-B14F-4D97-AF65-F5344CB8AC3E}">
        <p14:creationId xmlns:p14="http://schemas.microsoft.com/office/powerpoint/2010/main" val="185339844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p:cTn id="19" dur="500" fill="hold"/>
                                        <p:tgtEl>
                                          <p:spTgt spid="9"/>
                                        </p:tgtEl>
                                        <p:attrNameLst>
                                          <p:attrName>ppt_w</p:attrName>
                                        </p:attrNameLst>
                                      </p:cBhvr>
                                      <p:tavLst>
                                        <p:tav tm="0">
                                          <p:val>
                                            <p:fltVal val="0"/>
                                          </p:val>
                                        </p:tav>
                                        <p:tav tm="100000">
                                          <p:val>
                                            <p:strVal val="#ppt_w"/>
                                          </p:val>
                                        </p:tav>
                                      </p:tavLst>
                                    </p:anim>
                                    <p:anim calcmode="lin" valueType="num">
                                      <p:cBhvr>
                                        <p:cTn id="20" dur="500" fill="hold"/>
                                        <p:tgtEl>
                                          <p:spTgt spid="9"/>
                                        </p:tgtEl>
                                        <p:attrNameLst>
                                          <p:attrName>ppt_h</p:attrName>
                                        </p:attrNameLst>
                                      </p:cBhvr>
                                      <p:tavLst>
                                        <p:tav tm="0">
                                          <p:val>
                                            <p:fltVal val="0"/>
                                          </p:val>
                                        </p:tav>
                                        <p:tav tm="100000">
                                          <p:val>
                                            <p:strVal val="#ppt_h"/>
                                          </p:val>
                                        </p:tav>
                                      </p:tavLst>
                                    </p:anim>
                                    <p:animEffect transition="in" filter="fade">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12"/>
                                        </p:tgtEl>
                                        <p:attrNameLst>
                                          <p:attrName>style.visibility</p:attrName>
                                        </p:attrNameLst>
                                      </p:cBhvr>
                                      <p:to>
                                        <p:strVal val="visible"/>
                                      </p:to>
                                    </p:set>
                                    <p:anim calcmode="lin" valueType="num">
                                      <p:cBhvr>
                                        <p:cTn id="26" dur="500" fill="hold"/>
                                        <p:tgtEl>
                                          <p:spTgt spid="12"/>
                                        </p:tgtEl>
                                        <p:attrNameLst>
                                          <p:attrName>ppt_w</p:attrName>
                                        </p:attrNameLst>
                                      </p:cBhvr>
                                      <p:tavLst>
                                        <p:tav tm="0">
                                          <p:val>
                                            <p:fltVal val="0"/>
                                          </p:val>
                                        </p:tav>
                                        <p:tav tm="100000">
                                          <p:val>
                                            <p:strVal val="#ppt_w"/>
                                          </p:val>
                                        </p:tav>
                                      </p:tavLst>
                                    </p:anim>
                                    <p:anim calcmode="lin" valueType="num">
                                      <p:cBhvr>
                                        <p:cTn id="27" dur="500" fill="hold"/>
                                        <p:tgtEl>
                                          <p:spTgt spid="12"/>
                                        </p:tgtEl>
                                        <p:attrNameLst>
                                          <p:attrName>ppt_h</p:attrName>
                                        </p:attrNameLst>
                                      </p:cBhvr>
                                      <p:tavLst>
                                        <p:tav tm="0">
                                          <p:val>
                                            <p:fltVal val="0"/>
                                          </p:val>
                                        </p:tav>
                                        <p:tav tm="100000">
                                          <p:val>
                                            <p:strVal val="#ppt_h"/>
                                          </p:val>
                                        </p:tav>
                                      </p:tavLst>
                                    </p:anim>
                                    <p:animEffect transition="in" filter="fade">
                                      <p:cBhvr>
                                        <p:cTn id="2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EFFC02A6-112F-428F-82E4-56AE00260C3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822240" y="1371600"/>
            <a:ext cx="8597626" cy="4309883"/>
          </a:xfrm>
          <a:prstGeom prst="rect">
            <a:avLst/>
          </a:prstGeom>
        </p:spPr>
      </p:pic>
      <p:sp>
        <p:nvSpPr>
          <p:cNvPr id="11" name="TextBox 10">
            <a:extLst>
              <a:ext uri="{FF2B5EF4-FFF2-40B4-BE49-F238E27FC236}">
                <a16:creationId xmlns:a16="http://schemas.microsoft.com/office/drawing/2014/main" id="{E6DEF552-036A-4445-82C2-5F525B3DFC42}"/>
              </a:ext>
            </a:extLst>
          </p:cNvPr>
          <p:cNvSpPr txBox="1"/>
          <p:nvPr/>
        </p:nvSpPr>
        <p:spPr>
          <a:xfrm>
            <a:off x="172720" y="3002286"/>
            <a:ext cx="2649520" cy="1328023"/>
          </a:xfrm>
          <a:prstGeom prst="roundRect">
            <a:avLst/>
          </a:prstGeom>
          <a:solidFill>
            <a:srgbClr val="FFFFCC"/>
          </a:solidFill>
          <a:ln w="28575">
            <a:solidFill>
              <a:srgbClr val="217875"/>
            </a:solidFill>
            <a:prstDash val="sysDash"/>
          </a:ln>
        </p:spPr>
        <p:txBody>
          <a:bodyPr wrap="square">
            <a:spAutoFit/>
          </a:bodyPr>
          <a:lstStyle/>
          <a:p>
            <a:pPr algn="ctr"/>
            <a:r>
              <a:rPr lang="en-US" sz="3600" b="1" dirty="0" err="1">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Luyện</a:t>
            </a:r>
            <a:r>
              <a:rPr lang="en-US" sz="3600" b="1" dirty="0">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đọc</a:t>
            </a:r>
            <a:r>
              <a:rPr lang="en-US" sz="3600" b="1" dirty="0">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từ</a:t>
            </a:r>
            <a:r>
              <a:rPr lang="en-US" sz="3600" b="1" dirty="0">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khó</a:t>
            </a:r>
            <a:endParaRPr lang="en-US" sz="3600" b="1" dirty="0">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2" name="TextBox 11">
            <a:extLst>
              <a:ext uri="{FF2B5EF4-FFF2-40B4-BE49-F238E27FC236}">
                <a16:creationId xmlns:a16="http://schemas.microsoft.com/office/drawing/2014/main" id="{4E78FDF3-0065-4DC9-A654-D92AF3FBA5EC}"/>
              </a:ext>
            </a:extLst>
          </p:cNvPr>
          <p:cNvSpPr txBox="1"/>
          <p:nvPr/>
        </p:nvSpPr>
        <p:spPr>
          <a:xfrm>
            <a:off x="7808836" y="2014285"/>
            <a:ext cx="3397644" cy="715089"/>
          </a:xfrm>
          <a:prstGeom prst="roundRect">
            <a:avLst/>
          </a:prstGeom>
          <a:solidFill>
            <a:srgbClr val="FFFFCC"/>
          </a:solidFill>
          <a:ln w="28575">
            <a:solidFill>
              <a:srgbClr val="217875"/>
            </a:solidFill>
            <a:prstDash val="sysDash"/>
          </a:ln>
        </p:spPr>
        <p:txBody>
          <a:bodyPr wrap="square">
            <a:spAutoFit/>
          </a:bodyPr>
          <a:lstStyle/>
          <a:p>
            <a:pPr algn="ctr"/>
            <a:r>
              <a:rPr lang="en-US" sz="3600" b="1" dirty="0">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tanh </a:t>
            </a:r>
            <a:r>
              <a:rPr lang="en-US" sz="3600" b="1" dirty="0" err="1">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tách</a:t>
            </a:r>
            <a:endParaRPr lang="en-US" sz="3600" b="1" dirty="0">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3" name="TextBox 12">
            <a:extLst>
              <a:ext uri="{FF2B5EF4-FFF2-40B4-BE49-F238E27FC236}">
                <a16:creationId xmlns:a16="http://schemas.microsoft.com/office/drawing/2014/main" id="{51184CD6-0FA8-473F-B176-8F48E75DD526}"/>
              </a:ext>
            </a:extLst>
          </p:cNvPr>
          <p:cNvSpPr txBox="1"/>
          <p:nvPr/>
        </p:nvSpPr>
        <p:spPr>
          <a:xfrm>
            <a:off x="7808836" y="2955594"/>
            <a:ext cx="3397644" cy="715089"/>
          </a:xfrm>
          <a:prstGeom prst="roundRect">
            <a:avLst/>
          </a:prstGeom>
          <a:solidFill>
            <a:srgbClr val="FFFFCC"/>
          </a:solidFill>
          <a:ln w="28575">
            <a:solidFill>
              <a:srgbClr val="217875"/>
            </a:solidFill>
            <a:prstDash val="sysDash"/>
          </a:ln>
        </p:spPr>
        <p:txBody>
          <a:bodyPr wrap="square">
            <a:spAutoFit/>
          </a:bodyPr>
          <a:lstStyle/>
          <a:p>
            <a:pPr algn="ctr"/>
            <a:r>
              <a:rPr lang="en-US" sz="3600" b="1" dirty="0" err="1">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cọ</a:t>
            </a:r>
            <a:r>
              <a:rPr lang="en-US" sz="3600" b="1" dirty="0">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giũa</a:t>
            </a:r>
            <a:endParaRPr lang="en-US" sz="3600" b="1" dirty="0">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TextBox 13">
            <a:extLst>
              <a:ext uri="{FF2B5EF4-FFF2-40B4-BE49-F238E27FC236}">
                <a16:creationId xmlns:a16="http://schemas.microsoft.com/office/drawing/2014/main" id="{E33E45F3-87C2-4BCD-8710-B1F835D2A205}"/>
              </a:ext>
            </a:extLst>
          </p:cNvPr>
          <p:cNvSpPr txBox="1"/>
          <p:nvPr/>
        </p:nvSpPr>
        <p:spPr>
          <a:xfrm>
            <a:off x="7808836" y="3941956"/>
            <a:ext cx="3397644" cy="715089"/>
          </a:xfrm>
          <a:prstGeom prst="roundRect">
            <a:avLst/>
          </a:prstGeom>
          <a:solidFill>
            <a:srgbClr val="FFFFCC"/>
          </a:solidFill>
          <a:ln w="28575">
            <a:solidFill>
              <a:srgbClr val="217875"/>
            </a:solidFill>
            <a:prstDash val="sysDash"/>
          </a:ln>
        </p:spPr>
        <p:txBody>
          <a:bodyPr wrap="square">
            <a:spAutoFit/>
          </a:bodyPr>
          <a:lstStyle/>
          <a:p>
            <a:pPr algn="ctr"/>
            <a:r>
              <a:rPr lang="en-US" sz="3600" b="1" dirty="0" err="1">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tỏa</a:t>
            </a:r>
            <a:r>
              <a:rPr lang="en-US" sz="3600" b="1" dirty="0">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nắng</a:t>
            </a:r>
            <a:endParaRPr lang="en-US" sz="3600" b="1" dirty="0">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5" name="Picture 14">
            <a:extLst>
              <a:ext uri="{FF2B5EF4-FFF2-40B4-BE49-F238E27FC236}">
                <a16:creationId xmlns:a16="http://schemas.microsoft.com/office/drawing/2014/main" id="{F0E540FE-DA91-4197-95FE-11F8E946502C}"/>
              </a:ext>
            </a:extLst>
          </p:cNvPr>
          <p:cNvPicPr>
            <a:picLocks noChangeAspect="1"/>
          </p:cNvPicPr>
          <p:nvPr/>
        </p:nvPicPr>
        <p:blipFill>
          <a:blip r:embed="rId4"/>
          <a:stretch>
            <a:fillRect/>
          </a:stretch>
        </p:blipFill>
        <p:spPr>
          <a:xfrm>
            <a:off x="61748" y="1043844"/>
            <a:ext cx="957155" cy="762066"/>
          </a:xfrm>
          <a:prstGeom prst="rect">
            <a:avLst/>
          </a:prstGeom>
        </p:spPr>
      </p:pic>
      <p:sp>
        <p:nvSpPr>
          <p:cNvPr id="16" name="TextBox 15">
            <a:extLst>
              <a:ext uri="{FF2B5EF4-FFF2-40B4-BE49-F238E27FC236}">
                <a16:creationId xmlns:a16="http://schemas.microsoft.com/office/drawing/2014/main" id="{3E445EF4-7E94-4F35-B106-C8205FC439F6}"/>
              </a:ext>
            </a:extLst>
          </p:cNvPr>
          <p:cNvSpPr txBox="1"/>
          <p:nvPr/>
        </p:nvSpPr>
        <p:spPr>
          <a:xfrm>
            <a:off x="7808836" y="4866878"/>
            <a:ext cx="3397644" cy="715089"/>
          </a:xfrm>
          <a:prstGeom prst="roundRect">
            <a:avLst/>
          </a:prstGeom>
          <a:solidFill>
            <a:srgbClr val="FFFFCC"/>
          </a:solidFill>
          <a:ln w="28575">
            <a:solidFill>
              <a:srgbClr val="217875"/>
            </a:solidFill>
            <a:prstDash val="sysDash"/>
          </a:ln>
        </p:spPr>
        <p:txBody>
          <a:bodyPr wrap="square">
            <a:spAutoFit/>
          </a:bodyPr>
          <a:lstStyle/>
          <a:p>
            <a:pPr algn="ctr"/>
            <a:r>
              <a:rPr lang="en-US" sz="3600" b="1" dirty="0" err="1">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ngẫm</a:t>
            </a:r>
            <a:r>
              <a:rPr lang="en-US" sz="3600" b="1" dirty="0">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nghĩ</a:t>
            </a:r>
            <a:endParaRPr lang="en-US" sz="3600" b="1" dirty="0">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25688135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arn(inVertical)">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barn(inVertical)">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barn(inVertical)">
                                      <p:cBhvr>
                                        <p:cTn id="2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P spid="1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a:extLst>
              <a:ext uri="{FF2B5EF4-FFF2-40B4-BE49-F238E27FC236}">
                <a16:creationId xmlns:a16="http://schemas.microsoft.com/office/drawing/2014/main" id="{C04DC18A-3575-4573-A20F-355F10F81D8D}"/>
              </a:ext>
            </a:extLst>
          </p:cNvPr>
          <p:cNvPicPr>
            <a:picLocks noChangeAspect="1"/>
          </p:cNvPicPr>
          <p:nvPr/>
        </p:nvPicPr>
        <p:blipFill>
          <a:blip r:embed="rId3"/>
          <a:stretch>
            <a:fillRect/>
          </a:stretch>
        </p:blipFill>
        <p:spPr>
          <a:xfrm>
            <a:off x="220815" y="323861"/>
            <a:ext cx="957155" cy="762066"/>
          </a:xfrm>
          <a:prstGeom prst="rect">
            <a:avLst/>
          </a:prstGeom>
        </p:spPr>
      </p:pic>
      <p:sp>
        <p:nvSpPr>
          <p:cNvPr id="30" name="TextBox 29">
            <a:extLst>
              <a:ext uri="{FF2B5EF4-FFF2-40B4-BE49-F238E27FC236}">
                <a16:creationId xmlns:a16="http://schemas.microsoft.com/office/drawing/2014/main" id="{42037974-DE91-4C22-9592-E5456C2AFB45}"/>
              </a:ext>
            </a:extLst>
          </p:cNvPr>
          <p:cNvSpPr txBox="1"/>
          <p:nvPr/>
        </p:nvSpPr>
        <p:spPr>
          <a:xfrm>
            <a:off x="1259250" y="323861"/>
            <a:ext cx="3648030" cy="715089"/>
          </a:xfrm>
          <a:prstGeom prst="roundRect">
            <a:avLst/>
          </a:prstGeom>
          <a:solidFill>
            <a:srgbClr val="FFFFCC"/>
          </a:solidFill>
          <a:ln w="28575">
            <a:solidFill>
              <a:srgbClr val="217875"/>
            </a:solidFill>
            <a:prstDash val="sysDash"/>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Luyện</a:t>
            </a:r>
            <a:r>
              <a:rPr kumimoji="0" lang="en-US" sz="3600" b="1" i="0" u="none" strike="noStrike" kern="1200" cap="none" spc="0" normalizeH="0" baseline="0" noProof="0" dirty="0">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sz="3600" b="1" i="0" u="none" strike="noStrike" kern="1200" cap="none" spc="0" normalizeH="0" baseline="0" noProof="0" dirty="0">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dài</a:t>
            </a:r>
            <a:endParaRPr kumimoji="0" lang="en-US" sz="3600" b="1" i="0" u="none" strike="noStrike" kern="1200" cap="none" spc="0" normalizeH="0" baseline="0" noProof="0" dirty="0">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1" name="TextBox 30">
            <a:extLst>
              <a:ext uri="{FF2B5EF4-FFF2-40B4-BE49-F238E27FC236}">
                <a16:creationId xmlns:a16="http://schemas.microsoft.com/office/drawing/2014/main" id="{1ADD129B-27DA-418F-BDA9-E1CF1C50D415}"/>
              </a:ext>
            </a:extLst>
          </p:cNvPr>
          <p:cNvSpPr txBox="1"/>
          <p:nvPr/>
        </p:nvSpPr>
        <p:spPr>
          <a:xfrm>
            <a:off x="776637" y="1519484"/>
            <a:ext cx="11079480" cy="1685077"/>
          </a:xfrm>
          <a:prstGeom prst="rect">
            <a:avLst/>
          </a:prstGeom>
          <a:solidFill>
            <a:schemeClr val="accent4">
              <a:lumMod val="20000"/>
              <a:lumOff val="80000"/>
            </a:schemeClr>
          </a:solidFill>
        </p:spPr>
        <p:txBody>
          <a:bodyPr wrap="square">
            <a:spAutoFit/>
          </a:bodyPr>
          <a:lstStyle/>
          <a:p>
            <a:pPr lvl="0" algn="just">
              <a:lnSpc>
                <a:spcPct val="150000"/>
              </a:lnSpc>
            </a:pPr>
            <a:r>
              <a:rPr lang="vi-VN"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Bác kiến ơi,</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bác hãy nói giúp xem</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hôm nay</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vi-VN"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là một ngày tuyệt đẹp hay đáng ghét?</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endParaRPr lang="vi-VN"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422160917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arn(inVertical)">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31"/>
                                        </p:tgtEl>
                                        <p:attrNameLst>
                                          <p:attrName>style.visibility</p:attrName>
                                        </p:attrNameLst>
                                      </p:cBhvr>
                                      <p:to>
                                        <p:strVal val="visible"/>
                                      </p:to>
                                    </p:set>
                                    <p:anim calcmode="lin" valueType="num">
                                      <p:cBhvr>
                                        <p:cTn id="12" dur="500" fill="hold"/>
                                        <p:tgtEl>
                                          <p:spTgt spid="31"/>
                                        </p:tgtEl>
                                        <p:attrNameLst>
                                          <p:attrName>ppt_w</p:attrName>
                                        </p:attrNameLst>
                                      </p:cBhvr>
                                      <p:tavLst>
                                        <p:tav tm="0">
                                          <p:val>
                                            <p:fltVal val="0"/>
                                          </p:val>
                                        </p:tav>
                                        <p:tav tm="100000">
                                          <p:val>
                                            <p:strVal val="#ppt_w"/>
                                          </p:val>
                                        </p:tav>
                                      </p:tavLst>
                                    </p:anim>
                                    <p:anim calcmode="lin" valueType="num">
                                      <p:cBhvr>
                                        <p:cTn id="13" dur="500" fill="hold"/>
                                        <p:tgtEl>
                                          <p:spTgt spid="31"/>
                                        </p:tgtEl>
                                        <p:attrNameLst>
                                          <p:attrName>ppt_h</p:attrName>
                                        </p:attrNameLst>
                                      </p:cBhvr>
                                      <p:tavLst>
                                        <p:tav tm="0">
                                          <p:val>
                                            <p:fltVal val="0"/>
                                          </p:val>
                                        </p:tav>
                                        <p:tav tm="100000">
                                          <p:val>
                                            <p:strVal val="#ppt_h"/>
                                          </p:val>
                                        </p:tav>
                                      </p:tavLst>
                                    </p:anim>
                                    <p:animEffect transition="in" filter="fade">
                                      <p:cBhvr>
                                        <p:cTn id="14"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1"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PA" val="v4.0.0"/>
</p:tagLst>
</file>

<file path=ppt/tags/tag2.xml><?xml version="1.0" encoding="utf-8"?>
<p:tagLst xmlns:a="http://schemas.openxmlformats.org/drawingml/2006/main" xmlns:r="http://schemas.openxmlformats.org/officeDocument/2006/relationships" xmlns:p="http://schemas.openxmlformats.org/presentationml/2006/main">
  <p:tag name="PA" val="v4.0.0"/>
</p:tagLst>
</file>

<file path=ppt/tags/tag3.xml><?xml version="1.0" encoding="utf-8"?>
<p:tagLst xmlns:a="http://schemas.openxmlformats.org/drawingml/2006/main" xmlns:r="http://schemas.openxmlformats.org/officeDocument/2006/relationships" xmlns:p="http://schemas.openxmlformats.org/presentationml/2006/main">
  <p:tag name="PA" val="v4.0.0"/>
</p:tagLst>
</file>

<file path=ppt/tags/tag4.xml><?xml version="1.0" encoding="utf-8"?>
<p:tagLst xmlns:a="http://schemas.openxmlformats.org/drawingml/2006/main" xmlns:r="http://schemas.openxmlformats.org/officeDocument/2006/relationships" xmlns:p="http://schemas.openxmlformats.org/presentationml/2006/main">
  <p:tag name="PA" val="v4.0.0"/>
</p:tagLst>
</file>

<file path=ppt/tags/tag5.xml><?xml version="1.0" encoding="utf-8"?>
<p:tagLst xmlns:a="http://schemas.openxmlformats.org/drawingml/2006/main" xmlns:r="http://schemas.openxmlformats.org/officeDocument/2006/relationships" xmlns:p="http://schemas.openxmlformats.org/presentationml/2006/main">
  <p:tag name="PA" val="v4.0.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195</TotalTime>
  <Words>2056</Words>
  <Application>Microsoft Office PowerPoint</Application>
  <PresentationFormat>Widescreen</PresentationFormat>
  <Paragraphs>192</Paragraphs>
  <Slides>34</Slides>
  <Notes>27</Notes>
  <HiddenSlides>0</HiddenSlides>
  <MMClips>1</MMClips>
  <ScaleCrop>false</ScaleCrop>
  <HeadingPairs>
    <vt:vector size="6" baseType="variant">
      <vt:variant>
        <vt:lpstr>Fonts Used</vt:lpstr>
      </vt:variant>
      <vt:variant>
        <vt:i4>16</vt:i4>
      </vt:variant>
      <vt:variant>
        <vt:lpstr>Theme</vt:lpstr>
      </vt:variant>
      <vt:variant>
        <vt:i4>1</vt:i4>
      </vt:variant>
      <vt:variant>
        <vt:lpstr>Slide Titles</vt:lpstr>
      </vt:variant>
      <vt:variant>
        <vt:i4>34</vt:i4>
      </vt:variant>
    </vt:vector>
  </HeadingPairs>
  <TitlesOfParts>
    <vt:vector size="51" baseType="lpstr">
      <vt:lpstr>微软雅黑</vt:lpstr>
      <vt:lpstr>宋体</vt:lpstr>
      <vt:lpstr>Arial</vt:lpstr>
      <vt:lpstr>Arial-Rounded</vt:lpstr>
      <vt:lpstr>Baloo</vt:lpstr>
      <vt:lpstr>Baloo 2 Medium</vt:lpstr>
      <vt:lpstr>Calibri</vt:lpstr>
      <vt:lpstr>Calibri Light</vt:lpstr>
      <vt:lpstr>等线</vt:lpstr>
      <vt:lpstr>inpin heiti</vt:lpstr>
      <vt:lpstr>Nunito Black</vt:lpstr>
      <vt:lpstr>Nunito Black</vt:lpstr>
      <vt:lpstr>Times New Roman</vt:lpstr>
      <vt:lpstr>字魂37号-波纹乖乖体</vt:lpstr>
      <vt:lpstr>字魂59号-创粗黑</vt:lpstr>
      <vt:lpstr>方正清刻本悦宋简体</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Windows 10</cp:lastModifiedBy>
  <cp:revision>59</cp:revision>
  <dcterms:created xsi:type="dcterms:W3CDTF">2022-08-29T00:47:47Z</dcterms:created>
  <dcterms:modified xsi:type="dcterms:W3CDTF">2025-03-31T11:45:02Z</dcterms:modified>
</cp:coreProperties>
</file>