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701" r:id="rId4"/>
    <p:sldMasterId id="2147483709" r:id="rId5"/>
    <p:sldMasterId id="2147483721" r:id="rId6"/>
  </p:sldMasterIdLst>
  <p:notesMasterIdLst>
    <p:notesMasterId r:id="rId28"/>
  </p:notesMasterIdLst>
  <p:sldIdLst>
    <p:sldId id="337" r:id="rId7"/>
    <p:sldId id="264" r:id="rId8"/>
    <p:sldId id="291" r:id="rId9"/>
    <p:sldId id="2636" r:id="rId10"/>
    <p:sldId id="292" r:id="rId11"/>
    <p:sldId id="304" r:id="rId12"/>
    <p:sldId id="2647" r:id="rId13"/>
    <p:sldId id="2648" r:id="rId14"/>
    <p:sldId id="2649" r:id="rId15"/>
    <p:sldId id="2637" r:id="rId16"/>
    <p:sldId id="2638" r:id="rId17"/>
    <p:sldId id="2640" r:id="rId18"/>
    <p:sldId id="2641" r:id="rId19"/>
    <p:sldId id="2639" r:id="rId20"/>
    <p:sldId id="2642" r:id="rId21"/>
    <p:sldId id="2650" r:id="rId22"/>
    <p:sldId id="2643" r:id="rId23"/>
    <p:sldId id="260" r:id="rId24"/>
    <p:sldId id="2644" r:id="rId25"/>
    <p:sldId id="2646" r:id="rId26"/>
    <p:sldId id="35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2" d="100"/>
          <a:sy n="72" d="100"/>
        </p:scale>
        <p:origin x="-660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1FB42-A1B1-40D9-A0B1-D7AD0E6AB5A7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3E002-A179-4C14-865D-6B75BD357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726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41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683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459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967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316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298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2025/3/18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19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2025/3/18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986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2025/3/18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108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2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=""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=""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=""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17875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Alibaba PuHuiTi" pitchFamily="18" charset="-122"/>
              </a:rPr>
              <a:t>Add title text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217875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8214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50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43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93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259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5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76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2025/3/18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624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77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88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073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856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892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2025/3/18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3459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2025/3/18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4509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2025/3/18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889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2025/3/18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3909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2025/3/18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693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2025/3/18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2674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2025/3/18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3503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2025/3/18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8735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2025/3/18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8817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2025/3/18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554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2025/3/18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4293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2025/3/18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747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5811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182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5329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=""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=""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=""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688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2025/3/18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8400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=""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653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=""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53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=""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134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=""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=""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290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=""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5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133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939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873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174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40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2025/3/18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4089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6289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308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073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297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098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98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412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166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=""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=""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=""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US" altLang="zh-CN" sz="3200" b="0" dirty="0">
                <a:solidFill>
                  <a:srgbClr val="217875"/>
                </a:solidFill>
                <a:latin typeface="+mj-ea"/>
                <a:ea typeface="+mj-ea"/>
                <a:cs typeface="Alibaba PuHuiTi" pitchFamily="18" charset="-122"/>
              </a:rPr>
              <a:t>Add title text</a:t>
            </a:r>
            <a:endParaRPr lang="zh-CN" altLang="en-US" sz="3200" b="0" dirty="0">
              <a:solidFill>
                <a:srgbClr val="217875"/>
              </a:solidFill>
              <a:latin typeface="+mj-ea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310610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F573F4B-476D-4BFF-81E1-2913B6B1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659F8AD-BFC6-4753-A5E0-99AADCD6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6B3DDEB-211D-45C0-B013-D7422776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2025/3/18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D4CAD85-F988-49FE-B2DF-36DF7954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8CC41DA-4295-4104-8D49-01F05A1F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76764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2025/3/18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2928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8F41C99-B9AC-4C20-983D-A87BAD9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B9D56E1-004C-4257-9378-437E7671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069AB6B-EECF-455B-9FFA-768A4B6D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2025/3/18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9CE22D4-6ADE-41C5-9B14-1C2FBB28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E32184D-9BFF-4992-8D90-61D6E07C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78643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0ACD9B9-8D70-4F32-8BCF-A6D6E6F9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059CB31-FAB9-4797-9F87-08662457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D7E2A11-6BBC-49F0-B07C-E0E154DD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11E7575-A71B-4911-989F-EE91732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2025/3/18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5E05285-3348-4A85-B637-47FA09A7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DA02FEB-D2EC-4808-8DCC-3AA966D3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702861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2025/3/18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354441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2025/3/18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30233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8B82EEE-87E8-4E6E-BCDA-CE4F0ED7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19BB196D-E7D7-49A3-8462-956EFD80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2025/3/18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29C208EA-E8E7-43DC-A4BC-9C53B26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85C5EDCD-39C0-4F7A-9E19-B57F3083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24946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E0C23D66-D83F-4014-A8B4-8DCD9997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2025/3/18</a:t>
            </a:fld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20EA144-D34E-4A77-AB3B-6805BB0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4286206-A366-4124-853A-FEC7F13A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559647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12D7C82-45BF-42C4-BB03-EB2635A1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F32C3B7-F8B0-40AD-922D-5CA43082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1C1F0BA-51A0-43F5-93C8-AE07CB8A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531D9D48-BAFB-4EF4-8AEA-D81F1966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2025/3/18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619E6E0E-5BDC-45AD-8B75-1CD801F9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E108B90-A0BB-40B7-8D5D-67DFAD28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87686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4736BAB-AE27-40EC-A8F2-096CEC28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7C623A35-1B60-4FC4-9CAF-E190BA3E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04B66B7F-3F31-4FD6-BF1E-69FD6A18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8F2739C-5817-465C-BCB8-FD7D39E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2025/3/18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7644EA8-0DA7-4EB9-95D1-CA413158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F21CCCA-3266-4D3C-802E-0720824F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41374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481E01D-4FBD-4A60-8631-1DF5DB9F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0CC2518-D43B-46FB-B483-10338766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ADA9CF7-4EE4-4FFE-B3B5-A3BDE438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2025/3/18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456ECCF-8082-496F-AD53-3AD9EF8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DA18224-ED6E-4BEC-A274-D395EE08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775272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18E743E-6B14-4812-919D-5E7ADBFEE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6679F42-7C53-476C-A5A1-B19629551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B137755-32BB-424F-BC96-080069C4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2025/3/18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43CEF99-409C-42D3-9492-C4C2042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3A52D60-EB74-42F7-96D8-5F5248C5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31231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2025/3/18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187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2025/3/18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336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2025/3/18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2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14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765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261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2025/3/18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967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=""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9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67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9C1A58CE-DB0B-4B28-A79B-6BB92D7A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0EE108A-936F-4EFE-B97C-EB83F60E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A213275-B3FF-4FBD-AD95-61ED8991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2025/3/18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1DBC311-2380-4A92-BF13-8E11D299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C28BADB-5275-4E13-97D8-0DEE15AF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1251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7" Type="http://schemas.openxmlformats.org/officeDocument/2006/relationships/image" Target="../media/image49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NULL" TargetMode="External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54.gif"/><Relationship Id="rId4" Type="http://schemas.microsoft.com/office/2007/relationships/media" Target="../media/media2.mp3"/><Relationship Id="rId9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="" xmlns:a16="http://schemas.microsoft.com/office/drawing/2014/main" id="{0DA31F2E-F20A-48C5-B67A-E2770A18CA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127" y="1533672"/>
            <a:ext cx="2572989" cy="1005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BB7424D-443F-46B1-9B5A-C50E33118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908" y="2446311"/>
            <a:ext cx="8547333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6CC2B23-6A48-49FB-BDD8-E57E1743D966}"/>
              </a:ext>
            </a:extLst>
          </p:cNvPr>
          <p:cNvSpPr/>
          <p:nvPr/>
        </p:nvSpPr>
        <p:spPr>
          <a:xfrm>
            <a:off x="4115516" y="3867283"/>
            <a:ext cx="4195379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sẵn</a:t>
            </a:r>
            <a:r>
              <a:rPr kumimoji="0" lang="en-US" sz="8797" b="0" i="0" u="none" strike="noStrike" kern="1200" cap="none" spc="0" normalizeH="0" baseline="0" noProof="0" dirty="0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sàng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57898DF9-7077-4FB2-A939-331167BBF518}"/>
              </a:ext>
            </a:extLst>
          </p:cNvPr>
          <p:cNvGrpSpPr/>
          <p:nvPr/>
        </p:nvGrpSpPr>
        <p:grpSpPr>
          <a:xfrm>
            <a:off x="2606793" y="2563836"/>
            <a:ext cx="2079683" cy="810258"/>
            <a:chOff x="1245361" y="1756845"/>
            <a:chExt cx="2080325" cy="1012727"/>
          </a:xfrm>
        </p:grpSpPr>
        <p:sp>
          <p:nvSpPr>
            <p:cNvPr id="16" name="Rounded Rectangle 5">
              <a:extLst>
                <a:ext uri="{FF2B5EF4-FFF2-40B4-BE49-F238E27FC236}">
                  <a16:creationId xmlns="" xmlns:a16="http://schemas.microsoft.com/office/drawing/2014/main" id="{EA2AC2A4-72CD-4F9C-B5F5-F86316448A7C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trúc</a:t>
              </a:r>
              <a:r>
                <a:rPr kumimoji="0" lang="en-US" sz="3199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xinh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" name="矩形: 圆角 5">
              <a:extLst>
                <a:ext uri="{FF2B5EF4-FFF2-40B4-BE49-F238E27FC236}">
                  <a16:creationId xmlns="" xmlns:a16="http://schemas.microsoft.com/office/drawing/2014/main" id="{07EE40C7-9F5B-43F7-9E40-94E0D4BBAF79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783722B4-891B-44BF-A806-D66CB5E8F521}"/>
              </a:ext>
            </a:extLst>
          </p:cNvPr>
          <p:cNvGrpSpPr/>
          <p:nvPr/>
        </p:nvGrpSpPr>
        <p:grpSpPr>
          <a:xfrm>
            <a:off x="7378874" y="2554329"/>
            <a:ext cx="2334086" cy="810258"/>
            <a:chOff x="1245361" y="1756845"/>
            <a:chExt cx="2080325" cy="1012727"/>
          </a:xfrm>
        </p:grpSpPr>
        <p:sp>
          <p:nvSpPr>
            <p:cNvPr id="19" name="Rounded Rectangle 16">
              <a:extLst>
                <a:ext uri="{FF2B5EF4-FFF2-40B4-BE49-F238E27FC236}">
                  <a16:creationId xmlns="" xmlns:a16="http://schemas.microsoft.com/office/drawing/2014/main" id="{481DE2C4-AFF3-45C8-ABB8-D51A94BB228E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sẵn</a:t>
              </a:r>
              <a:r>
                <a:rPr kumimoji="0" lang="en-US" sz="3199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sàng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" name="矩形: 圆角 5">
              <a:extLst>
                <a:ext uri="{FF2B5EF4-FFF2-40B4-BE49-F238E27FC236}">
                  <a16:creationId xmlns="" xmlns:a16="http://schemas.microsoft.com/office/drawing/2014/main" id="{A33181A7-9D6A-4EFA-8913-D5DF8BB89519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13DD79BD-DC2C-4A88-91E7-606EB2F734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E20E2777-8BA8-437B-9633-30447D6925B3}"/>
              </a:ext>
            </a:extLst>
          </p:cNvPr>
          <p:cNvGrpSpPr/>
          <p:nvPr/>
        </p:nvGrpSpPr>
        <p:grpSpPr>
          <a:xfrm>
            <a:off x="1501998" y="603133"/>
            <a:ext cx="9732402" cy="783365"/>
            <a:chOff x="718343" y="288470"/>
            <a:chExt cx="9735405" cy="783607"/>
          </a:xfrm>
        </p:grpSpPr>
        <p:sp>
          <p:nvSpPr>
            <p:cNvPr id="23" name="îṥḷíďê">
              <a:extLst>
                <a:ext uri="{FF2B5EF4-FFF2-40B4-BE49-F238E27FC236}">
                  <a16:creationId xmlns="" xmlns:a16="http://schemas.microsoft.com/office/drawing/2014/main" id="{897B6BB1-BA40-4EFD-8ABE-21586E4E32F3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Google Shape;5317;p41">
              <a:extLst>
                <a:ext uri="{FF2B5EF4-FFF2-40B4-BE49-F238E27FC236}">
                  <a16:creationId xmlns="" xmlns:a16="http://schemas.microsoft.com/office/drawing/2014/main" id="{7A59F9C8-6B04-425D-AF7A-06362B6BDB55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ý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khi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trình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bày</a:t>
              </a:r>
              <a:endPara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25" name="图片 27">
            <a:extLst>
              <a:ext uri="{FF2B5EF4-FFF2-40B4-BE49-F238E27FC236}">
                <a16:creationId xmlns="" xmlns:a16="http://schemas.microsoft.com/office/drawing/2014/main" id="{8B8EB4CA-0D90-47A7-92D5-53F2C4C90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pic>
        <p:nvPicPr>
          <p:cNvPr id="26" name="Picture 4" descr="Mẫu giấy 5 ô ly - Mẫu giấy luyện viết chữ - Download.vn">
            <a:extLst>
              <a:ext uri="{FF2B5EF4-FFF2-40B4-BE49-F238E27FC236}">
                <a16:creationId xmlns="" xmlns:a16="http://schemas.microsoft.com/office/drawing/2014/main" id="{53AE03DD-64C4-469B-A216-4E2D46F97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Arrow Connector 26">
            <a:extLst>
              <a:ext uri="{FF2B5EF4-FFF2-40B4-BE49-F238E27FC236}">
                <a16:creationId xmlns="" xmlns:a16="http://schemas.microsoft.com/office/drawing/2014/main" id="{7258BC30-DCE4-44A3-8AC3-B792BFA6CF3A}"/>
              </a:ext>
            </a:extLst>
          </p:cNvPr>
          <p:cNvCxnSpPr>
            <a:cxnSpLocks/>
          </p:cNvCxnSpPr>
          <p:nvPr/>
        </p:nvCxnSpPr>
        <p:spPr>
          <a:xfrm>
            <a:off x="2410320" y="2458040"/>
            <a:ext cx="186197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47546335-EB54-4055-9008-57D157DFCD2A}"/>
              </a:ext>
            </a:extLst>
          </p:cNvPr>
          <p:cNvSpPr/>
          <p:nvPr/>
        </p:nvSpPr>
        <p:spPr>
          <a:xfrm>
            <a:off x="2410321" y="1960727"/>
            <a:ext cx="2055371" cy="502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2 ô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DFD28899-E21E-41C5-BCBB-29D28BB77404}"/>
              </a:ext>
            </a:extLst>
          </p:cNvPr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DAE628B2-3638-42EE-A510-9A6F827ED646}"/>
              </a:ext>
            </a:extLst>
          </p:cNvPr>
          <p:cNvSpPr/>
          <p:nvPr/>
        </p:nvSpPr>
        <p:spPr>
          <a:xfrm>
            <a:off x="3028478" y="2626802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3402D126-869A-4B6C-BCB3-B8C5749B5151}"/>
              </a:ext>
            </a:extLst>
          </p:cNvPr>
          <p:cNvSpPr txBox="1"/>
          <p:nvPr/>
        </p:nvSpPr>
        <p:spPr>
          <a:xfrm>
            <a:off x="3240046" y="2908986"/>
            <a:ext cx="60946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l-GR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 lau jồ hċ,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74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/>
      <p:bldP spid="29" grpId="0" animBg="1"/>
      <p:bldP spid="30" grpId="0" animBg="1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958CFC1F-CDF1-496F-99F5-2214BEF60C41}"/>
              </a:ext>
            </a:extLst>
          </p:cNvPr>
          <p:cNvGrpSpPr/>
          <p:nvPr/>
        </p:nvGrpSpPr>
        <p:grpSpPr>
          <a:xfrm>
            <a:off x="614921" y="1965493"/>
            <a:ext cx="5609783" cy="2349579"/>
            <a:chOff x="1147864" y="2761593"/>
            <a:chExt cx="5611514" cy="2350304"/>
          </a:xfrm>
        </p:grpSpPr>
        <p:sp>
          <p:nvSpPr>
            <p:cNvPr id="11" name="Rounded Rectangle 3">
              <a:extLst>
                <a:ext uri="{FF2B5EF4-FFF2-40B4-BE49-F238E27FC236}">
                  <a16:creationId xmlns="" xmlns:a16="http://schemas.microsoft.com/office/drawing/2014/main" id="{194F5BA3-DA2E-4FF7-83DA-62F84C03B043}"/>
                </a:ext>
              </a:extLst>
            </p:cNvPr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Tiêu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chí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đánh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giá</a:t>
              </a:r>
              <a:endParaRPr kumimoji="0" lang="en-US" sz="2799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fi-FI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 Sai không quá </a:t>
              </a:r>
              <a:r>
                <a:rPr kumimoji="0" lang="fi-FI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lỗi </a:t>
              </a: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Chữ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viết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rõ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ràng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sạch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đẹp</a:t>
              </a:r>
              <a:endPara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Trình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bày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đúng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thức</a:t>
              </a:r>
              <a:endPara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5-Point Star 7">
              <a:extLst>
                <a:ext uri="{FF2B5EF4-FFF2-40B4-BE49-F238E27FC236}">
                  <a16:creationId xmlns="" xmlns:a16="http://schemas.microsoft.com/office/drawing/2014/main" id="{8BF34862-9C0C-4D43-8B8E-98C3B4F647C9}"/>
                </a:ext>
              </a:extLst>
            </p:cNvPr>
            <p:cNvSpPr/>
            <p:nvPr/>
          </p:nvSpPr>
          <p:spPr>
            <a:xfrm>
              <a:off x="6067544" y="4087611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" name="5-Point Star 14">
              <a:extLst>
                <a:ext uri="{FF2B5EF4-FFF2-40B4-BE49-F238E27FC236}">
                  <a16:creationId xmlns="" xmlns:a16="http://schemas.microsoft.com/office/drawing/2014/main" id="{DD119C56-A415-4F3E-8CC8-203CE19EC5B8}"/>
                </a:ext>
              </a:extLst>
            </p:cNvPr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" name="5-Point Star 15">
              <a:extLst>
                <a:ext uri="{FF2B5EF4-FFF2-40B4-BE49-F238E27FC236}">
                  <a16:creationId xmlns="" xmlns:a16="http://schemas.microsoft.com/office/drawing/2014/main" id="{70EA0FD4-831D-49B4-99D9-B0BF868BDC46}"/>
                </a:ext>
              </a:extLst>
            </p:cNvPr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" name="5-Point Star 16">
              <a:extLst>
                <a:ext uri="{FF2B5EF4-FFF2-40B4-BE49-F238E27FC236}">
                  <a16:creationId xmlns="" xmlns:a16="http://schemas.microsoft.com/office/drawing/2014/main" id="{E0F6B46F-D2A0-4134-81DF-AC83756062C7}"/>
                </a:ext>
              </a:extLst>
            </p:cNvPr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5-Point Star 17">
              <a:extLst>
                <a:ext uri="{FF2B5EF4-FFF2-40B4-BE49-F238E27FC236}">
                  <a16:creationId xmlns="" xmlns:a16="http://schemas.microsoft.com/office/drawing/2014/main" id="{AF435D87-0A08-48A4-81D0-68F745778656}"/>
                </a:ext>
              </a:extLst>
            </p:cNvPr>
            <p:cNvSpPr/>
            <p:nvPr/>
          </p:nvSpPr>
          <p:spPr>
            <a:xfrm>
              <a:off x="5836466" y="4515175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27EE66D-7F68-4C0C-8D11-5AAB0B663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015" y="3718534"/>
            <a:ext cx="2254215" cy="225061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C8005EAD-5B04-4641-A809-B0D3EEE99829}"/>
              </a:ext>
            </a:extLst>
          </p:cNvPr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9" name="îṥḷíďê">
              <a:extLst>
                <a:ext uri="{FF2B5EF4-FFF2-40B4-BE49-F238E27FC236}">
                  <a16:creationId xmlns="" xmlns:a16="http://schemas.microsoft.com/office/drawing/2014/main" id="{90B5DAFE-5745-4F0F-B17C-5F258A8B939B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Google Shape;5317;p41">
              <a:extLst>
                <a:ext uri="{FF2B5EF4-FFF2-40B4-BE49-F238E27FC236}">
                  <a16:creationId xmlns="" xmlns:a16="http://schemas.microsoft.com/office/drawing/2014/main" id="{3765F7DC-BC4D-4198-86AC-B7F33A46FD54}"/>
                </a:ext>
              </a:extLst>
            </p:cNvPr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5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Nghe</a:t>
              </a:r>
              <a:r>
                <a:rPr kumimoji="0" lang="en-US" sz="3599" b="1" i="0" u="none" strike="noStrike" kern="1200" cap="none" spc="0" normalizeH="0" baseline="0" noProof="0" dirty="0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- </a:t>
              </a:r>
              <a:r>
                <a:rPr kumimoji="0" lang="en-US" sz="35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viết</a:t>
              </a:r>
              <a:endPara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249EA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EFC90FAE-5F33-4697-B282-FF020DEF4178}"/>
              </a:ext>
            </a:extLst>
          </p:cNvPr>
          <p:cNvGrpSpPr/>
          <p:nvPr/>
        </p:nvGrpSpPr>
        <p:grpSpPr>
          <a:xfrm>
            <a:off x="7091546" y="1730201"/>
            <a:ext cx="4411211" cy="2240263"/>
            <a:chOff x="7562960" y="2029855"/>
            <a:chExt cx="2844356" cy="2037887"/>
          </a:xfrm>
        </p:grpSpPr>
        <p:sp>
          <p:nvSpPr>
            <p:cNvPr id="22" name="ïsḻîdé">
              <a:extLst>
                <a:ext uri="{FF2B5EF4-FFF2-40B4-BE49-F238E27FC236}">
                  <a16:creationId xmlns="" xmlns:a16="http://schemas.microsoft.com/office/drawing/2014/main" id="{A90A04EB-509C-4712-A2A6-44483A347D72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1" i="0" u="none" strike="noStrike" kern="1200" cap="none" spc="0" normalizeH="0" baseline="0" noProof="0" dirty="0">
                <a:ln>
                  <a:noFill/>
                </a:ln>
                <a:solidFill>
                  <a:srgbClr val="778495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" name="iŝ1iḍe">
              <a:extLst>
                <a:ext uri="{FF2B5EF4-FFF2-40B4-BE49-F238E27FC236}">
                  <a16:creationId xmlns="" xmlns:a16="http://schemas.microsoft.com/office/drawing/2014/main" id="{796D722F-68EB-4A41-97DE-FD03EC94A9F6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DF15E575-988D-4F51-A54E-23F9F8F25FC3}"/>
              </a:ext>
            </a:extLst>
          </p:cNvPr>
          <p:cNvSpPr/>
          <p:nvPr/>
        </p:nvSpPr>
        <p:spPr>
          <a:xfrm>
            <a:off x="7661920" y="22172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kumimoji="0" lang="en-US" sz="2399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6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2343150" y="560667"/>
            <a:ext cx="9201149" cy="646986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từ phù hợp với mỗi lời giải nghĩa dưới đây: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="" xmlns:a16="http://schemas.microsoft.com/office/drawing/2014/main" id="{78F8204A-9911-400C-89C2-2530A55554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15" y="-230748"/>
            <a:ext cx="2240524" cy="22405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21A83D7-6507-4BC7-9972-5E30A9EF1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007" y="1465897"/>
            <a:ext cx="7119938" cy="1744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B2D2CD7-1043-4BEA-A861-7D56D076992C}"/>
              </a:ext>
            </a:extLst>
          </p:cNvPr>
          <p:cNvSpPr txBox="1"/>
          <p:nvPr/>
        </p:nvSpPr>
        <p:spPr>
          <a:xfrm>
            <a:off x="1495425" y="3533775"/>
            <a:ext cx="100298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Làm chín thức ăn trong dầu, mỡ đun sôi.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Làm cho hai vật dính với nhau bằng một chất dính như hồ, keo…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Loài bọ thân dẹp, râu dài, cánh mỏng màu nâu, có mùi hôi, sống ở nơi tối và ẩm.</a:t>
            </a:r>
          </a:p>
        </p:txBody>
      </p:sp>
    </p:spTree>
    <p:extLst>
      <p:ext uri="{BB962C8B-B14F-4D97-AF65-F5344CB8AC3E}">
        <p14:creationId xmlns:p14="http://schemas.microsoft.com/office/powerpoint/2010/main" val="222446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06513C8-B9D0-49F8-888A-B2443D1B9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12" y="738187"/>
            <a:ext cx="1709091" cy="15859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49A7493-B49E-423B-AFC2-C6E2EB0B4548}"/>
              </a:ext>
            </a:extLst>
          </p:cNvPr>
          <p:cNvSpPr txBox="1"/>
          <p:nvPr/>
        </p:nvSpPr>
        <p:spPr>
          <a:xfrm>
            <a:off x="2743199" y="1263134"/>
            <a:ext cx="8696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Làm chín thức ăn trong dầu, mỡ đun sôi.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A9B3410-F7EE-44E5-BB71-97BD379F1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62" y="2738437"/>
            <a:ext cx="1633538" cy="14536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F22773A9-AA51-449A-B43D-1742E8FCFA73}"/>
              </a:ext>
            </a:extLst>
          </p:cNvPr>
          <p:cNvSpPr txBox="1"/>
          <p:nvPr/>
        </p:nvSpPr>
        <p:spPr>
          <a:xfrm>
            <a:off x="2743199" y="2682359"/>
            <a:ext cx="86963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Loài bọ thân dẹp, râu dài, cánh mỏng màu nâu, có mùi hôi, sống ở nơi tối và ẩm.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2AD2605-3133-4F61-B616-F1BF7F308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37" y="4486275"/>
            <a:ext cx="1693164" cy="1676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0C61DFD-2E13-4888-A387-4D13130D6FC6}"/>
              </a:ext>
            </a:extLst>
          </p:cNvPr>
          <p:cNvSpPr txBox="1"/>
          <p:nvPr/>
        </p:nvSpPr>
        <p:spPr>
          <a:xfrm>
            <a:off x="2752724" y="4558784"/>
            <a:ext cx="86963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Làm cho hai vật dính với nhau bằng một chất dính như hồ, keo…</a:t>
            </a:r>
          </a:p>
        </p:txBody>
      </p:sp>
    </p:spTree>
    <p:extLst>
      <p:ext uri="{BB962C8B-B14F-4D97-AF65-F5344CB8AC3E}">
        <p14:creationId xmlns:p14="http://schemas.microsoft.com/office/powerpoint/2010/main" val="102575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4917439" y="1769250"/>
            <a:ext cx="6770255" cy="1659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spc="-133" dirty="0">
                <a:solidFill>
                  <a:srgbClr val="F92D67"/>
                </a:solidFill>
                <a:latin typeface="Sriracha"/>
              </a:rPr>
              <a:t>3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.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Làm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bài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tập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a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hoặc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363717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2357755" y="484467"/>
            <a:ext cx="10302241" cy="715089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r,d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80CE7ED-F8A8-4533-89C0-C06EB11B44D1}"/>
              </a:ext>
            </a:extLst>
          </p:cNvPr>
          <p:cNvSpPr txBox="1"/>
          <p:nvPr/>
        </p:nvSpPr>
        <p:spPr>
          <a:xfrm>
            <a:off x="1247774" y="1612464"/>
            <a:ext cx="97631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Trong khu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ừng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ià có một cây sồi to, cành lá xum xuê che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ợp cả một góc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ừng. Cây sồi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ất kiêu ngạo về vóc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áng và sức mạnh của mình. Trong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ừng có nhiều loài chim nhưng cây sồi thì chỉ thích kết bạn với các loài chim xinh đẹp và hót hay như họa mi, sơn ca,… 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D5D65EC-5864-415C-B15C-59021F6712AC}"/>
              </a:ext>
            </a:extLst>
          </p:cNvPr>
          <p:cNvSpPr/>
          <p:nvPr/>
        </p:nvSpPr>
        <p:spPr>
          <a:xfrm>
            <a:off x="3657600" y="1762125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DFC15D8-EC39-4A94-A9FA-1EDAE7B65767}"/>
              </a:ext>
            </a:extLst>
          </p:cNvPr>
          <p:cNvSpPr/>
          <p:nvPr/>
        </p:nvSpPr>
        <p:spPr>
          <a:xfrm>
            <a:off x="4667250" y="1781175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15B606B-2CEB-4114-998A-A95F9E6E952B}"/>
              </a:ext>
            </a:extLst>
          </p:cNvPr>
          <p:cNvSpPr/>
          <p:nvPr/>
        </p:nvSpPr>
        <p:spPr>
          <a:xfrm>
            <a:off x="2828925" y="232410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4A602DE-4F3F-42E8-9A16-BD212E352B72}"/>
              </a:ext>
            </a:extLst>
          </p:cNvPr>
          <p:cNvSpPr/>
          <p:nvPr/>
        </p:nvSpPr>
        <p:spPr>
          <a:xfrm>
            <a:off x="5829300" y="230505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745FC633-BC33-4E45-9F2E-9AEE35CE65F8}"/>
              </a:ext>
            </a:extLst>
          </p:cNvPr>
          <p:cNvSpPr/>
          <p:nvPr/>
        </p:nvSpPr>
        <p:spPr>
          <a:xfrm>
            <a:off x="8410575" y="230505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9F86C4CA-5221-47EA-9F47-06ECE31B21D1}"/>
              </a:ext>
            </a:extLst>
          </p:cNvPr>
          <p:cNvSpPr/>
          <p:nvPr/>
        </p:nvSpPr>
        <p:spPr>
          <a:xfrm>
            <a:off x="2647950" y="2847975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D72985FA-D7BA-4583-9E40-82205B953463}"/>
              </a:ext>
            </a:extLst>
          </p:cNvPr>
          <p:cNvSpPr/>
          <p:nvPr/>
        </p:nvSpPr>
        <p:spPr>
          <a:xfrm>
            <a:off x="9382125" y="283845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0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781051" y="484467"/>
            <a:ext cx="11210924" cy="1787723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Quan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0" algn="just">
              <a:defRPr/>
            </a:pP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3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1602DDD-ECC1-4313-836D-D12F872D9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2904" y="1609725"/>
            <a:ext cx="5096633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="" xmlns:a16="http://schemas.microsoft.com/office/drawing/2014/main" id="{78AF77A2-4C5D-4781-9DB7-B7ABB7759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06" y="4808554"/>
            <a:ext cx="819160" cy="1721345"/>
          </a:xfrm>
          <a:prstGeom prst="rect">
            <a:avLst/>
          </a:prstGeom>
        </p:spPr>
      </p:pic>
      <p:grpSp>
        <p:nvGrpSpPr>
          <p:cNvPr id="3" name="组合 23">
            <a:extLst>
              <a:ext uri="{FF2B5EF4-FFF2-40B4-BE49-F238E27FC236}">
                <a16:creationId xmlns="" xmlns:a16="http://schemas.microsoft.com/office/drawing/2014/main" id="{AD20A959-A65C-40A3-91AE-0EBCE70BA137}"/>
              </a:ext>
            </a:extLst>
          </p:cNvPr>
          <p:cNvGrpSpPr/>
          <p:nvPr/>
        </p:nvGrpSpPr>
        <p:grpSpPr>
          <a:xfrm>
            <a:off x="8772667" y="5263243"/>
            <a:ext cx="3419333" cy="1564390"/>
            <a:chOff x="7361868" y="4839252"/>
            <a:chExt cx="4426359" cy="2160737"/>
          </a:xfrm>
        </p:grpSpPr>
        <p:pic>
          <p:nvPicPr>
            <p:cNvPr id="4" name="图片 18">
              <a:extLst>
                <a:ext uri="{FF2B5EF4-FFF2-40B4-BE49-F238E27FC236}">
                  <a16:creationId xmlns="" xmlns:a16="http://schemas.microsoft.com/office/drawing/2014/main" id="{9CCDF140-10FC-408D-B244-DAA281DFD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5" name="图片 19">
              <a:extLst>
                <a:ext uri="{FF2B5EF4-FFF2-40B4-BE49-F238E27FC236}">
                  <a16:creationId xmlns="" xmlns:a16="http://schemas.microsoft.com/office/drawing/2014/main" id="{AF0DD008-14F4-4294-85BF-8C3C6FE72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6" name="图片 20">
              <a:extLst>
                <a:ext uri="{FF2B5EF4-FFF2-40B4-BE49-F238E27FC236}">
                  <a16:creationId xmlns="" xmlns:a16="http://schemas.microsoft.com/office/drawing/2014/main" id="{E0D82BC5-9EAB-411B-8403-D86203B5A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7" name="图片 21">
              <a:extLst>
                <a:ext uri="{FF2B5EF4-FFF2-40B4-BE49-F238E27FC236}">
                  <a16:creationId xmlns="" xmlns:a16="http://schemas.microsoft.com/office/drawing/2014/main" id="{85467048-C69B-431E-A354-846249E8A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sp>
        <p:nvSpPr>
          <p:cNvPr id="9" name="Rounded Rectangle 54">
            <a:extLst>
              <a:ext uri="{FF2B5EF4-FFF2-40B4-BE49-F238E27FC236}">
                <a16:creationId xmlns="" xmlns:a16="http://schemas.microsoft.com/office/drawing/2014/main" id="{8A734B74-D0A6-4C46-98E7-096EDD32E3BB}"/>
              </a:ext>
            </a:extLst>
          </p:cNvPr>
          <p:cNvSpPr/>
          <p:nvPr/>
        </p:nvSpPr>
        <p:spPr>
          <a:xfrm>
            <a:off x="1956129" y="198435"/>
            <a:ext cx="8331550" cy="12258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Trò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chơi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: Ai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nhanh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hơn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图片 99">
            <a:extLst>
              <a:ext uri="{FF2B5EF4-FFF2-40B4-BE49-F238E27FC236}">
                <a16:creationId xmlns="" xmlns:a16="http://schemas.microsoft.com/office/drawing/2014/main" id="{E9475414-D652-4C21-A0D8-92DE172453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855" y="1443474"/>
            <a:ext cx="5790420" cy="18150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CAC53FD-D95E-4226-B81E-51D58F683B0B}"/>
              </a:ext>
            </a:extLst>
          </p:cNvPr>
          <p:cNvSpPr txBox="1"/>
          <p:nvPr/>
        </p:nvSpPr>
        <p:spPr>
          <a:xfrm>
            <a:off x="978321" y="3429000"/>
            <a:ext cx="103853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Luật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. Sau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xác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67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6" cstate="print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4248.0625"/>
                </p14:media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10" cstate="print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3349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5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3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3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77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55416D2-6A09-4A47-8E81-93A3B2C81741}"/>
              </a:ext>
            </a:extLst>
          </p:cNvPr>
          <p:cNvSpPr/>
          <p:nvPr/>
        </p:nvSpPr>
        <p:spPr>
          <a:xfrm>
            <a:off x="952500" y="792480"/>
            <a:ext cx="9696450" cy="1249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2AB934AA-9308-446C-A2D8-E7B02C2563DF}"/>
              </a:ext>
            </a:extLst>
          </p:cNvPr>
          <p:cNvSpPr txBox="1"/>
          <p:nvPr/>
        </p:nvSpPr>
        <p:spPr>
          <a:xfrm>
            <a:off x="608333" y="232987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90F5C30A-4A3B-4A61-A30D-DF134DC3E6F4}"/>
              </a:ext>
            </a:extLst>
          </p:cNvPr>
          <p:cNvSpPr txBox="1"/>
          <p:nvPr/>
        </p:nvSpPr>
        <p:spPr>
          <a:xfrm>
            <a:off x="2477772" y="233495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ED9A6C20-623C-4F2C-AC27-A98061B4E3F8}"/>
              </a:ext>
            </a:extLst>
          </p:cNvPr>
          <p:cNvSpPr txBox="1"/>
          <p:nvPr/>
        </p:nvSpPr>
        <p:spPr>
          <a:xfrm>
            <a:off x="4219577" y="234956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Khỉ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EC7CCA14-E188-4DC6-A3B8-8C4F5C7F9EE1}"/>
              </a:ext>
            </a:extLst>
          </p:cNvPr>
          <p:cNvSpPr txBox="1"/>
          <p:nvPr/>
        </p:nvSpPr>
        <p:spPr>
          <a:xfrm>
            <a:off x="5419727" y="234956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38D25EF9-66B1-408A-9EDE-E44E45DDD149}"/>
              </a:ext>
            </a:extLst>
          </p:cNvPr>
          <p:cNvSpPr txBox="1"/>
          <p:nvPr/>
        </p:nvSpPr>
        <p:spPr>
          <a:xfrm>
            <a:off x="6486527" y="232098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A78E5791-6FB6-4B42-B5FB-720746C18D14}"/>
              </a:ext>
            </a:extLst>
          </p:cNvPr>
          <p:cNvSpPr txBox="1"/>
          <p:nvPr/>
        </p:nvSpPr>
        <p:spPr>
          <a:xfrm>
            <a:off x="8982077" y="228288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D380D47E-77B8-4FEF-8B74-F0F907FB527E}"/>
              </a:ext>
            </a:extLst>
          </p:cNvPr>
          <p:cNvSpPr txBox="1"/>
          <p:nvPr/>
        </p:nvSpPr>
        <p:spPr>
          <a:xfrm>
            <a:off x="9886952" y="226383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5F7AF4EB-AA11-427C-8F91-25B45C043875}"/>
              </a:ext>
            </a:extLst>
          </p:cNvPr>
          <p:cNvSpPr/>
          <p:nvPr/>
        </p:nvSpPr>
        <p:spPr>
          <a:xfrm>
            <a:off x="942975" y="3059430"/>
            <a:ext cx="9696450" cy="1249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57C41D49-1D3A-47E1-AD1F-DE03B3109C0B}"/>
              </a:ext>
            </a:extLst>
          </p:cNvPr>
          <p:cNvSpPr txBox="1"/>
          <p:nvPr/>
        </p:nvSpPr>
        <p:spPr>
          <a:xfrm>
            <a:off x="1989458" y="464445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0DAE1062-06FE-48AB-937E-D2E06F9E6450}"/>
              </a:ext>
            </a:extLst>
          </p:cNvPr>
          <p:cNvSpPr txBox="1"/>
          <p:nvPr/>
        </p:nvSpPr>
        <p:spPr>
          <a:xfrm>
            <a:off x="3849372" y="461143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4765BAB7-35E9-4102-AD56-C32BF479F740}"/>
              </a:ext>
            </a:extLst>
          </p:cNvPr>
          <p:cNvSpPr txBox="1"/>
          <p:nvPr/>
        </p:nvSpPr>
        <p:spPr>
          <a:xfrm>
            <a:off x="6219827" y="464508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D0AC73BD-4160-4436-B7ED-D3BD80FB25BC}"/>
              </a:ext>
            </a:extLst>
          </p:cNvPr>
          <p:cNvSpPr txBox="1"/>
          <p:nvPr/>
        </p:nvSpPr>
        <p:spPr>
          <a:xfrm>
            <a:off x="7867652" y="463556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39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/>
      <p:bldP spid="25" grpId="0"/>
      <p:bldP spid="26" grpId="0"/>
      <p:bldP spid="31" grpId="0"/>
      <p:bldP spid="32" grpId="0"/>
      <p:bldP spid="33" grpId="0"/>
      <p:bldP spid="34" grpId="0"/>
      <p:bldP spid="35" grpId="0" animBg="1"/>
      <p:bldP spid="36" grpId="0"/>
      <p:bldP spid="37" grpId="0"/>
      <p:bldP spid="38" grpId="0"/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3278165" y="2493818"/>
            <a:ext cx="8927690" cy="869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1. Nghe –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viết</a:t>
            </a:r>
            <a:endParaRPr kumimoji="0" lang="en-US" sz="6600" b="1" i="0" u="none" strike="noStrike" kern="1200" cap="none" spc="-133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Srirach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13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0B93664-F18F-42B1-A1DC-4C0534522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449" y="2286000"/>
            <a:ext cx="10178280" cy="14192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F571446-37E3-4709-A548-D6D86A4CC833}"/>
              </a:ext>
            </a:extLst>
          </p:cNvPr>
          <p:cNvSpPr txBox="1"/>
          <p:nvPr/>
        </p:nvSpPr>
        <p:spPr>
          <a:xfrm>
            <a:off x="5038725" y="609600"/>
            <a:ext cx="243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559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D8FAA4B2-A78C-E144-9F49-C823AAE63955}"/>
              </a:ext>
            </a:extLst>
          </p:cNvPr>
          <p:cNvSpPr txBox="1"/>
          <p:nvPr/>
        </p:nvSpPr>
        <p:spPr>
          <a:xfrm>
            <a:off x="5642788" y="1516471"/>
            <a:ext cx="122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cs typeface="+mn-ea"/>
                <a:sym typeface="+mn-lt"/>
              </a:rPr>
              <a:t>LOGO</a:t>
            </a: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83066ED-C1B7-41DA-BB5A-DB7752AC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003" y="2219828"/>
            <a:ext cx="8967993" cy="30482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0260C7-573A-4124-B529-9256FE23D2F6}"/>
              </a:ext>
            </a:extLst>
          </p:cNvPr>
          <p:cNvSpPr txBox="1"/>
          <p:nvPr/>
        </p:nvSpPr>
        <p:spPr>
          <a:xfrm>
            <a:off x="2360205" y="6488668"/>
            <a:ext cx="7347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"/>
              </a:rPr>
              <a:t>https://www.facebook.com/huongthaoGADT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53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A972850-D608-4B3E-8946-392C96ACC6B6}"/>
              </a:ext>
            </a:extLst>
          </p:cNvPr>
          <p:cNvSpPr txBox="1"/>
          <p:nvPr/>
        </p:nvSpPr>
        <p:spPr>
          <a:xfrm>
            <a:off x="742950" y="1314450"/>
            <a:ext cx="1114425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000" b="1" dirty="0">
                <a:solidFill>
                  <a:srgbClr val="000099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Kiến lau mồ hôi, ngẫm nghĩ một lát rồi nói:</a:t>
            </a:r>
          </a:p>
          <a:p>
            <a:pPr lvl="0"/>
            <a:r>
              <a:rPr lang="vi-VN" sz="4000" b="1" dirty="0">
                <a:solidFill>
                  <a:srgbClr val="000099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- Tôi sẽ trả lời câu hỏi </a:t>
            </a:r>
            <a:r>
              <a:rPr lang="vi-VN" sz="4000" b="1" dirty="0" smtClean="0">
                <a:solidFill>
                  <a:srgbClr val="000099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 dirty="0" smtClean="0">
                <a:solidFill>
                  <a:srgbClr val="000099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vi-VN" sz="4000" b="1" dirty="0" smtClean="0">
                <a:solidFill>
                  <a:srgbClr val="000099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99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bạn sau khi mặt trời lặn nhé!</a:t>
            </a:r>
          </a:p>
          <a:p>
            <a:pPr lvl="0"/>
            <a:r>
              <a:rPr lang="vi-VN" sz="4000" b="1" dirty="0">
                <a:solidFill>
                  <a:srgbClr val="000099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Mặt trời lặn, chúng đi đến tổ kiến.</a:t>
            </a:r>
          </a:p>
          <a:p>
            <a:pPr lvl="0"/>
            <a:r>
              <a:rPr lang="vi-VN" sz="4000" b="1" dirty="0">
                <a:solidFill>
                  <a:srgbClr val="000099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- Hôm nay là ngày thế nào hả bác kiến đáng kính?</a:t>
            </a:r>
          </a:p>
          <a:p>
            <a:pPr lvl="0"/>
            <a:r>
              <a:rPr lang="vi-VN" sz="4000" b="1" dirty="0">
                <a:solidFill>
                  <a:srgbClr val="000099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- Hôm </a:t>
            </a:r>
            <a:r>
              <a:rPr lang="vi-VN" sz="4000" b="1" dirty="0" smtClean="0">
                <a:solidFill>
                  <a:srgbClr val="000099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</a:t>
            </a:r>
            <a:r>
              <a:rPr lang="vi-VN" sz="4000" b="1" dirty="0" smtClean="0">
                <a:solidFill>
                  <a:srgbClr val="000099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</a:t>
            </a:r>
            <a:r>
              <a:rPr lang="vi-VN" sz="4000" b="1" dirty="0" smtClean="0">
                <a:solidFill>
                  <a:srgbClr val="000099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b="1" dirty="0">
                <a:solidFill>
                  <a:srgbClr val="000099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 một ngày tuyệt đẹp! Tôi đã làm việc rất tốt và bây giờ có thể nghỉ ngơi thoải mái.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A88BA50-CBEB-4C48-8CFB-FDDCF359DF7D}"/>
              </a:ext>
            </a:extLst>
          </p:cNvPr>
          <p:cNvSpPr txBox="1"/>
          <p:nvPr/>
        </p:nvSpPr>
        <p:spPr>
          <a:xfrm>
            <a:off x="2266950" y="438151"/>
            <a:ext cx="7676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1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=""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362789" y="404630"/>
            <a:ext cx="44278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3000"/>
              </a:spcBef>
              <a:defRPr/>
            </a:pPr>
            <a:r>
              <a:rPr lang="vi-VN" sz="2800" b="1">
                <a:solidFill>
                  <a:srgbClr val="FFFF00"/>
                </a:solidFill>
                <a:latin typeface="HP001 4 hàng" panose="020B0603050302020204" pitchFamily="34" charset="0"/>
              </a:rPr>
              <a:t>Ngày như thế nào là đẹp?</a:t>
            </a:r>
            <a:endParaRPr lang="vi-VN" sz="2800" b="1" dirty="0" err="1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047750" y="1023274"/>
            <a:ext cx="1082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jồ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hċ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wgẫm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θ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ĩ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ǟē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wĀ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BC7BD990-FAA4-447B-8A0A-D0C7D6127CF4}"/>
              </a:ext>
            </a:extLst>
          </p:cNvPr>
          <p:cNvSpPr txBox="1"/>
          <p:nvPr/>
        </p:nvSpPr>
        <p:spPr>
          <a:xfrm>
            <a:off x="923925" y="1566199"/>
            <a:ext cx="1082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Tċ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Ǉrả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lƟ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hĈ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jặt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·≈!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8F834F96-F250-4D0A-B4E5-A599E50BCDA0}"/>
              </a:ext>
            </a:extLst>
          </p:cNvPr>
          <p:cNvSpPr txBox="1"/>
          <p:nvPr/>
        </p:nvSpPr>
        <p:spPr>
          <a:xfrm>
            <a:off x="1047750" y="2080549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Ǉổ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4A1138ED-E003-4B23-AE06-74D0ADEB8D99}"/>
              </a:ext>
            </a:extLst>
          </p:cNvPr>
          <p:cNvSpPr txBox="1"/>
          <p:nvPr/>
        </p:nvSpPr>
        <p:spPr>
          <a:xfrm>
            <a:off x="885825" y="2642524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Hį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way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Ό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ı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wào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ζ?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A1F791C0-51BB-4E10-A0C8-BDC75C934560}"/>
              </a:ext>
            </a:extLst>
          </p:cNvPr>
          <p:cNvSpPr txBox="1"/>
          <p:nvPr/>
        </p:nvSpPr>
        <p:spPr>
          <a:xfrm>
            <a:off x="885825" y="3166399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Hį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wày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Ǉu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Ι Α−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p!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Tċ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ǟất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Ǉō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Ό˘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FCF5A4F0-36C2-439E-B16B-14E7E23992D7}"/>
              </a:ext>
            </a:extLst>
          </p:cNvPr>
          <p:cNvSpPr txBox="1"/>
          <p:nvPr/>
        </p:nvSpPr>
        <p:spPr>
          <a:xfrm>
            <a:off x="-76200" y="3642649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θ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ỉ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Π κ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oải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jái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7" grpId="0"/>
      <p:bldP spid="28" grpId="0"/>
      <p:bldP spid="29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61" y="5100078"/>
            <a:ext cx="3644712" cy="1932367"/>
          </a:xfrm>
          <a:prstGeom prst="rect">
            <a:avLst/>
          </a:prstGeom>
        </p:spPr>
      </p:pic>
      <p:sp>
        <p:nvSpPr>
          <p:cNvPr id="9" name="Google Shape;5317;p41">
            <a:extLst>
              <a:ext uri="{FF2B5EF4-FFF2-40B4-BE49-F238E27FC236}">
                <a16:creationId xmlns="" xmlns:a16="http://schemas.microsoft.com/office/drawing/2014/main" id="{B815B797-45D0-4CAD-B698-343E9477D47D}"/>
              </a:ext>
            </a:extLst>
          </p:cNvPr>
          <p:cNvSpPr txBox="1">
            <a:spLocks/>
          </p:cNvSpPr>
          <p:nvPr/>
        </p:nvSpPr>
        <p:spPr>
          <a:xfrm>
            <a:off x="1200967" y="2514678"/>
            <a:ext cx="10211390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1. Gạch chân dưới tiếng/từ khó đọc, dễ viết sai.</a:t>
            </a:r>
          </a:p>
        </p:txBody>
      </p:sp>
      <p:sp>
        <p:nvSpPr>
          <p:cNvPr id="10" name="Google Shape;5317;p41">
            <a:extLst>
              <a:ext uri="{FF2B5EF4-FFF2-40B4-BE49-F238E27FC236}">
                <a16:creationId xmlns="" xmlns:a16="http://schemas.microsoft.com/office/drawing/2014/main" id="{A0C46FCC-E606-4F75-9E77-FE33C28B03F5}"/>
              </a:ext>
            </a:extLst>
          </p:cNvPr>
          <p:cNvSpPr txBox="1">
            <a:spLocks/>
          </p:cNvSpPr>
          <p:nvPr/>
        </p:nvSpPr>
        <p:spPr>
          <a:xfrm>
            <a:off x="1223392" y="3510509"/>
            <a:ext cx="9586036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2. Em cần lưu ý điều gì khi trình bày bài viết.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6D4971A0-B49C-4DD7-9085-03605990FE69}"/>
              </a:ext>
            </a:extLst>
          </p:cNvPr>
          <p:cNvGrpSpPr/>
          <p:nvPr/>
        </p:nvGrpSpPr>
        <p:grpSpPr>
          <a:xfrm>
            <a:off x="1223392" y="1489811"/>
            <a:ext cx="10067016" cy="783365"/>
            <a:chOff x="550985" y="288470"/>
            <a:chExt cx="10070123" cy="783607"/>
          </a:xfrm>
        </p:grpSpPr>
        <p:sp>
          <p:nvSpPr>
            <p:cNvPr id="12" name="îṥḷíďê">
              <a:extLst>
                <a:ext uri="{FF2B5EF4-FFF2-40B4-BE49-F238E27FC236}">
                  <a16:creationId xmlns="" xmlns:a16="http://schemas.microsoft.com/office/drawing/2014/main" id="{37DA81D8-363A-42A9-8452-9EE101811888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Google Shape;5317;p41">
              <a:extLst>
                <a:ext uri="{FF2B5EF4-FFF2-40B4-BE49-F238E27FC236}">
                  <a16:creationId xmlns="" xmlns:a16="http://schemas.microsoft.com/office/drawing/2014/main" id="{1CE998B5-E5FA-497E-A1BF-1B08BCD1A0AA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Đọc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thầm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đoạn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văn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và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thực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hiện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các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yêu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cầu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29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=""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=""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=""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5359621" y="3716943"/>
            <a:ext cx="1472774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=""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=""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6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=""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=""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=""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5307173" y="3716943"/>
            <a:ext cx="1577676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lặn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=""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lặn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=""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5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=""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=""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=""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4751733" y="3716943"/>
            <a:ext cx="2688558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tuyệt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=""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tuyệt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=""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5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=""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=""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=""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5364851" y="3716943"/>
            <a:ext cx="1462323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rất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=""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rất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=""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7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heme1" id="{072C5764-E3E5-47DB-A6CA-2D7C55A0B602}" vid="{B8EEDAA0-B667-4F93-AD67-DE2A39DAA80E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629</Words>
  <Application>Microsoft Office PowerPoint</Application>
  <PresentationFormat>Custom</PresentationFormat>
  <Paragraphs>79</Paragraphs>
  <Slides>21</Slides>
  <Notes>6</Notes>
  <HiddenSlides>0</HiddenSlides>
  <MMClips>2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Theme1</vt:lpstr>
      <vt:lpstr>1_Office Theme</vt:lpstr>
      <vt:lpstr>Office 主题​​</vt:lpstr>
      <vt:lpstr>千图网海量PPT模板www.58pic.com​​</vt:lpstr>
      <vt:lpstr>2_Office Theme</vt:lpstr>
      <vt:lpstr>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22</cp:revision>
  <dcterms:created xsi:type="dcterms:W3CDTF">2022-11-26T08:30:20Z</dcterms:created>
  <dcterms:modified xsi:type="dcterms:W3CDTF">2025-03-18T02:57:07Z</dcterms:modified>
</cp:coreProperties>
</file>