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19"/>
  </p:notesMasterIdLst>
  <p:sldIdLst>
    <p:sldId id="280" r:id="rId2"/>
    <p:sldId id="9513" r:id="rId3"/>
    <p:sldId id="9512" r:id="rId4"/>
    <p:sldId id="272" r:id="rId5"/>
    <p:sldId id="9474" r:id="rId6"/>
    <p:sldId id="9515" r:id="rId7"/>
    <p:sldId id="9516" r:id="rId8"/>
    <p:sldId id="9517" r:id="rId9"/>
    <p:sldId id="268" r:id="rId10"/>
    <p:sldId id="269" r:id="rId11"/>
    <p:sldId id="284" r:id="rId12"/>
    <p:sldId id="9518" r:id="rId13"/>
    <p:sldId id="9519" r:id="rId14"/>
    <p:sldId id="2007577232" r:id="rId15"/>
    <p:sldId id="9524" r:id="rId16"/>
    <p:sldId id="2638"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27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55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5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DD0269-041C-4877-BD7C-2A5BC3BB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30F3C6-DCD7-4E97-B0C7-D6CBEB2D5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id="{9BA86A7F-0C12-4E03-9817-C46156C69C23}"/>
              </a:ext>
            </a:extLst>
          </p:cNvPr>
          <p:cNvPicPr>
            <a:picLocks noChangeAspect="1"/>
          </p:cNvPicPr>
          <p:nvPr/>
        </p:nvPicPr>
        <p:blipFill>
          <a:blip r:embed="rId6"/>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id="{F069250E-0ABC-4900-A8C4-BACC6EB3679C}"/>
              </a:ext>
            </a:extLst>
          </p:cNvPr>
          <p:cNvPicPr>
            <a:picLocks noChangeAspect="1"/>
          </p:cNvPicPr>
          <p:nvPr/>
        </p:nvPicPr>
        <p:blipFill>
          <a:blip r:embed="rId7"/>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idx="4294967295"/>
          </p:nvPr>
        </p:nvSpPr>
        <p:spPr>
          <a:xfrm>
            <a:off x="2718163" y="357209"/>
            <a:ext cx="6973388" cy="1325563"/>
          </a:xfrm>
          <a:prstGeom prst="rect">
            <a:avLst/>
          </a:prstGeom>
        </p:spPr>
        <p:txBody>
          <a:bodyPr>
            <a:normAutofit fontScale="90000"/>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4294967295"/>
          </p:nvPr>
        </p:nvSpPr>
        <p:spPr>
          <a:xfrm>
            <a:off x="3582025" y="1944727"/>
            <a:ext cx="2518835" cy="661978"/>
          </a:xfrm>
          <a:prstGeom prst="rect">
            <a:avLst/>
          </a:prstGeom>
        </p:spPr>
        <p:txBody>
          <a:bodyPr>
            <a:normAutofit fontScale="92500"/>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2"/>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B4E887-2B35-431F-90DA-F861738F7405}"/>
              </a:ext>
            </a:extLst>
          </p:cNvPr>
          <p:cNvPicPr>
            <a:picLocks noChangeAspect="1"/>
          </p:cNvPicPr>
          <p:nvPr/>
        </p:nvPicPr>
        <p:blipFill>
          <a:blip r:embed="rId3"/>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ưu đồ: Điểm Kết Thúc 1">
            <a:extLst>
              <a:ext uri="{FF2B5EF4-FFF2-40B4-BE49-F238E27FC236}">
                <a16:creationId xmlns:a16="http://schemas.microsoft.com/office/drawing/2014/main"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sp>
        <p:nvSpPr>
          <p:cNvPr id="10" name="Lưu đồ: Điểm Kết Thúc 1">
            <a:extLst>
              <a:ext uri="{FF2B5EF4-FFF2-40B4-BE49-F238E27FC236}">
                <a16:creationId xmlns:a16="http://schemas.microsoft.com/office/drawing/2014/main"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id="{AB7722F4-5C6E-47E3-95EA-F9ED55362DD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7801B-7360-4A73-BE12-449D5A9BB72E}"/>
              </a:ext>
            </a:extLst>
          </p:cNvPr>
          <p:cNvPicPr>
            <a:picLocks noChangeAspect="1"/>
          </p:cNvPicPr>
          <p:nvPr/>
        </p:nvPicPr>
        <p:blipFill>
          <a:blip r:embed="rId3"/>
          <a:stretch>
            <a:fillRect/>
          </a:stretch>
        </p:blipFill>
        <p:spPr>
          <a:xfrm>
            <a:off x="1243012" y="3386137"/>
            <a:ext cx="10094200" cy="1214438"/>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947E58-DB04-4322-9FA7-EBE8D4CC42C5}"/>
              </a:ext>
            </a:extLst>
          </p:cNvPr>
          <p:cNvPicPr>
            <a:picLocks noChangeAspect="1"/>
          </p:cNvPicPr>
          <p:nvPr/>
        </p:nvPicPr>
        <p:blipFill>
          <a:blip r:embed="rId2"/>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D54F0F-9F1F-417D-A630-706F20FE4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id="{06C06042-97CE-4D1E-B44A-30D841FCDE0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729C14E5-DF2A-47BD-B48D-E67FA3D67FB6}"/>
              </a:ext>
            </a:extLst>
          </p:cNvPr>
          <p:cNvPicPr>
            <a:picLocks noChangeAspect="1"/>
          </p:cNvPicPr>
          <p:nvPr/>
        </p:nvPicPr>
        <p:blipFill>
          <a:blip r:embed="rId6"/>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id="{09CD2480-D184-4CF7-84BE-3B5F9253D65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103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5"/>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B6CD71C-5023-4BD3-9EDA-AEEC90FF7321}"/>
              </a:ext>
            </a:extLst>
          </p:cNvPr>
          <p:cNvPicPr>
            <a:picLocks noChangeAspect="1"/>
          </p:cNvPicPr>
          <p:nvPr/>
        </p:nvPicPr>
        <p:blipFill>
          <a:blip r:embed="rId5"/>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5"/>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3"/>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5"/>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359</Words>
  <Application>Microsoft Office PowerPoint</Application>
  <PresentationFormat>Widescreen</PresentationFormat>
  <Paragraphs>33</Paragraphs>
  <Slides>17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Arial-Rounded</vt:lpstr>
      <vt:lpstr>Calibri</vt:lpstr>
      <vt:lpstr>Cambria</vt:lpstr>
      <vt:lpstr>等线</vt:lpstr>
      <vt:lpstr>HP001 4 hàng</vt:lpstr>
      <vt:lpstr>HP001 5 hàng</vt:lpstr>
      <vt:lpstr>Times New Roman</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17</cp:revision>
  <dcterms:created xsi:type="dcterms:W3CDTF">2022-11-26T04:01:43Z</dcterms:created>
  <dcterms:modified xsi:type="dcterms:W3CDTF">2025-03-13T03:09:03Z</dcterms:modified>
</cp:coreProperties>
</file>