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318" r:id="rId2"/>
    <p:sldId id="336" r:id="rId3"/>
    <p:sldId id="316" r:id="rId4"/>
    <p:sldId id="319" r:id="rId5"/>
    <p:sldId id="260" r:id="rId6"/>
    <p:sldId id="295" r:id="rId7"/>
    <p:sldId id="350" r:id="rId8"/>
    <p:sldId id="306" r:id="rId9"/>
    <p:sldId id="349" r:id="rId10"/>
    <p:sldId id="351" r:id="rId11"/>
    <p:sldId id="352" r:id="rId12"/>
    <p:sldId id="353" r:id="rId13"/>
    <p:sldId id="354" r:id="rId14"/>
    <p:sldId id="355" r:id="rId15"/>
    <p:sldId id="308" r:id="rId16"/>
    <p:sldId id="314" r:id="rId17"/>
    <p:sldId id="347" r:id="rId18"/>
    <p:sldId id="348" r:id="rId19"/>
    <p:sldId id="321" r:id="rId20"/>
    <p:sldId id="283" r:id="rId21"/>
    <p:sldId id="284" r:id="rId22"/>
    <p:sldId id="292" r:id="rId23"/>
    <p:sldId id="293" r:id="rId24"/>
    <p:sldId id="294" r:id="rId25"/>
    <p:sldId id="324" r:id="rId26"/>
    <p:sldId id="313" r:id="rId27"/>
    <p:sldId id="291" r:id="rId28"/>
    <p:sldId id="358" r:id="rId29"/>
    <p:sldId id="359" r:id="rId30"/>
    <p:sldId id="360" r:id="rId31"/>
    <p:sldId id="361" r:id="rId32"/>
    <p:sldId id="362" r:id="rId33"/>
    <p:sldId id="363" r:id="rId34"/>
    <p:sldId id="36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126" autoAdjust="0"/>
  </p:normalViewPr>
  <p:slideViewPr>
    <p:cSldViewPr snapToGrid="0">
      <p:cViewPr varScale="1">
        <p:scale>
          <a:sx n="85" d="100"/>
          <a:sy n="85" d="100"/>
        </p:scale>
        <p:origin x="1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780-F048-4517-9A77-344257D14E88}" type="datetimeFigureOut">
              <a:rPr lang="en-US" smtClean="0"/>
              <a:pPr/>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DC731-612F-441C-A95C-6F0114A11545}" type="slidenum">
              <a:rPr lang="en-US" smtClean="0"/>
              <a:pPr/>
              <a:t>‹#›</a:t>
            </a:fld>
            <a:endParaRPr lang="en-US"/>
          </a:p>
        </p:txBody>
      </p:sp>
    </p:spTree>
    <p:extLst>
      <p:ext uri="{BB962C8B-B14F-4D97-AF65-F5344CB8AC3E}">
        <p14:creationId xmlns:p14="http://schemas.microsoft.com/office/powerpoint/2010/main" val="41070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76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2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6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5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873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5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0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9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44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544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23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82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25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77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4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73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1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pPr/>
              <a:t>3/4/2025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pPr/>
              <a:t>‹#›</a:t>
            </a:fld>
            <a:endParaRPr lang="en-US"/>
          </a:p>
        </p:txBody>
      </p:sp>
    </p:spTree>
    <p:extLst>
      <p:ext uri="{BB962C8B-B14F-4D97-AF65-F5344CB8AC3E}">
        <p14:creationId xmlns:p14="http://schemas.microsoft.com/office/powerpoint/2010/main" val="37347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92700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136720"/>
      </p:ext>
    </p:extLst>
  </p:cSld>
  <p:clrMap bg1="lt1" tx1="dk1" bg2="lt2" tx2="dk2" accent1="accent1" accent2="accent2" accent3="accent3" accent4="accent4" accent5="accent5" accent6="accent6" hlink="hlink" folHlink="folHlink"/>
  <p:sldLayoutIdLst>
    <p:sldLayoutId id="2147483661" r:id="rId1"/>
    <p:sldLayoutId id="214748366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4.sv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20.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42.png"/><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slideLayout" Target="../slideLayouts/slideLayout1.xml"/><Relationship Id="rId7" Type="http://schemas.openxmlformats.org/officeDocument/2006/relationships/image" Target="../media/image4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6.svg"/><Relationship Id="rId11" Type="http://schemas.openxmlformats.org/officeDocument/2006/relationships/image" Target="../media/image43.emf"/><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notesSlide" Target="../notesSlides/notesSlide16.xml"/><Relationship Id="rId9" Type="http://schemas.openxmlformats.org/officeDocument/2006/relationships/image" Target="../media/image47.gif"/></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56.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43.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49.emf"/><Relationship Id="rId4" Type="http://schemas.openxmlformats.org/officeDocument/2006/relationships/image" Target="../media/image66.sv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0.emf"/><Relationship Id="rId4" Type="http://schemas.openxmlformats.org/officeDocument/2006/relationships/image" Target="../media/image66.sv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1.emf"/><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2.emf"/><Relationship Id="rId4" Type="http://schemas.openxmlformats.org/officeDocument/2006/relationships/image" Target="../media/image66.sv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9.emf"/><Relationship Id="rId4" Type="http://schemas.openxmlformats.org/officeDocument/2006/relationships/image" Target="../media/image66.sv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24.sv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23.emf"/><Relationship Id="rId4" Type="http://schemas.openxmlformats.org/officeDocument/2006/relationships/image" Target="../media/image69.svg"/></Relationships>
</file>

<file path=ppt/slides/_rels/slide2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microsoft.com/office/2007/relationships/hdphoto" Target="../media/hdphoto2.wdp"/><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5.svg"/><Relationship Id="rId9" Type="http://schemas.openxmlformats.org/officeDocument/2006/relationships/image" Target="../media/image12.png"/><Relationship Id="rId1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20.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116938" y="513236"/>
            <a:ext cx="7958124" cy="5831529"/>
          </a:xfrm>
          <a:custGeom>
            <a:avLst/>
            <a:gdLst>
              <a:gd name="connsiteX0" fmla="*/ 0 w 7958124"/>
              <a:gd name="connsiteY0" fmla="*/ 971941 h 5831529"/>
              <a:gd name="connsiteX1" fmla="*/ 971941 w 7958124"/>
              <a:gd name="connsiteY1" fmla="*/ 0 h 5831529"/>
              <a:gd name="connsiteX2" fmla="*/ 6986183 w 7958124"/>
              <a:gd name="connsiteY2" fmla="*/ 0 h 5831529"/>
              <a:gd name="connsiteX3" fmla="*/ 7958124 w 7958124"/>
              <a:gd name="connsiteY3" fmla="*/ 971941 h 5831529"/>
              <a:gd name="connsiteX4" fmla="*/ 7958124 w 7958124"/>
              <a:gd name="connsiteY4" fmla="*/ 4859588 h 5831529"/>
              <a:gd name="connsiteX5" fmla="*/ 6986183 w 7958124"/>
              <a:gd name="connsiteY5" fmla="*/ 5831529 h 5831529"/>
              <a:gd name="connsiteX6" fmla="*/ 971941 w 7958124"/>
              <a:gd name="connsiteY6" fmla="*/ 5831529 h 5831529"/>
              <a:gd name="connsiteX7" fmla="*/ 0 w 7958124"/>
              <a:gd name="connsiteY7" fmla="*/ 4859588 h 5831529"/>
              <a:gd name="connsiteX8" fmla="*/ 0 w 7958124"/>
              <a:gd name="connsiteY8" fmla="*/ 971941 h 583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8124" h="5831529" fill="none" extrusionOk="0">
                <a:moveTo>
                  <a:pt x="0" y="971941"/>
                </a:moveTo>
                <a:cubicBezTo>
                  <a:pt x="-35522" y="403455"/>
                  <a:pt x="394590" y="25928"/>
                  <a:pt x="971941" y="0"/>
                </a:cubicBezTo>
                <a:cubicBezTo>
                  <a:pt x="2327296" y="-30893"/>
                  <a:pt x="6032884" y="99340"/>
                  <a:pt x="6986183" y="0"/>
                </a:cubicBezTo>
                <a:cubicBezTo>
                  <a:pt x="7552222" y="43844"/>
                  <a:pt x="7913749" y="501376"/>
                  <a:pt x="7958124" y="971941"/>
                </a:cubicBezTo>
                <a:cubicBezTo>
                  <a:pt x="7872546" y="1416756"/>
                  <a:pt x="7885760" y="4194090"/>
                  <a:pt x="7958124" y="4859588"/>
                </a:cubicBezTo>
                <a:cubicBezTo>
                  <a:pt x="7937640" y="5403718"/>
                  <a:pt x="7505378" y="5817911"/>
                  <a:pt x="6986183" y="5831529"/>
                </a:cubicBezTo>
                <a:cubicBezTo>
                  <a:pt x="6149010" y="5875597"/>
                  <a:pt x="1820326" y="5841795"/>
                  <a:pt x="971941" y="5831529"/>
                </a:cubicBezTo>
                <a:cubicBezTo>
                  <a:pt x="402068" y="5876575"/>
                  <a:pt x="87423" y="5339402"/>
                  <a:pt x="0" y="4859588"/>
                </a:cubicBezTo>
                <a:cubicBezTo>
                  <a:pt x="161883" y="4067634"/>
                  <a:pt x="71112" y="1752819"/>
                  <a:pt x="0" y="971941"/>
                </a:cubicBezTo>
                <a:close/>
              </a:path>
              <a:path w="7958124" h="5831529" stroke="0" extrusionOk="0">
                <a:moveTo>
                  <a:pt x="0" y="971941"/>
                </a:moveTo>
                <a:cubicBezTo>
                  <a:pt x="11388" y="444068"/>
                  <a:pt x="425324" y="-45062"/>
                  <a:pt x="971941" y="0"/>
                </a:cubicBezTo>
                <a:cubicBezTo>
                  <a:pt x="2979580" y="55113"/>
                  <a:pt x="4957746" y="-40744"/>
                  <a:pt x="6986183" y="0"/>
                </a:cubicBezTo>
                <a:cubicBezTo>
                  <a:pt x="7524545" y="-33706"/>
                  <a:pt x="7961871" y="392234"/>
                  <a:pt x="7958124" y="971941"/>
                </a:cubicBezTo>
                <a:cubicBezTo>
                  <a:pt x="8009796" y="2063763"/>
                  <a:pt x="7803348" y="3491545"/>
                  <a:pt x="7958124" y="4859588"/>
                </a:cubicBezTo>
                <a:cubicBezTo>
                  <a:pt x="7957819" y="5333668"/>
                  <a:pt x="7492103" y="5764638"/>
                  <a:pt x="6986183" y="5831529"/>
                </a:cubicBezTo>
                <a:cubicBezTo>
                  <a:pt x="4227215" y="5674404"/>
                  <a:pt x="3215536" y="5691026"/>
                  <a:pt x="971941" y="5831529"/>
                </a:cubicBezTo>
                <a:cubicBezTo>
                  <a:pt x="412107" y="5851724"/>
                  <a:pt x="-11611" y="5399318"/>
                  <a:pt x="0" y="4859588"/>
                </a:cubicBezTo>
                <a:cubicBezTo>
                  <a:pt x="-147270" y="4102702"/>
                  <a:pt x="164437" y="1827381"/>
                  <a:pt x="0" y="971941"/>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9678203" y="4195741"/>
            <a:ext cx="1613878" cy="257849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8">
            <a:lum contrast="20000"/>
            <a:extLst>
              <a:ext uri="{96DAC541-7B7A-43D3-8B79-37D633B846F1}">
                <asvg:svgBlip xmlns:asvg="http://schemas.microsoft.com/office/drawing/2016/SVG/main" xmlns="" r:embed="rId9"/>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id="{FD04D85F-DA93-4045-868B-3B465812BC0B}"/>
              </a:ext>
            </a:extLst>
          </p:cNvPr>
          <p:cNvPicPr>
            <a:picLocks noChangeAspect="1"/>
          </p:cNvPicPr>
          <p:nvPr/>
        </p:nvPicPr>
        <p:blipFill>
          <a:blip r:embed="rId10"/>
          <a:stretch>
            <a:fillRect/>
          </a:stretch>
        </p:blipFill>
        <p:spPr>
          <a:xfrm>
            <a:off x="2384013" y="0"/>
            <a:ext cx="7920930" cy="6858000"/>
          </a:xfrm>
          <a:prstGeom prst="rect">
            <a:avLst/>
          </a:prstGeom>
        </p:spPr>
      </p:pic>
    </p:spTree>
    <p:extLst>
      <p:ext uri="{BB962C8B-B14F-4D97-AF65-F5344CB8AC3E}">
        <p14:creationId xmlns:p14="http://schemas.microsoft.com/office/powerpoint/2010/main" val="213371950"/>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9" name="Group 8">
            <a:extLst>
              <a:ext uri="{FF2B5EF4-FFF2-40B4-BE49-F238E27FC236}">
                <a16:creationId xmlns:a16="http://schemas.microsoft.com/office/drawing/2014/main" id="{32C2A690-39B5-40C6-8C0F-172B3AAFAF47}"/>
              </a:ext>
            </a:extLst>
          </p:cNvPr>
          <p:cNvGrpSpPr/>
          <p:nvPr/>
        </p:nvGrpSpPr>
        <p:grpSpPr>
          <a:xfrm>
            <a:off x="1111473" y="827527"/>
            <a:ext cx="4961336" cy="2707191"/>
            <a:chOff x="3075431" y="1124622"/>
            <a:chExt cx="4325245" cy="2707191"/>
          </a:xfrm>
        </p:grpSpPr>
        <p:sp>
          <p:nvSpPr>
            <p:cNvPr id="10" name="Rectangle: Rounded Corners 6">
              <a:extLst>
                <a:ext uri="{FF2B5EF4-FFF2-40B4-BE49-F238E27FC236}">
                  <a16:creationId xmlns:a16="http://schemas.microsoft.com/office/drawing/2014/main" id="{78243AB8-DA8E-471B-82A5-18696F0F6F55}"/>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Rounded Corners 10">
              <a:extLst>
                <a:ext uri="{FF2B5EF4-FFF2-40B4-BE49-F238E27FC236}">
                  <a16:creationId xmlns:a16="http://schemas.microsoft.com/office/drawing/2014/main" id="{7DD6C879-34B5-4FB6-B459-0E2003878A1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id="{47E6E2A4-E428-4B3E-852A-BAA6088DB498}"/>
                </a:ext>
              </a:extLst>
            </p:cNvPr>
            <p:cNvPicPr>
              <a:picLocks noChangeAspect="1"/>
            </p:cNvPicPr>
            <p:nvPr/>
          </p:nvPicPr>
          <p:blipFill>
            <a:blip r:embed="rId4" cstate="print"/>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id="{8A62EAE8-CCA3-4FBE-A9B5-1F815D919DDF}"/>
                </a:ext>
              </a:extLst>
            </p:cNvPr>
            <p:cNvPicPr>
              <a:picLocks noChangeAspect="1"/>
            </p:cNvPicPr>
            <p:nvPr/>
          </p:nvPicPr>
          <p:blipFill>
            <a:blip r:embed="rId4" cstate="print"/>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id="{4BB25018-7245-40AD-9B82-222B7B1D0AD9}"/>
                </a:ext>
              </a:extLst>
            </p:cNvPr>
            <p:cNvPicPr>
              <a:picLocks noChangeAspect="1"/>
            </p:cNvPicPr>
            <p:nvPr/>
          </p:nvPicPr>
          <p:blipFill>
            <a:blip r:embed="rId4" cstate="print"/>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id="{F8B65C39-3A8F-4F8E-8B97-3FA94CCCE588}"/>
              </a:ext>
            </a:extLst>
          </p:cNvPr>
          <p:cNvGrpSpPr/>
          <p:nvPr/>
        </p:nvGrpSpPr>
        <p:grpSpPr>
          <a:xfrm>
            <a:off x="5070779" y="3410805"/>
            <a:ext cx="5741807" cy="2437071"/>
            <a:chOff x="5189220" y="3812803"/>
            <a:chExt cx="5460377" cy="2437071"/>
          </a:xfrm>
        </p:grpSpPr>
        <p:grpSp>
          <p:nvGrpSpPr>
            <p:cNvPr id="16" name="Group 15">
              <a:extLst>
                <a:ext uri="{FF2B5EF4-FFF2-40B4-BE49-F238E27FC236}">
                  <a16:creationId xmlns:a16="http://schemas.microsoft.com/office/drawing/2014/main" id="{445AE5DB-989C-454E-B049-DCA1192CC593}"/>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D84503B1-7744-42A0-9BE7-529F3C381EC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33" name="Rectangle: Rounded Corners 32">
                <a:extLst>
                  <a:ext uri="{FF2B5EF4-FFF2-40B4-BE49-F238E27FC236}">
                    <a16:creationId xmlns:a16="http://schemas.microsoft.com/office/drawing/2014/main" id="{EF25123E-3451-4E5E-A5FC-BD609E7072C0}"/>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9" name="Picture 18">
              <a:extLst>
                <a:ext uri="{FF2B5EF4-FFF2-40B4-BE49-F238E27FC236}">
                  <a16:creationId xmlns:a16="http://schemas.microsoft.com/office/drawing/2014/main" id="{8002E7A4-1CB6-4F33-834C-85B9C9D18E27}"/>
                </a:ext>
              </a:extLst>
            </p:cNvPr>
            <p:cNvPicPr>
              <a:picLocks noChangeAspect="1"/>
            </p:cNvPicPr>
            <p:nvPr/>
          </p:nvPicPr>
          <p:blipFill>
            <a:blip r:embed="rId5" cstate="print"/>
            <a:stretch>
              <a:fillRect/>
            </a:stretch>
          </p:blipFill>
          <p:spPr>
            <a:xfrm>
              <a:off x="7631950" y="4700185"/>
              <a:ext cx="469963" cy="469963"/>
            </a:xfrm>
            <a:prstGeom prst="rect">
              <a:avLst/>
            </a:prstGeom>
          </p:spPr>
        </p:pic>
        <p:pic>
          <p:nvPicPr>
            <p:cNvPr id="20" name="Picture 19">
              <a:extLst>
                <a:ext uri="{FF2B5EF4-FFF2-40B4-BE49-F238E27FC236}">
                  <a16:creationId xmlns:a16="http://schemas.microsoft.com/office/drawing/2014/main" id="{E39BDB18-9ED5-492D-9B1A-FB38AAAE4CF9}"/>
                </a:ext>
              </a:extLst>
            </p:cNvPr>
            <p:cNvPicPr>
              <a:picLocks noChangeAspect="1"/>
            </p:cNvPicPr>
            <p:nvPr/>
          </p:nvPicPr>
          <p:blipFill>
            <a:blip r:embed="rId6" cstate="print"/>
            <a:stretch>
              <a:fillRect/>
            </a:stretch>
          </p:blipFill>
          <p:spPr>
            <a:xfrm>
              <a:off x="7161001" y="4690660"/>
              <a:ext cx="469963" cy="469963"/>
            </a:xfrm>
            <a:prstGeom prst="rect">
              <a:avLst/>
            </a:prstGeom>
          </p:spPr>
        </p:pic>
        <p:pic>
          <p:nvPicPr>
            <p:cNvPr id="21" name="Picture 20">
              <a:extLst>
                <a:ext uri="{FF2B5EF4-FFF2-40B4-BE49-F238E27FC236}">
                  <a16:creationId xmlns:a16="http://schemas.microsoft.com/office/drawing/2014/main" id="{4EFB1562-D970-4DF5-88FE-78AA845CD340}"/>
                </a:ext>
              </a:extLst>
            </p:cNvPr>
            <p:cNvPicPr>
              <a:picLocks noChangeAspect="1"/>
            </p:cNvPicPr>
            <p:nvPr/>
          </p:nvPicPr>
          <p:blipFill>
            <a:blip r:embed="rId7" cstate="print"/>
            <a:stretch>
              <a:fillRect/>
            </a:stretch>
          </p:blipFill>
          <p:spPr>
            <a:xfrm>
              <a:off x="8150524" y="4690660"/>
              <a:ext cx="469963" cy="469963"/>
            </a:xfrm>
            <a:prstGeom prst="rect">
              <a:avLst/>
            </a:prstGeom>
          </p:spPr>
        </p:pic>
        <p:pic>
          <p:nvPicPr>
            <p:cNvPr id="22" name="Picture 21">
              <a:extLst>
                <a:ext uri="{FF2B5EF4-FFF2-40B4-BE49-F238E27FC236}">
                  <a16:creationId xmlns:a16="http://schemas.microsoft.com/office/drawing/2014/main" id="{E3ECD1CB-29FD-4359-865E-1E24625B28D6}"/>
                </a:ext>
              </a:extLst>
            </p:cNvPr>
            <p:cNvPicPr>
              <a:picLocks noChangeAspect="1"/>
            </p:cNvPicPr>
            <p:nvPr/>
          </p:nvPicPr>
          <p:blipFill>
            <a:blip r:embed="rId5" cstate="print"/>
            <a:stretch>
              <a:fillRect/>
            </a:stretch>
          </p:blipFill>
          <p:spPr>
            <a:xfrm>
              <a:off x="7730313" y="5170587"/>
              <a:ext cx="469963" cy="469963"/>
            </a:xfrm>
            <a:prstGeom prst="rect">
              <a:avLst/>
            </a:prstGeom>
          </p:spPr>
        </p:pic>
        <p:pic>
          <p:nvPicPr>
            <p:cNvPr id="23" name="Picture 22">
              <a:extLst>
                <a:ext uri="{FF2B5EF4-FFF2-40B4-BE49-F238E27FC236}">
                  <a16:creationId xmlns:a16="http://schemas.microsoft.com/office/drawing/2014/main" id="{B84BF236-3D5E-494D-ACF4-DBBBD60C9129}"/>
                </a:ext>
              </a:extLst>
            </p:cNvPr>
            <p:cNvPicPr>
              <a:picLocks noChangeAspect="1"/>
            </p:cNvPicPr>
            <p:nvPr/>
          </p:nvPicPr>
          <p:blipFill>
            <a:blip r:embed="rId6" cstate="print"/>
            <a:stretch>
              <a:fillRect/>
            </a:stretch>
          </p:blipFill>
          <p:spPr>
            <a:xfrm>
              <a:off x="7215007" y="5170587"/>
              <a:ext cx="469963" cy="469963"/>
            </a:xfrm>
            <a:prstGeom prst="rect">
              <a:avLst/>
            </a:prstGeom>
          </p:spPr>
        </p:pic>
        <p:pic>
          <p:nvPicPr>
            <p:cNvPr id="24" name="Picture 23">
              <a:extLst>
                <a:ext uri="{FF2B5EF4-FFF2-40B4-BE49-F238E27FC236}">
                  <a16:creationId xmlns:a16="http://schemas.microsoft.com/office/drawing/2014/main" id="{2CAC6CB8-2B35-4033-BBE1-9ED11C9EC57B}"/>
                </a:ext>
              </a:extLst>
            </p:cNvPr>
            <p:cNvPicPr>
              <a:picLocks noChangeAspect="1"/>
            </p:cNvPicPr>
            <p:nvPr/>
          </p:nvPicPr>
          <p:blipFill>
            <a:blip r:embed="rId7" cstate="print"/>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id="{1F0AA226-0A0D-43D5-9DD0-45A9306C6668}"/>
                </a:ext>
              </a:extLst>
            </p:cNvPr>
            <p:cNvPicPr>
              <a:picLocks noChangeAspect="1"/>
            </p:cNvPicPr>
            <p:nvPr/>
          </p:nvPicPr>
          <p:blipFill>
            <a:blip r:embed="rId5" cstate="print"/>
            <a:stretch>
              <a:fillRect/>
            </a:stretch>
          </p:blipFill>
          <p:spPr>
            <a:xfrm>
              <a:off x="9740062" y="5622721"/>
              <a:ext cx="469963" cy="469963"/>
            </a:xfrm>
            <a:prstGeom prst="rect">
              <a:avLst/>
            </a:prstGeom>
          </p:spPr>
        </p:pic>
        <p:pic>
          <p:nvPicPr>
            <p:cNvPr id="26" name="Picture 25">
              <a:extLst>
                <a:ext uri="{FF2B5EF4-FFF2-40B4-BE49-F238E27FC236}">
                  <a16:creationId xmlns:a16="http://schemas.microsoft.com/office/drawing/2014/main" id="{82933FF2-CE24-4E2B-8E66-7B7763A9BBA8}"/>
                </a:ext>
              </a:extLst>
            </p:cNvPr>
            <p:cNvPicPr>
              <a:picLocks noChangeAspect="1"/>
            </p:cNvPicPr>
            <p:nvPr/>
          </p:nvPicPr>
          <p:blipFill>
            <a:blip r:embed="rId6" cstate="print"/>
            <a:stretch>
              <a:fillRect/>
            </a:stretch>
          </p:blipFill>
          <p:spPr>
            <a:xfrm>
              <a:off x="9318138" y="5641771"/>
              <a:ext cx="469963" cy="469963"/>
            </a:xfrm>
            <a:prstGeom prst="rect">
              <a:avLst/>
            </a:prstGeom>
          </p:spPr>
        </p:pic>
        <p:pic>
          <p:nvPicPr>
            <p:cNvPr id="27" name="Picture 26">
              <a:extLst>
                <a:ext uri="{FF2B5EF4-FFF2-40B4-BE49-F238E27FC236}">
                  <a16:creationId xmlns:a16="http://schemas.microsoft.com/office/drawing/2014/main" id="{65DF5868-578E-43CD-A47B-26F0A63EAF6A}"/>
                </a:ext>
              </a:extLst>
            </p:cNvPr>
            <p:cNvPicPr>
              <a:picLocks noChangeAspect="1"/>
            </p:cNvPicPr>
            <p:nvPr/>
          </p:nvPicPr>
          <p:blipFill>
            <a:blip r:embed="rId7" cstate="print"/>
            <a:stretch>
              <a:fillRect/>
            </a:stretch>
          </p:blipFill>
          <p:spPr>
            <a:xfrm>
              <a:off x="10179634" y="5622721"/>
              <a:ext cx="469963" cy="469963"/>
            </a:xfrm>
            <a:prstGeom prst="rect">
              <a:avLst/>
            </a:prstGeom>
          </p:spPr>
        </p:pic>
      </p:grpSp>
      <p:sp>
        <p:nvSpPr>
          <p:cNvPr id="34" name="TextBox 33">
            <a:extLst>
              <a:ext uri="{FF2B5EF4-FFF2-40B4-BE49-F238E27FC236}">
                <a16:creationId xmlns:a16="http://schemas.microsoft.com/office/drawing/2014/main" id="{8F7ECE6D-5ADA-42F3-A55E-58B59D90C572}"/>
              </a:ext>
            </a:extLst>
          </p:cNvPr>
          <p:cNvSpPr txBox="1"/>
          <p:nvPr/>
        </p:nvSpPr>
        <p:spPr>
          <a:xfrm>
            <a:off x="4160156" y="1303221"/>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spTree>
    <p:extLst>
      <p:ext uri="{BB962C8B-B14F-4D97-AF65-F5344CB8AC3E}">
        <p14:creationId xmlns:p14="http://schemas.microsoft.com/office/powerpoint/2010/main" val="2102253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0545152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1" name="Group 30">
            <a:extLst>
              <a:ext uri="{FF2B5EF4-FFF2-40B4-BE49-F238E27FC236}">
                <a16:creationId xmlns:a16="http://schemas.microsoft.com/office/drawing/2014/main" id="{6A3BAC2D-349C-4B9C-84E0-7E7B79D373D4}"/>
              </a:ext>
            </a:extLst>
          </p:cNvPr>
          <p:cNvGrpSpPr/>
          <p:nvPr/>
        </p:nvGrpSpPr>
        <p:grpSpPr>
          <a:xfrm>
            <a:off x="2742453" y="1845080"/>
            <a:ext cx="7310232" cy="3287264"/>
            <a:chOff x="5548616" y="3863568"/>
            <a:chExt cx="5668381" cy="2548957"/>
          </a:xfrm>
        </p:grpSpPr>
        <p:grpSp>
          <p:nvGrpSpPr>
            <p:cNvPr id="32" name="Group 31">
              <a:extLst>
                <a:ext uri="{FF2B5EF4-FFF2-40B4-BE49-F238E27FC236}">
                  <a16:creationId xmlns:a16="http://schemas.microsoft.com/office/drawing/2014/main" id="{13F96C78-2DA5-43D5-A63D-9B387A796EA2}"/>
                </a:ext>
              </a:extLst>
            </p:cNvPr>
            <p:cNvGrpSpPr/>
            <p:nvPr/>
          </p:nvGrpSpPr>
          <p:grpSpPr>
            <a:xfrm>
              <a:off x="5548616" y="3863568"/>
              <a:ext cx="5668381" cy="2548957"/>
              <a:chOff x="3682716" y="1301619"/>
              <a:chExt cx="5668381" cy="2548957"/>
            </a:xfrm>
          </p:grpSpPr>
          <p:sp>
            <p:nvSpPr>
              <p:cNvPr id="44" name="Rectangle: Rounded Corners 12">
                <a:extLst>
                  <a:ext uri="{FF2B5EF4-FFF2-40B4-BE49-F238E27FC236}">
                    <a16:creationId xmlns:a16="http://schemas.microsoft.com/office/drawing/2014/main" id="{98906DB1-865F-465D-9052-027298767AD5}"/>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rõ</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nghỉ</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chỗ</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45" name="Rectangle: Rounded Corners 44">
                <a:extLst>
                  <a:ext uri="{FF2B5EF4-FFF2-40B4-BE49-F238E27FC236}">
                    <a16:creationId xmlns:a16="http://schemas.microsoft.com/office/drawing/2014/main" id="{112C985B-F2A9-4B6D-9857-7E77911D9D0D}"/>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34">
              <a:extLst>
                <a:ext uri="{FF2B5EF4-FFF2-40B4-BE49-F238E27FC236}">
                  <a16:creationId xmlns:a16="http://schemas.microsoft.com/office/drawing/2014/main" id="{58C94928-C9C1-4E2F-9157-3092FAB173C0}"/>
                </a:ext>
              </a:extLst>
            </p:cNvPr>
            <p:cNvPicPr>
              <a:picLocks noChangeAspect="1"/>
            </p:cNvPicPr>
            <p:nvPr/>
          </p:nvPicPr>
          <p:blipFill>
            <a:blip r:embed="rId4" cstate="print"/>
            <a:stretch>
              <a:fillRect/>
            </a:stretch>
          </p:blipFill>
          <p:spPr>
            <a:xfrm>
              <a:off x="7896036" y="4828829"/>
              <a:ext cx="469963" cy="469963"/>
            </a:xfrm>
            <a:prstGeom prst="rect">
              <a:avLst/>
            </a:prstGeom>
          </p:spPr>
        </p:pic>
        <p:pic>
          <p:nvPicPr>
            <p:cNvPr id="36" name="Picture 35">
              <a:extLst>
                <a:ext uri="{FF2B5EF4-FFF2-40B4-BE49-F238E27FC236}">
                  <a16:creationId xmlns:a16="http://schemas.microsoft.com/office/drawing/2014/main" id="{C145E3C3-98A1-4916-8437-62D1B04B5BE9}"/>
                </a:ext>
              </a:extLst>
            </p:cNvPr>
            <p:cNvPicPr>
              <a:picLocks noChangeAspect="1"/>
            </p:cNvPicPr>
            <p:nvPr/>
          </p:nvPicPr>
          <p:blipFill>
            <a:blip r:embed="rId5" cstate="print"/>
            <a:stretch>
              <a:fillRect/>
            </a:stretch>
          </p:blipFill>
          <p:spPr>
            <a:xfrm>
              <a:off x="7472305" y="4828829"/>
              <a:ext cx="469963" cy="469963"/>
            </a:xfrm>
            <a:prstGeom prst="rect">
              <a:avLst/>
            </a:prstGeom>
          </p:spPr>
        </p:pic>
        <p:pic>
          <p:nvPicPr>
            <p:cNvPr id="37" name="Picture 36">
              <a:extLst>
                <a:ext uri="{FF2B5EF4-FFF2-40B4-BE49-F238E27FC236}">
                  <a16:creationId xmlns:a16="http://schemas.microsoft.com/office/drawing/2014/main" id="{62919002-1D28-4040-8E52-E85860193AA8}"/>
                </a:ext>
              </a:extLst>
            </p:cNvPr>
            <p:cNvPicPr>
              <a:picLocks noChangeAspect="1"/>
            </p:cNvPicPr>
            <p:nvPr/>
          </p:nvPicPr>
          <p:blipFill>
            <a:blip r:embed="rId6" cstate="print"/>
            <a:stretch>
              <a:fillRect/>
            </a:stretch>
          </p:blipFill>
          <p:spPr>
            <a:xfrm>
              <a:off x="8349310" y="4821443"/>
              <a:ext cx="469963" cy="469963"/>
            </a:xfrm>
            <a:prstGeom prst="rect">
              <a:avLst/>
            </a:prstGeom>
          </p:spPr>
        </p:pic>
        <p:pic>
          <p:nvPicPr>
            <p:cNvPr id="38" name="Picture 37">
              <a:extLst>
                <a:ext uri="{FF2B5EF4-FFF2-40B4-BE49-F238E27FC236}">
                  <a16:creationId xmlns:a16="http://schemas.microsoft.com/office/drawing/2014/main" id="{469B6EC4-1EFB-4E03-9118-2FE87985CF31}"/>
                </a:ext>
              </a:extLst>
            </p:cNvPr>
            <p:cNvPicPr>
              <a:picLocks noChangeAspect="1"/>
            </p:cNvPicPr>
            <p:nvPr/>
          </p:nvPicPr>
          <p:blipFill>
            <a:blip r:embed="rId4" cstate="print"/>
            <a:stretch>
              <a:fillRect/>
            </a:stretch>
          </p:blipFill>
          <p:spPr>
            <a:xfrm>
              <a:off x="8027617" y="5318403"/>
              <a:ext cx="469963" cy="469963"/>
            </a:xfrm>
            <a:prstGeom prst="rect">
              <a:avLst/>
            </a:prstGeom>
          </p:spPr>
        </p:pic>
        <p:pic>
          <p:nvPicPr>
            <p:cNvPr id="39" name="Picture 38">
              <a:extLst>
                <a:ext uri="{FF2B5EF4-FFF2-40B4-BE49-F238E27FC236}">
                  <a16:creationId xmlns:a16="http://schemas.microsoft.com/office/drawing/2014/main" id="{90E04E79-0221-44FD-AEE2-AC07E825530B}"/>
                </a:ext>
              </a:extLst>
            </p:cNvPr>
            <p:cNvPicPr>
              <a:picLocks noChangeAspect="1"/>
            </p:cNvPicPr>
            <p:nvPr/>
          </p:nvPicPr>
          <p:blipFill>
            <a:blip r:embed="rId5" cstate="print"/>
            <a:stretch>
              <a:fillRect/>
            </a:stretch>
          </p:blipFill>
          <p:spPr>
            <a:xfrm>
              <a:off x="7559572" y="5303632"/>
              <a:ext cx="469963" cy="469963"/>
            </a:xfrm>
            <a:prstGeom prst="rect">
              <a:avLst/>
            </a:prstGeom>
          </p:spPr>
        </p:pic>
        <p:pic>
          <p:nvPicPr>
            <p:cNvPr id="40" name="Picture 39">
              <a:extLst>
                <a:ext uri="{FF2B5EF4-FFF2-40B4-BE49-F238E27FC236}">
                  <a16:creationId xmlns:a16="http://schemas.microsoft.com/office/drawing/2014/main" id="{2F0C8A7A-43DD-4D6A-B433-4FC57718D884}"/>
                </a:ext>
              </a:extLst>
            </p:cNvPr>
            <p:cNvPicPr>
              <a:picLocks noChangeAspect="1"/>
            </p:cNvPicPr>
            <p:nvPr/>
          </p:nvPicPr>
          <p:blipFill>
            <a:blip r:embed="rId6" cstate="print"/>
            <a:stretch>
              <a:fillRect/>
            </a:stretch>
          </p:blipFill>
          <p:spPr>
            <a:xfrm>
              <a:off x="8495663" y="5288860"/>
              <a:ext cx="469963" cy="469963"/>
            </a:xfrm>
            <a:prstGeom prst="rect">
              <a:avLst/>
            </a:prstGeom>
          </p:spPr>
        </p:pic>
        <p:pic>
          <p:nvPicPr>
            <p:cNvPr id="41" name="Picture 40">
              <a:extLst>
                <a:ext uri="{FF2B5EF4-FFF2-40B4-BE49-F238E27FC236}">
                  <a16:creationId xmlns:a16="http://schemas.microsoft.com/office/drawing/2014/main" id="{B822D0CC-EF2D-4605-87E7-C171D7F6857F}"/>
                </a:ext>
              </a:extLst>
            </p:cNvPr>
            <p:cNvPicPr>
              <a:picLocks noChangeAspect="1"/>
            </p:cNvPicPr>
            <p:nvPr/>
          </p:nvPicPr>
          <p:blipFill>
            <a:blip r:embed="rId4" cstate="print"/>
            <a:stretch>
              <a:fillRect/>
            </a:stretch>
          </p:blipFill>
          <p:spPr>
            <a:xfrm>
              <a:off x="10205849" y="5758823"/>
              <a:ext cx="469963" cy="469963"/>
            </a:xfrm>
            <a:prstGeom prst="rect">
              <a:avLst/>
            </a:prstGeom>
          </p:spPr>
        </p:pic>
        <p:pic>
          <p:nvPicPr>
            <p:cNvPr id="42" name="Picture 41">
              <a:extLst>
                <a:ext uri="{FF2B5EF4-FFF2-40B4-BE49-F238E27FC236}">
                  <a16:creationId xmlns:a16="http://schemas.microsoft.com/office/drawing/2014/main" id="{DE4DBB6D-9485-4D34-AC75-F915E8322166}"/>
                </a:ext>
              </a:extLst>
            </p:cNvPr>
            <p:cNvPicPr>
              <a:picLocks noChangeAspect="1"/>
            </p:cNvPicPr>
            <p:nvPr/>
          </p:nvPicPr>
          <p:blipFill>
            <a:blip r:embed="rId5" cstate="print"/>
            <a:stretch>
              <a:fillRect/>
            </a:stretch>
          </p:blipFill>
          <p:spPr>
            <a:xfrm>
              <a:off x="9730416" y="5729280"/>
              <a:ext cx="469963" cy="469963"/>
            </a:xfrm>
            <a:prstGeom prst="rect">
              <a:avLst/>
            </a:prstGeom>
          </p:spPr>
        </p:pic>
        <p:pic>
          <p:nvPicPr>
            <p:cNvPr id="43" name="Picture 42">
              <a:extLst>
                <a:ext uri="{FF2B5EF4-FFF2-40B4-BE49-F238E27FC236}">
                  <a16:creationId xmlns:a16="http://schemas.microsoft.com/office/drawing/2014/main" id="{1218D148-6E37-4E0D-9C79-3A76C9FBC840}"/>
                </a:ext>
              </a:extLst>
            </p:cNvPr>
            <p:cNvPicPr>
              <a:picLocks noChangeAspect="1"/>
            </p:cNvPicPr>
            <p:nvPr/>
          </p:nvPicPr>
          <p:blipFill>
            <a:blip r:embed="rId6" cstate="print"/>
            <a:stretch>
              <a:fillRect/>
            </a:stretch>
          </p:blipFill>
          <p:spPr>
            <a:xfrm>
              <a:off x="10666508" y="5758824"/>
              <a:ext cx="469963" cy="469963"/>
            </a:xfrm>
            <a:prstGeom prst="rect">
              <a:avLst/>
            </a:prstGeom>
          </p:spPr>
        </p:pic>
      </p:grpSp>
      <p:pic>
        <p:nvPicPr>
          <p:cNvPr id="46" name="Picture 45">
            <a:extLst>
              <a:ext uri="{FF2B5EF4-FFF2-40B4-BE49-F238E27FC236}">
                <a16:creationId xmlns:a16="http://schemas.microsoft.com/office/drawing/2014/main" id="{F4DC02AF-E318-4D66-9DE0-41842231C616}"/>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25581778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90931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a:t>
            </a:r>
            <a:r>
              <a:rPr kumimoji="0" lang="en-US" sz="2400" b="1" i="0" u="none" strike="noStrike" kern="1200" cap="none" spc="0" normalizeH="0" baseline="0" noProof="0" dirty="0" err="1"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cối</a:t>
            </a:r>
            <a:r>
              <a:rPr kumimoji="0" lang="vi-VN" sz="2400" b="1" i="0" u="none" strike="noStrike" kern="1200" cap="none" spc="0" normalizeH="0" baseline="0" noProof="0" dirty="0" smtClean="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Tree>
    <p:extLst>
      <p:ext uri="{BB962C8B-B14F-4D97-AF65-F5344CB8AC3E}">
        <p14:creationId xmlns:p14="http://schemas.microsoft.com/office/powerpoint/2010/main" val="24672805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CHẶNG 2</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1996814" y="1974431"/>
            <a:ext cx="1019518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a:ln w="12700">
                  <a:solidFill>
                    <a:prstClr val="black"/>
                  </a:solidFill>
                </a:ln>
                <a:noFill/>
                <a:latin typeface="Calibri" panose="020F0502020204030204" pitchFamily="34" charset="0"/>
                <a:cs typeface="Calibri" panose="020F0502020204030204" pitchFamily="34" charset="0"/>
              </a:rPr>
              <a:t>LUYỆN ĐỌC HIỂU</a:t>
            </a:r>
            <a:endParaRPr kumimoji="0" lang="en-US" sz="8800" b="1" i="0" u="none" strike="noStrike" kern="1200" cap="none" spc="0" normalizeH="0" baseline="0" noProof="0" dirty="0">
              <a:ln w="12700">
                <a:solidFill>
                  <a:prstClr val="black"/>
                </a:solidFill>
              </a:ln>
              <a:no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AD0A0FA8-3448-E481-61B0-93561C82454D}"/>
              </a:ext>
            </a:extLst>
          </p:cNvPr>
          <p:cNvSpPr txBox="1"/>
          <p:nvPr/>
        </p:nvSpPr>
        <p:spPr>
          <a:xfrm>
            <a:off x="2306829" y="1977888"/>
            <a:ext cx="9657522"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LUYỆN</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FF0000"/>
                </a:solidFill>
                <a:effectLst/>
                <a:uLnTx/>
                <a:uFillTx/>
                <a:latin typeface="Calibri" panose="020F0502020204030204" pitchFamily="34" charset="0"/>
                <a:ea typeface="+mn-ea"/>
                <a:cs typeface="Calibri" panose="020F0502020204030204" pitchFamily="34" charset="0"/>
              </a:rPr>
              <a:t>ĐỌC</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rPr>
              <a:t>HIỂU</a:t>
            </a:r>
            <a:endParaRPr kumimoji="0" lang="en-US" sz="8800" b="1" i="0" u="none" strike="noStrike" kern="1200" cap="none" spc="0" normalizeH="0" baseline="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endParaRP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3465022" y="349167"/>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flipH="1">
            <a:off x="12264986" y="3571914"/>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392136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5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F148762-FDD4-B790-5233-0C5E96CB6B5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id="{11B36CC0-681A-0D32-3F9B-9404AC126345}"/>
              </a:ext>
            </a:extLst>
          </p:cNvPr>
          <p:cNvGrpSpPr/>
          <p:nvPr/>
        </p:nvGrpSpPr>
        <p:grpSpPr>
          <a:xfrm flipH="1">
            <a:off x="4608921" y="1447801"/>
            <a:ext cx="6735854" cy="4457698"/>
            <a:chOff x="4937193" y="2281247"/>
            <a:chExt cx="8321418" cy="4667779"/>
          </a:xfrm>
        </p:grpSpPr>
        <p:pic>
          <p:nvPicPr>
            <p:cNvPr id="21" name="Graphic 20">
              <a:extLst>
                <a:ext uri="{FF2B5EF4-FFF2-40B4-BE49-F238E27FC236}">
                  <a16:creationId xmlns:a16="http://schemas.microsoft.com/office/drawing/2014/main" id="{8F8AF3DE-11C0-93A5-914C-AB187B4250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id="{E6456DA3-6A15-290C-4942-B5C22F3D1A92}"/>
                </a:ext>
              </a:extLst>
            </p:cNvPr>
            <p:cNvSpPr/>
            <p:nvPr/>
          </p:nvSpPr>
          <p:spPr>
            <a:xfrm>
              <a:off x="4937193" y="2743646"/>
              <a:ext cx="7202927"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nào</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bạn</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chưa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hiểu</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id="{D5A075E7-EF74-74F1-699B-459D8EB30611}"/>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Giải</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khó</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lách</a:t>
              </a:r>
              <a:r>
                <a:rPr lang="en-US" sz="6600" b="1" dirty="0">
                  <a:solidFill>
                    <a:srgbClr val="F14124"/>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chách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48797" y="3944541"/>
            <a:ext cx="5731516" cy="1231106"/>
          </a:xfrm>
          <a:prstGeom prst="rect">
            <a:avLst/>
          </a:prstGeom>
          <a:noFill/>
        </p:spPr>
        <p:txBody>
          <a:bodyPr wrap="square" lIns="0" tIns="0" rIns="0" bIns="0" rtlCol="0">
            <a:spAutoFit/>
          </a:bodyPr>
          <a:lstStyle/>
          <a:p>
            <a:pPr lvl="0" algn="just"/>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iếng chim kêu khẽ nghe rất 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y2mate (mp3cut.net)">
            <a:hlinkClick r:id="" action="ppaction://media"/>
            <a:extLst>
              <a:ext uri="{FF2B5EF4-FFF2-40B4-BE49-F238E27FC236}">
                <a16:creationId xmlns:a16="http://schemas.microsoft.com/office/drawing/2014/main" id="{B96621AD-9F33-F265-89CB-AB3AD5361A87}"/>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2877800" y="-163178"/>
            <a:ext cx="609600" cy="609600"/>
          </a:xfrm>
          <a:prstGeom prst="rect">
            <a:avLst/>
          </a:prstGeom>
        </p:spPr>
      </p:pic>
      <p:grpSp>
        <p:nvGrpSpPr>
          <p:cNvPr id="4" name="Group 3">
            <a:extLst>
              <a:ext uri="{FF2B5EF4-FFF2-40B4-BE49-F238E27FC236}">
                <a16:creationId xmlns:a16="http://schemas.microsoft.com/office/drawing/2014/main" id="{084132A6-6809-BACD-16E8-489304F2FA7B}"/>
              </a:ext>
            </a:extLst>
          </p:cNvPr>
          <p:cNvGrpSpPr/>
          <p:nvPr/>
        </p:nvGrpSpPr>
        <p:grpSpPr>
          <a:xfrm>
            <a:off x="5794813" y="3736836"/>
            <a:ext cx="5648390" cy="2545489"/>
            <a:chOff x="6432486" y="3124200"/>
            <a:chExt cx="4846353" cy="2133600"/>
          </a:xfrm>
        </p:grpSpPr>
        <p:pic>
          <p:nvPicPr>
            <p:cNvPr id="3074" name="Picture 2" descr="Top Cute Bird Stickers for Android &amp; iOS | Gfycat">
              <a:extLst>
                <a:ext uri="{FF2B5EF4-FFF2-40B4-BE49-F238E27FC236}">
                  <a16:creationId xmlns:a16="http://schemas.microsoft.com/office/drawing/2014/main" id="{91FC187C-4D93-0EEF-13B2-B61AF5E2AE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337"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 Music Notes Animated Gifs at Best Animations">
              <a:extLst>
                <a:ext uri="{FF2B5EF4-FFF2-40B4-BE49-F238E27FC236}">
                  <a16:creationId xmlns:a16="http://schemas.microsoft.com/office/drawing/2014/main" id="{807544B8-1599-18A9-6EC3-E3F2A88155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6432486" y="4276420"/>
              <a:ext cx="1762304" cy="7043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eat Music Notes Animated Gifs at Best Animations">
              <a:extLst>
                <a:ext uri="{FF2B5EF4-FFF2-40B4-BE49-F238E27FC236}">
                  <a16:creationId xmlns:a16="http://schemas.microsoft.com/office/drawing/2014/main" id="{734C52BD-BF84-8CB8-0BDE-BADDBF2492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9516535" y="3240151"/>
              <a:ext cx="1762304" cy="70439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11">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 presetClass="mediacall" presetSubtype="0" fill="hold" nodeType="withEffect">
                                  <p:stCondLst>
                                    <p:cond delay="0"/>
                                  </p:stCondLst>
                                  <p:childTnLst>
                                    <p:cmd type="call" cmd="playFrom(0.0)">
                                      <p:cBhvr>
                                        <p:cTn id="28" dur="77122"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554256" y="1027292"/>
            <a:ext cx="11083487" cy="5413015"/>
            <a:chOff x="-2941586" y="2562935"/>
            <a:chExt cx="7047772"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941586" y="2562935"/>
              <a:ext cx="7047772" cy="3831962"/>
              <a:chOff x="-2941586" y="2562935"/>
              <a:chExt cx="7047772"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941586" y="3870693"/>
                <a:ext cx="7047772" cy="2524204"/>
              </a:xfrm>
              <a:custGeom>
                <a:avLst/>
                <a:gdLst>
                  <a:gd name="connsiteX0" fmla="*/ 0 w 7047772"/>
                  <a:gd name="connsiteY0" fmla="*/ 420709 h 2524204"/>
                  <a:gd name="connsiteX1" fmla="*/ 420709 w 7047772"/>
                  <a:gd name="connsiteY1" fmla="*/ 0 h 2524204"/>
                  <a:gd name="connsiteX2" fmla="*/ 1234431 w 7047772"/>
                  <a:gd name="connsiteY2" fmla="*/ 0 h 2524204"/>
                  <a:gd name="connsiteX3" fmla="*/ 1924026 w 7047772"/>
                  <a:gd name="connsiteY3" fmla="*/ 0 h 2524204"/>
                  <a:gd name="connsiteX4" fmla="*/ 2551557 w 7047772"/>
                  <a:gd name="connsiteY4" fmla="*/ 0 h 2524204"/>
                  <a:gd name="connsiteX5" fmla="*/ 3179089 w 7047772"/>
                  <a:gd name="connsiteY5" fmla="*/ 0 h 2524204"/>
                  <a:gd name="connsiteX6" fmla="*/ 3744556 w 7047772"/>
                  <a:gd name="connsiteY6" fmla="*/ 0 h 2524204"/>
                  <a:gd name="connsiteX7" fmla="*/ 4496215 w 7047772"/>
                  <a:gd name="connsiteY7" fmla="*/ 0 h 2524204"/>
                  <a:gd name="connsiteX8" fmla="*/ 5247873 w 7047772"/>
                  <a:gd name="connsiteY8" fmla="*/ 0 h 2524204"/>
                  <a:gd name="connsiteX9" fmla="*/ 6627063 w 7047772"/>
                  <a:gd name="connsiteY9" fmla="*/ 0 h 2524204"/>
                  <a:gd name="connsiteX10" fmla="*/ 7047772 w 7047772"/>
                  <a:gd name="connsiteY10" fmla="*/ 420709 h 2524204"/>
                  <a:gd name="connsiteX11" fmla="*/ 7047772 w 7047772"/>
                  <a:gd name="connsiteY11" fmla="*/ 947982 h 2524204"/>
                  <a:gd name="connsiteX12" fmla="*/ 7047772 w 7047772"/>
                  <a:gd name="connsiteY12" fmla="*/ 1542566 h 2524204"/>
                  <a:gd name="connsiteX13" fmla="*/ 7047772 w 7047772"/>
                  <a:gd name="connsiteY13" fmla="*/ 2103495 h 2524204"/>
                  <a:gd name="connsiteX14" fmla="*/ 6627063 w 7047772"/>
                  <a:gd name="connsiteY14" fmla="*/ 2524204 h 2524204"/>
                  <a:gd name="connsiteX15" fmla="*/ 6123659 w 7047772"/>
                  <a:gd name="connsiteY15" fmla="*/ 2524204 h 2524204"/>
                  <a:gd name="connsiteX16" fmla="*/ 5558191 w 7047772"/>
                  <a:gd name="connsiteY16" fmla="*/ 2524204 h 2524204"/>
                  <a:gd name="connsiteX17" fmla="*/ 4744469 w 7047772"/>
                  <a:gd name="connsiteY17" fmla="*/ 2524204 h 2524204"/>
                  <a:gd name="connsiteX18" fmla="*/ 4179001 w 7047772"/>
                  <a:gd name="connsiteY18" fmla="*/ 2524204 h 2524204"/>
                  <a:gd name="connsiteX19" fmla="*/ 3365279 w 7047772"/>
                  <a:gd name="connsiteY19" fmla="*/ 2524204 h 2524204"/>
                  <a:gd name="connsiteX20" fmla="*/ 2861875 w 7047772"/>
                  <a:gd name="connsiteY20" fmla="*/ 2524204 h 2524204"/>
                  <a:gd name="connsiteX21" fmla="*/ 2234344 w 7047772"/>
                  <a:gd name="connsiteY21" fmla="*/ 2524204 h 2524204"/>
                  <a:gd name="connsiteX22" fmla="*/ 1606812 w 7047772"/>
                  <a:gd name="connsiteY22" fmla="*/ 2524204 h 2524204"/>
                  <a:gd name="connsiteX23" fmla="*/ 420709 w 7047772"/>
                  <a:gd name="connsiteY23" fmla="*/ 2524204 h 2524204"/>
                  <a:gd name="connsiteX24" fmla="*/ 0 w 7047772"/>
                  <a:gd name="connsiteY24" fmla="*/ 2103495 h 2524204"/>
                  <a:gd name="connsiteX25" fmla="*/ 0 w 7047772"/>
                  <a:gd name="connsiteY25" fmla="*/ 1542566 h 2524204"/>
                  <a:gd name="connsiteX26" fmla="*/ 0 w 7047772"/>
                  <a:gd name="connsiteY26" fmla="*/ 964810 h 2524204"/>
                  <a:gd name="connsiteX27" fmla="*/ 0 w 7047772"/>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7772" h="2524204" fill="none" extrusionOk="0">
                    <a:moveTo>
                      <a:pt x="0" y="420709"/>
                    </a:moveTo>
                    <a:cubicBezTo>
                      <a:pt x="-20755" y="169978"/>
                      <a:pt x="183089" y="9087"/>
                      <a:pt x="420709" y="0"/>
                    </a:cubicBezTo>
                    <a:cubicBezTo>
                      <a:pt x="809283" y="-26536"/>
                      <a:pt x="955712" y="-22358"/>
                      <a:pt x="1234431" y="0"/>
                    </a:cubicBezTo>
                    <a:cubicBezTo>
                      <a:pt x="1513150" y="22358"/>
                      <a:pt x="1671775" y="-15790"/>
                      <a:pt x="1924026" y="0"/>
                    </a:cubicBezTo>
                    <a:cubicBezTo>
                      <a:pt x="2176278" y="15790"/>
                      <a:pt x="2375393" y="-7677"/>
                      <a:pt x="2551557" y="0"/>
                    </a:cubicBezTo>
                    <a:cubicBezTo>
                      <a:pt x="2727721" y="7677"/>
                      <a:pt x="2909078" y="-7916"/>
                      <a:pt x="3179089" y="0"/>
                    </a:cubicBezTo>
                    <a:cubicBezTo>
                      <a:pt x="3449100" y="7916"/>
                      <a:pt x="3564271" y="20094"/>
                      <a:pt x="3744556" y="0"/>
                    </a:cubicBezTo>
                    <a:cubicBezTo>
                      <a:pt x="3924841" y="-20094"/>
                      <a:pt x="4169925" y="34920"/>
                      <a:pt x="4496215" y="0"/>
                    </a:cubicBezTo>
                    <a:cubicBezTo>
                      <a:pt x="4822505" y="-34920"/>
                      <a:pt x="4951152" y="12883"/>
                      <a:pt x="5247873" y="0"/>
                    </a:cubicBezTo>
                    <a:cubicBezTo>
                      <a:pt x="5544594" y="-12883"/>
                      <a:pt x="6045537" y="29840"/>
                      <a:pt x="6627063" y="0"/>
                    </a:cubicBezTo>
                    <a:cubicBezTo>
                      <a:pt x="6897613" y="24734"/>
                      <a:pt x="7086506" y="172542"/>
                      <a:pt x="7047772" y="420709"/>
                    </a:cubicBezTo>
                    <a:cubicBezTo>
                      <a:pt x="7023922" y="655304"/>
                      <a:pt x="7058762" y="772352"/>
                      <a:pt x="7047772" y="947982"/>
                    </a:cubicBezTo>
                    <a:cubicBezTo>
                      <a:pt x="7036782" y="1123612"/>
                      <a:pt x="7063271" y="1304344"/>
                      <a:pt x="7047772" y="1542566"/>
                    </a:cubicBezTo>
                    <a:cubicBezTo>
                      <a:pt x="7032273" y="1780788"/>
                      <a:pt x="7065528" y="1827650"/>
                      <a:pt x="7047772" y="2103495"/>
                    </a:cubicBezTo>
                    <a:cubicBezTo>
                      <a:pt x="7023615" y="2321199"/>
                      <a:pt x="6876965" y="2508486"/>
                      <a:pt x="6627063" y="2524204"/>
                    </a:cubicBezTo>
                    <a:cubicBezTo>
                      <a:pt x="6439690" y="2517515"/>
                      <a:pt x="6370112" y="2544735"/>
                      <a:pt x="6123659" y="2524204"/>
                    </a:cubicBezTo>
                    <a:cubicBezTo>
                      <a:pt x="5877206" y="2503673"/>
                      <a:pt x="5713435" y="2515975"/>
                      <a:pt x="5558191" y="2524204"/>
                    </a:cubicBezTo>
                    <a:cubicBezTo>
                      <a:pt x="5402947" y="2532433"/>
                      <a:pt x="4973360" y="2517204"/>
                      <a:pt x="4744469" y="2524204"/>
                    </a:cubicBezTo>
                    <a:cubicBezTo>
                      <a:pt x="4515578" y="2531204"/>
                      <a:pt x="4345517" y="2501338"/>
                      <a:pt x="4179001" y="2524204"/>
                    </a:cubicBezTo>
                    <a:cubicBezTo>
                      <a:pt x="4012485" y="2547070"/>
                      <a:pt x="3636864" y="2562485"/>
                      <a:pt x="3365279" y="2524204"/>
                    </a:cubicBezTo>
                    <a:cubicBezTo>
                      <a:pt x="3093694" y="2485923"/>
                      <a:pt x="2994706" y="2502465"/>
                      <a:pt x="2861875" y="2524204"/>
                    </a:cubicBezTo>
                    <a:cubicBezTo>
                      <a:pt x="2729044" y="2545943"/>
                      <a:pt x="2423342" y="2500906"/>
                      <a:pt x="2234344" y="2524204"/>
                    </a:cubicBezTo>
                    <a:cubicBezTo>
                      <a:pt x="2045346" y="2547502"/>
                      <a:pt x="1825103" y="2550430"/>
                      <a:pt x="1606812" y="2524204"/>
                    </a:cubicBezTo>
                    <a:cubicBezTo>
                      <a:pt x="1388521" y="2497978"/>
                      <a:pt x="861300" y="2467406"/>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7047772" h="2524204" stroke="0" extrusionOk="0">
                    <a:moveTo>
                      <a:pt x="0" y="420709"/>
                    </a:moveTo>
                    <a:cubicBezTo>
                      <a:pt x="-9088" y="134401"/>
                      <a:pt x="160951" y="15017"/>
                      <a:pt x="420709" y="0"/>
                    </a:cubicBezTo>
                    <a:cubicBezTo>
                      <a:pt x="580521" y="-1139"/>
                      <a:pt x="916759" y="26389"/>
                      <a:pt x="1110304" y="0"/>
                    </a:cubicBezTo>
                    <a:cubicBezTo>
                      <a:pt x="1303849" y="-26389"/>
                      <a:pt x="1394559" y="18855"/>
                      <a:pt x="1675772" y="0"/>
                    </a:cubicBezTo>
                    <a:cubicBezTo>
                      <a:pt x="1956985" y="-18855"/>
                      <a:pt x="1969089" y="17225"/>
                      <a:pt x="2179176" y="0"/>
                    </a:cubicBezTo>
                    <a:cubicBezTo>
                      <a:pt x="2389263" y="-17225"/>
                      <a:pt x="2697224" y="-29337"/>
                      <a:pt x="2930834" y="0"/>
                    </a:cubicBezTo>
                    <a:cubicBezTo>
                      <a:pt x="3164444" y="29337"/>
                      <a:pt x="3440797" y="23050"/>
                      <a:pt x="3682493" y="0"/>
                    </a:cubicBezTo>
                    <a:cubicBezTo>
                      <a:pt x="3924189" y="-23050"/>
                      <a:pt x="4034378" y="-29986"/>
                      <a:pt x="4372088" y="0"/>
                    </a:cubicBezTo>
                    <a:cubicBezTo>
                      <a:pt x="4709799" y="29986"/>
                      <a:pt x="4768282" y="-16902"/>
                      <a:pt x="4999619" y="0"/>
                    </a:cubicBezTo>
                    <a:cubicBezTo>
                      <a:pt x="5230956" y="16902"/>
                      <a:pt x="5352277" y="-10544"/>
                      <a:pt x="5627150" y="0"/>
                    </a:cubicBezTo>
                    <a:cubicBezTo>
                      <a:pt x="5902023" y="10544"/>
                      <a:pt x="6202971" y="118"/>
                      <a:pt x="6627063" y="0"/>
                    </a:cubicBezTo>
                    <a:cubicBezTo>
                      <a:pt x="6836287" y="-15359"/>
                      <a:pt x="7006384" y="162311"/>
                      <a:pt x="7047772" y="420709"/>
                    </a:cubicBezTo>
                    <a:cubicBezTo>
                      <a:pt x="7035284" y="587654"/>
                      <a:pt x="7029896" y="781484"/>
                      <a:pt x="7047772" y="931154"/>
                    </a:cubicBezTo>
                    <a:cubicBezTo>
                      <a:pt x="7065648" y="1080824"/>
                      <a:pt x="7051428" y="1293431"/>
                      <a:pt x="7047772" y="1441599"/>
                    </a:cubicBezTo>
                    <a:cubicBezTo>
                      <a:pt x="7044116" y="1589768"/>
                      <a:pt x="7019363" y="1884775"/>
                      <a:pt x="7047772" y="2103495"/>
                    </a:cubicBezTo>
                    <a:cubicBezTo>
                      <a:pt x="7041051" y="2350787"/>
                      <a:pt x="6880654" y="2484309"/>
                      <a:pt x="6627063" y="2524204"/>
                    </a:cubicBezTo>
                    <a:cubicBezTo>
                      <a:pt x="6285079" y="2561013"/>
                      <a:pt x="6121566" y="2489286"/>
                      <a:pt x="5813341" y="2524204"/>
                    </a:cubicBezTo>
                    <a:cubicBezTo>
                      <a:pt x="5505116" y="2559122"/>
                      <a:pt x="5412250" y="2505561"/>
                      <a:pt x="5247873" y="2524204"/>
                    </a:cubicBezTo>
                    <a:cubicBezTo>
                      <a:pt x="5083496" y="2542847"/>
                      <a:pt x="4764856" y="2523391"/>
                      <a:pt x="4620342" y="2524204"/>
                    </a:cubicBezTo>
                    <a:cubicBezTo>
                      <a:pt x="4475828" y="2525017"/>
                      <a:pt x="4355530" y="2499558"/>
                      <a:pt x="4116938" y="2524204"/>
                    </a:cubicBezTo>
                    <a:cubicBezTo>
                      <a:pt x="3878346" y="2548850"/>
                      <a:pt x="3611200" y="2552329"/>
                      <a:pt x="3427343" y="2524204"/>
                    </a:cubicBezTo>
                    <a:cubicBezTo>
                      <a:pt x="3243486" y="2496079"/>
                      <a:pt x="3083546" y="2539306"/>
                      <a:pt x="2923938" y="2524204"/>
                    </a:cubicBezTo>
                    <a:cubicBezTo>
                      <a:pt x="2764330" y="2509102"/>
                      <a:pt x="2365486" y="2549442"/>
                      <a:pt x="2110216" y="2524204"/>
                    </a:cubicBezTo>
                    <a:cubicBezTo>
                      <a:pt x="1854946" y="2498966"/>
                      <a:pt x="1702912" y="2498612"/>
                      <a:pt x="1482685" y="2524204"/>
                    </a:cubicBezTo>
                    <a:cubicBezTo>
                      <a:pt x="1262458" y="2549796"/>
                      <a:pt x="702159" y="2479984"/>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bẵng</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169528" y="4014626"/>
            <a:ext cx="9614403" cy="1015663"/>
          </a:xfrm>
          <a:prstGeom prst="rect">
            <a:avLst/>
          </a:prstGeom>
          <a:noFill/>
        </p:spPr>
        <p:txBody>
          <a:bodyPr wrap="square" lIns="0" tIns="0" rIns="0" bIns="0" rtlCol="0">
            <a:spAutoFit/>
          </a:bodyPr>
          <a:lstStyle/>
          <a:p>
            <a:pPr lvl="0" algn="ctr"/>
            <a:r>
              <a:rPr lang="de-DE"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im bặt, vắng bặt.</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67665740-7FF7-919A-1960-81D5B706A051}"/>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B654FB7A-F2D2-3A92-8423-6B70A2D21922}"/>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3A1EE311-FB8F-A4A2-B894-0128582144F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21757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658342" y="986506"/>
            <a:ext cx="10875316" cy="5413015"/>
            <a:chOff x="829040" y="2562935"/>
            <a:chExt cx="691540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829040" y="2562935"/>
              <a:ext cx="6915400" cy="3831962"/>
              <a:chOff x="829040" y="2562935"/>
              <a:chExt cx="691540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829040" y="3870693"/>
                <a:ext cx="6915400" cy="2524204"/>
              </a:xfrm>
              <a:custGeom>
                <a:avLst/>
                <a:gdLst>
                  <a:gd name="connsiteX0" fmla="*/ 0 w 6915400"/>
                  <a:gd name="connsiteY0" fmla="*/ 420709 h 2524204"/>
                  <a:gd name="connsiteX1" fmla="*/ 420709 w 6915400"/>
                  <a:gd name="connsiteY1" fmla="*/ 0 h 2524204"/>
                  <a:gd name="connsiteX2" fmla="*/ 1217076 w 6915400"/>
                  <a:gd name="connsiteY2" fmla="*/ 0 h 2524204"/>
                  <a:gd name="connsiteX3" fmla="*/ 1891962 w 6915400"/>
                  <a:gd name="connsiteY3" fmla="*/ 0 h 2524204"/>
                  <a:gd name="connsiteX4" fmla="*/ 2506109 w 6915400"/>
                  <a:gd name="connsiteY4" fmla="*/ 0 h 2524204"/>
                  <a:gd name="connsiteX5" fmla="*/ 3120257 w 6915400"/>
                  <a:gd name="connsiteY5" fmla="*/ 0 h 2524204"/>
                  <a:gd name="connsiteX6" fmla="*/ 3673664 w 6915400"/>
                  <a:gd name="connsiteY6" fmla="*/ 0 h 2524204"/>
                  <a:gd name="connsiteX7" fmla="*/ 4409291 w 6915400"/>
                  <a:gd name="connsiteY7" fmla="*/ 0 h 2524204"/>
                  <a:gd name="connsiteX8" fmla="*/ 5144917 w 6915400"/>
                  <a:gd name="connsiteY8" fmla="*/ 0 h 2524204"/>
                  <a:gd name="connsiteX9" fmla="*/ 6494691 w 6915400"/>
                  <a:gd name="connsiteY9" fmla="*/ 0 h 2524204"/>
                  <a:gd name="connsiteX10" fmla="*/ 6915400 w 6915400"/>
                  <a:gd name="connsiteY10" fmla="*/ 420709 h 2524204"/>
                  <a:gd name="connsiteX11" fmla="*/ 6915400 w 6915400"/>
                  <a:gd name="connsiteY11" fmla="*/ 947982 h 2524204"/>
                  <a:gd name="connsiteX12" fmla="*/ 6915400 w 6915400"/>
                  <a:gd name="connsiteY12" fmla="*/ 1542566 h 2524204"/>
                  <a:gd name="connsiteX13" fmla="*/ 6915400 w 6915400"/>
                  <a:gd name="connsiteY13" fmla="*/ 2103495 h 2524204"/>
                  <a:gd name="connsiteX14" fmla="*/ 6494691 w 6915400"/>
                  <a:gd name="connsiteY14" fmla="*/ 2524204 h 2524204"/>
                  <a:gd name="connsiteX15" fmla="*/ 6002024 w 6915400"/>
                  <a:gd name="connsiteY15" fmla="*/ 2524204 h 2524204"/>
                  <a:gd name="connsiteX16" fmla="*/ 5448616 w 6915400"/>
                  <a:gd name="connsiteY16" fmla="*/ 2524204 h 2524204"/>
                  <a:gd name="connsiteX17" fmla="*/ 4652250 w 6915400"/>
                  <a:gd name="connsiteY17" fmla="*/ 2524204 h 2524204"/>
                  <a:gd name="connsiteX18" fmla="*/ 4098843 w 6915400"/>
                  <a:gd name="connsiteY18" fmla="*/ 2524204 h 2524204"/>
                  <a:gd name="connsiteX19" fmla="*/ 3302476 w 6915400"/>
                  <a:gd name="connsiteY19" fmla="*/ 2524204 h 2524204"/>
                  <a:gd name="connsiteX20" fmla="*/ 2809809 w 6915400"/>
                  <a:gd name="connsiteY20" fmla="*/ 2524204 h 2524204"/>
                  <a:gd name="connsiteX21" fmla="*/ 2195662 w 6915400"/>
                  <a:gd name="connsiteY21" fmla="*/ 2524204 h 2524204"/>
                  <a:gd name="connsiteX22" fmla="*/ 1581514 w 6915400"/>
                  <a:gd name="connsiteY22" fmla="*/ 2524204 h 2524204"/>
                  <a:gd name="connsiteX23" fmla="*/ 420709 w 6915400"/>
                  <a:gd name="connsiteY23" fmla="*/ 2524204 h 2524204"/>
                  <a:gd name="connsiteX24" fmla="*/ 0 w 6915400"/>
                  <a:gd name="connsiteY24" fmla="*/ 2103495 h 2524204"/>
                  <a:gd name="connsiteX25" fmla="*/ 0 w 6915400"/>
                  <a:gd name="connsiteY25" fmla="*/ 1542566 h 2524204"/>
                  <a:gd name="connsiteX26" fmla="*/ 0 w 6915400"/>
                  <a:gd name="connsiteY26" fmla="*/ 964810 h 2524204"/>
                  <a:gd name="connsiteX27" fmla="*/ 0 w 6915400"/>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15400" h="2524204" fill="none" extrusionOk="0">
                    <a:moveTo>
                      <a:pt x="0" y="420709"/>
                    </a:moveTo>
                    <a:cubicBezTo>
                      <a:pt x="-20755" y="169978"/>
                      <a:pt x="183089" y="9087"/>
                      <a:pt x="420709" y="0"/>
                    </a:cubicBezTo>
                    <a:cubicBezTo>
                      <a:pt x="581434" y="-27307"/>
                      <a:pt x="878521" y="13882"/>
                      <a:pt x="1217076" y="0"/>
                    </a:cubicBezTo>
                    <a:cubicBezTo>
                      <a:pt x="1555631" y="-13882"/>
                      <a:pt x="1624462" y="-26312"/>
                      <a:pt x="1891962" y="0"/>
                    </a:cubicBezTo>
                    <a:cubicBezTo>
                      <a:pt x="2159462" y="26312"/>
                      <a:pt x="2218523" y="25514"/>
                      <a:pt x="2506109" y="0"/>
                    </a:cubicBezTo>
                    <a:cubicBezTo>
                      <a:pt x="2793695" y="-25514"/>
                      <a:pt x="2947302" y="-22172"/>
                      <a:pt x="3120257" y="0"/>
                    </a:cubicBezTo>
                    <a:cubicBezTo>
                      <a:pt x="3293212" y="22172"/>
                      <a:pt x="3513907" y="10819"/>
                      <a:pt x="3673664" y="0"/>
                    </a:cubicBezTo>
                    <a:cubicBezTo>
                      <a:pt x="3833421" y="-10819"/>
                      <a:pt x="4255521" y="27579"/>
                      <a:pt x="4409291" y="0"/>
                    </a:cubicBezTo>
                    <a:cubicBezTo>
                      <a:pt x="4563061" y="-27579"/>
                      <a:pt x="4935375" y="27845"/>
                      <a:pt x="5144917" y="0"/>
                    </a:cubicBezTo>
                    <a:cubicBezTo>
                      <a:pt x="5354459" y="-27845"/>
                      <a:pt x="5896959" y="51906"/>
                      <a:pt x="6494691" y="0"/>
                    </a:cubicBezTo>
                    <a:cubicBezTo>
                      <a:pt x="6765241" y="24734"/>
                      <a:pt x="6954134" y="172542"/>
                      <a:pt x="6915400" y="420709"/>
                    </a:cubicBezTo>
                    <a:cubicBezTo>
                      <a:pt x="6891550" y="655304"/>
                      <a:pt x="6926390" y="772352"/>
                      <a:pt x="6915400" y="947982"/>
                    </a:cubicBezTo>
                    <a:cubicBezTo>
                      <a:pt x="6904410" y="1123612"/>
                      <a:pt x="6930899" y="1304344"/>
                      <a:pt x="6915400" y="1542566"/>
                    </a:cubicBezTo>
                    <a:cubicBezTo>
                      <a:pt x="6899901" y="1780788"/>
                      <a:pt x="6933156" y="1827650"/>
                      <a:pt x="6915400" y="2103495"/>
                    </a:cubicBezTo>
                    <a:cubicBezTo>
                      <a:pt x="6891243" y="2321199"/>
                      <a:pt x="6744593" y="2508486"/>
                      <a:pt x="6494691" y="2524204"/>
                    </a:cubicBezTo>
                    <a:cubicBezTo>
                      <a:pt x="6360273" y="2501208"/>
                      <a:pt x="6172799" y="2530052"/>
                      <a:pt x="6002024" y="2524204"/>
                    </a:cubicBezTo>
                    <a:cubicBezTo>
                      <a:pt x="5831249" y="2518356"/>
                      <a:pt x="5603736" y="2520771"/>
                      <a:pt x="5448616" y="2524204"/>
                    </a:cubicBezTo>
                    <a:cubicBezTo>
                      <a:pt x="5293496" y="2527637"/>
                      <a:pt x="4885855" y="2535749"/>
                      <a:pt x="4652250" y="2524204"/>
                    </a:cubicBezTo>
                    <a:cubicBezTo>
                      <a:pt x="4418645" y="2512659"/>
                      <a:pt x="4239099" y="2536911"/>
                      <a:pt x="4098843" y="2524204"/>
                    </a:cubicBezTo>
                    <a:cubicBezTo>
                      <a:pt x="3958587" y="2511497"/>
                      <a:pt x="3663609" y="2516184"/>
                      <a:pt x="3302476" y="2524204"/>
                    </a:cubicBezTo>
                    <a:cubicBezTo>
                      <a:pt x="2941343" y="2532224"/>
                      <a:pt x="2967643" y="2533709"/>
                      <a:pt x="2809809" y="2524204"/>
                    </a:cubicBezTo>
                    <a:cubicBezTo>
                      <a:pt x="2651975" y="2514699"/>
                      <a:pt x="2459252" y="2552852"/>
                      <a:pt x="2195662" y="2524204"/>
                    </a:cubicBezTo>
                    <a:cubicBezTo>
                      <a:pt x="1932072" y="2495556"/>
                      <a:pt x="1812778" y="2552051"/>
                      <a:pt x="1581514" y="2524204"/>
                    </a:cubicBezTo>
                    <a:cubicBezTo>
                      <a:pt x="1350250" y="2496357"/>
                      <a:pt x="865906" y="2478335"/>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15400" h="2524204" stroke="0" extrusionOk="0">
                    <a:moveTo>
                      <a:pt x="0" y="420709"/>
                    </a:moveTo>
                    <a:cubicBezTo>
                      <a:pt x="-9088" y="134401"/>
                      <a:pt x="160951" y="15017"/>
                      <a:pt x="420709" y="0"/>
                    </a:cubicBezTo>
                    <a:cubicBezTo>
                      <a:pt x="724411" y="-3632"/>
                      <a:pt x="886234" y="-19216"/>
                      <a:pt x="1095596" y="0"/>
                    </a:cubicBezTo>
                    <a:cubicBezTo>
                      <a:pt x="1304958" y="19216"/>
                      <a:pt x="1456767" y="6321"/>
                      <a:pt x="1649003" y="0"/>
                    </a:cubicBezTo>
                    <a:cubicBezTo>
                      <a:pt x="1841239" y="-6321"/>
                      <a:pt x="1997615" y="7215"/>
                      <a:pt x="2141671" y="0"/>
                    </a:cubicBezTo>
                    <a:cubicBezTo>
                      <a:pt x="2285727" y="-7215"/>
                      <a:pt x="2707261" y="31564"/>
                      <a:pt x="2877297" y="0"/>
                    </a:cubicBezTo>
                    <a:cubicBezTo>
                      <a:pt x="3047333" y="-31564"/>
                      <a:pt x="3372812" y="11549"/>
                      <a:pt x="3612924" y="0"/>
                    </a:cubicBezTo>
                    <a:cubicBezTo>
                      <a:pt x="3853036" y="-11549"/>
                      <a:pt x="4131063" y="13114"/>
                      <a:pt x="4287811" y="0"/>
                    </a:cubicBezTo>
                    <a:cubicBezTo>
                      <a:pt x="4444559" y="-13114"/>
                      <a:pt x="4759027" y="24232"/>
                      <a:pt x="4901958" y="0"/>
                    </a:cubicBezTo>
                    <a:cubicBezTo>
                      <a:pt x="5044889" y="-24232"/>
                      <a:pt x="5239320" y="11014"/>
                      <a:pt x="5516105" y="0"/>
                    </a:cubicBezTo>
                    <a:cubicBezTo>
                      <a:pt x="5792890" y="-11014"/>
                      <a:pt x="6133504" y="-37529"/>
                      <a:pt x="6494691" y="0"/>
                    </a:cubicBezTo>
                    <a:cubicBezTo>
                      <a:pt x="6703915" y="-15359"/>
                      <a:pt x="6874012" y="162311"/>
                      <a:pt x="6915400" y="420709"/>
                    </a:cubicBezTo>
                    <a:cubicBezTo>
                      <a:pt x="6902912" y="587654"/>
                      <a:pt x="6897524" y="781484"/>
                      <a:pt x="6915400" y="931154"/>
                    </a:cubicBezTo>
                    <a:cubicBezTo>
                      <a:pt x="6933276" y="1080824"/>
                      <a:pt x="6919056" y="1293431"/>
                      <a:pt x="6915400" y="1441599"/>
                    </a:cubicBezTo>
                    <a:cubicBezTo>
                      <a:pt x="6911744" y="1589768"/>
                      <a:pt x="6886991" y="1884775"/>
                      <a:pt x="6915400" y="2103495"/>
                    </a:cubicBezTo>
                    <a:cubicBezTo>
                      <a:pt x="6908679" y="2350787"/>
                      <a:pt x="6748282" y="2484309"/>
                      <a:pt x="6494691" y="2524204"/>
                    </a:cubicBezTo>
                    <a:cubicBezTo>
                      <a:pt x="6105525" y="2524462"/>
                      <a:pt x="6085198" y="2489759"/>
                      <a:pt x="5698324" y="2524204"/>
                    </a:cubicBezTo>
                    <a:cubicBezTo>
                      <a:pt x="5311450" y="2558649"/>
                      <a:pt x="5304206" y="2542084"/>
                      <a:pt x="5144917" y="2524204"/>
                    </a:cubicBezTo>
                    <a:cubicBezTo>
                      <a:pt x="4985628" y="2506324"/>
                      <a:pt x="4709390" y="2496566"/>
                      <a:pt x="4530770" y="2524204"/>
                    </a:cubicBezTo>
                    <a:cubicBezTo>
                      <a:pt x="4352150" y="2551842"/>
                      <a:pt x="4180774" y="2517277"/>
                      <a:pt x="4038103" y="2524204"/>
                    </a:cubicBezTo>
                    <a:cubicBezTo>
                      <a:pt x="3895432" y="2531131"/>
                      <a:pt x="3564502" y="2549985"/>
                      <a:pt x="3363216" y="2524204"/>
                    </a:cubicBezTo>
                    <a:cubicBezTo>
                      <a:pt x="3161930" y="2498423"/>
                      <a:pt x="3062481" y="2540083"/>
                      <a:pt x="2870548" y="2524204"/>
                    </a:cubicBezTo>
                    <a:cubicBezTo>
                      <a:pt x="2678615" y="2508325"/>
                      <a:pt x="2344728" y="2551373"/>
                      <a:pt x="2074182" y="2524204"/>
                    </a:cubicBezTo>
                    <a:cubicBezTo>
                      <a:pt x="1803636" y="2497035"/>
                      <a:pt x="1748186" y="2551112"/>
                      <a:pt x="1460035" y="2524204"/>
                    </a:cubicBezTo>
                    <a:cubicBezTo>
                      <a:pt x="1171884" y="2497296"/>
                      <a:pt x="842327" y="2488317"/>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939842"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2819742"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léo</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nhéo</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2004031" y="3889831"/>
            <a:ext cx="8213395" cy="1477328"/>
          </a:xfrm>
          <a:prstGeom prst="rect">
            <a:avLst/>
          </a:prstGeom>
          <a:noFill/>
        </p:spPr>
        <p:txBody>
          <a:bodyPr wrap="square" lIns="0" tIns="0" rIns="0" bIns="0" rtlCol="0">
            <a:spAutoFit/>
          </a:bodyPr>
          <a:lstStyle/>
          <a:p>
            <a:pPr lvl="0" algn="just"/>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Léo nhéo: tiếng gọi nhau từ xa, không rõ nhưng liên tiếp.</a:t>
            </a:r>
          </a:p>
        </p:txBody>
      </p:sp>
      <p:grpSp>
        <p:nvGrpSpPr>
          <p:cNvPr id="14" name="Group 13">
            <a:extLst>
              <a:ext uri="{FF2B5EF4-FFF2-40B4-BE49-F238E27FC236}">
                <a16:creationId xmlns:a16="http://schemas.microsoft.com/office/drawing/2014/main" id="{A37ACC05-0B95-6823-E105-468673D04287}"/>
              </a:ext>
            </a:extLst>
          </p:cNvPr>
          <p:cNvGrpSpPr/>
          <p:nvPr/>
        </p:nvGrpSpPr>
        <p:grpSpPr>
          <a:xfrm>
            <a:off x="3332818" y="76200"/>
            <a:ext cx="5526365" cy="1086132"/>
            <a:chOff x="3092880" y="0"/>
            <a:chExt cx="5699569" cy="1284494"/>
          </a:xfrm>
        </p:grpSpPr>
        <p:pic>
          <p:nvPicPr>
            <p:cNvPr id="15" name="Picture 14">
              <a:extLst>
                <a:ext uri="{FF2B5EF4-FFF2-40B4-BE49-F238E27FC236}">
                  <a16:creationId xmlns:a16="http://schemas.microsoft.com/office/drawing/2014/main" id="{148529E4-22CF-0B85-AEB0-7B788BDCA191}"/>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6" name="TextBox 15">
              <a:extLst>
                <a:ext uri="{FF2B5EF4-FFF2-40B4-BE49-F238E27FC236}">
                  <a16:creationId xmlns:a16="http://schemas.microsoft.com/office/drawing/2014/main" id="{E633EDCA-6B90-F546-259D-ED192D7329DF}"/>
                </a:ext>
              </a:extLst>
            </p:cNvPr>
            <p:cNvSpPr txBox="1"/>
            <p:nvPr/>
          </p:nvSpPr>
          <p:spPr>
            <a:xfrm>
              <a:off x="3769187"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1724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9387655-52FA-F878-C1B3-4DD81B6A44D1}"/>
              </a:ext>
            </a:extLst>
          </p:cNvPr>
          <p:cNvGrpSpPr/>
          <p:nvPr/>
        </p:nvGrpSpPr>
        <p:grpSpPr>
          <a:xfrm>
            <a:off x="623856" y="1027292"/>
            <a:ext cx="10944289" cy="5413015"/>
            <a:chOff x="-2897329" y="2562935"/>
            <a:chExt cx="6959259" cy="3831962"/>
          </a:xfrm>
        </p:grpSpPr>
        <p:grpSp>
          <p:nvGrpSpPr>
            <p:cNvPr id="39" name="Group 38">
              <a:extLst>
                <a:ext uri="{FF2B5EF4-FFF2-40B4-BE49-F238E27FC236}">
                  <a16:creationId xmlns:a16="http://schemas.microsoft.com/office/drawing/2014/main" id="{6BC3622A-69D5-D4EA-5891-2F4A200F6A4E}"/>
                </a:ext>
              </a:extLst>
            </p:cNvPr>
            <p:cNvGrpSpPr/>
            <p:nvPr/>
          </p:nvGrpSpPr>
          <p:grpSpPr>
            <a:xfrm>
              <a:off x="-2897329" y="2562935"/>
              <a:ext cx="6959259" cy="3831962"/>
              <a:chOff x="-2897329" y="2562935"/>
              <a:chExt cx="6959259" cy="3831962"/>
            </a:xfrm>
          </p:grpSpPr>
          <p:sp>
            <p:nvSpPr>
              <p:cNvPr id="41" name="Rectangle: Rounded Corners 40">
                <a:extLst>
                  <a:ext uri="{FF2B5EF4-FFF2-40B4-BE49-F238E27FC236}">
                    <a16:creationId xmlns:a16="http://schemas.microsoft.com/office/drawing/2014/main" id="{B4CC6C20-E72B-3941-5F4D-AD68257482A9}"/>
                  </a:ext>
                </a:extLst>
              </p:cNvPr>
              <p:cNvSpPr/>
              <p:nvPr/>
            </p:nvSpPr>
            <p:spPr>
              <a:xfrm>
                <a:off x="-2897329" y="3870693"/>
                <a:ext cx="6959259" cy="2524204"/>
              </a:xfrm>
              <a:custGeom>
                <a:avLst/>
                <a:gdLst>
                  <a:gd name="connsiteX0" fmla="*/ 0 w 6959259"/>
                  <a:gd name="connsiteY0" fmla="*/ 420709 h 2524204"/>
                  <a:gd name="connsiteX1" fmla="*/ 420709 w 6959259"/>
                  <a:gd name="connsiteY1" fmla="*/ 0 h 2524204"/>
                  <a:gd name="connsiteX2" fmla="*/ 1222826 w 6959259"/>
                  <a:gd name="connsiteY2" fmla="*/ 0 h 2524204"/>
                  <a:gd name="connsiteX3" fmla="*/ 1902586 w 6959259"/>
                  <a:gd name="connsiteY3" fmla="*/ 0 h 2524204"/>
                  <a:gd name="connsiteX4" fmla="*/ 2521168 w 6959259"/>
                  <a:gd name="connsiteY4" fmla="*/ 0 h 2524204"/>
                  <a:gd name="connsiteX5" fmla="*/ 3139749 w 6959259"/>
                  <a:gd name="connsiteY5" fmla="*/ 0 h 2524204"/>
                  <a:gd name="connsiteX6" fmla="*/ 3697153 w 6959259"/>
                  <a:gd name="connsiteY6" fmla="*/ 0 h 2524204"/>
                  <a:gd name="connsiteX7" fmla="*/ 4438091 w 6959259"/>
                  <a:gd name="connsiteY7" fmla="*/ 0 h 2524204"/>
                  <a:gd name="connsiteX8" fmla="*/ 5179030 w 6959259"/>
                  <a:gd name="connsiteY8" fmla="*/ 0 h 2524204"/>
                  <a:gd name="connsiteX9" fmla="*/ 6538550 w 6959259"/>
                  <a:gd name="connsiteY9" fmla="*/ 0 h 2524204"/>
                  <a:gd name="connsiteX10" fmla="*/ 6959259 w 6959259"/>
                  <a:gd name="connsiteY10" fmla="*/ 420709 h 2524204"/>
                  <a:gd name="connsiteX11" fmla="*/ 6959259 w 6959259"/>
                  <a:gd name="connsiteY11" fmla="*/ 947982 h 2524204"/>
                  <a:gd name="connsiteX12" fmla="*/ 6959259 w 6959259"/>
                  <a:gd name="connsiteY12" fmla="*/ 1542566 h 2524204"/>
                  <a:gd name="connsiteX13" fmla="*/ 6959259 w 6959259"/>
                  <a:gd name="connsiteY13" fmla="*/ 2103495 h 2524204"/>
                  <a:gd name="connsiteX14" fmla="*/ 6538550 w 6959259"/>
                  <a:gd name="connsiteY14" fmla="*/ 2524204 h 2524204"/>
                  <a:gd name="connsiteX15" fmla="*/ 6042325 w 6959259"/>
                  <a:gd name="connsiteY15" fmla="*/ 2524204 h 2524204"/>
                  <a:gd name="connsiteX16" fmla="*/ 5484922 w 6959259"/>
                  <a:gd name="connsiteY16" fmla="*/ 2524204 h 2524204"/>
                  <a:gd name="connsiteX17" fmla="*/ 4682805 w 6959259"/>
                  <a:gd name="connsiteY17" fmla="*/ 2524204 h 2524204"/>
                  <a:gd name="connsiteX18" fmla="*/ 4125402 w 6959259"/>
                  <a:gd name="connsiteY18" fmla="*/ 2524204 h 2524204"/>
                  <a:gd name="connsiteX19" fmla="*/ 3323285 w 6959259"/>
                  <a:gd name="connsiteY19" fmla="*/ 2524204 h 2524204"/>
                  <a:gd name="connsiteX20" fmla="*/ 2827060 w 6959259"/>
                  <a:gd name="connsiteY20" fmla="*/ 2524204 h 2524204"/>
                  <a:gd name="connsiteX21" fmla="*/ 2208478 w 6959259"/>
                  <a:gd name="connsiteY21" fmla="*/ 2524204 h 2524204"/>
                  <a:gd name="connsiteX22" fmla="*/ 1589896 w 6959259"/>
                  <a:gd name="connsiteY22" fmla="*/ 2524204 h 2524204"/>
                  <a:gd name="connsiteX23" fmla="*/ 420709 w 6959259"/>
                  <a:gd name="connsiteY23" fmla="*/ 2524204 h 2524204"/>
                  <a:gd name="connsiteX24" fmla="*/ 0 w 6959259"/>
                  <a:gd name="connsiteY24" fmla="*/ 2103495 h 2524204"/>
                  <a:gd name="connsiteX25" fmla="*/ 0 w 6959259"/>
                  <a:gd name="connsiteY25" fmla="*/ 1542566 h 2524204"/>
                  <a:gd name="connsiteX26" fmla="*/ 0 w 6959259"/>
                  <a:gd name="connsiteY26" fmla="*/ 964810 h 2524204"/>
                  <a:gd name="connsiteX27" fmla="*/ 0 w 6959259"/>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59259" h="2524204" fill="none" extrusionOk="0">
                    <a:moveTo>
                      <a:pt x="0" y="420709"/>
                    </a:moveTo>
                    <a:cubicBezTo>
                      <a:pt x="-20755" y="169978"/>
                      <a:pt x="183089" y="9087"/>
                      <a:pt x="420709" y="0"/>
                    </a:cubicBezTo>
                    <a:cubicBezTo>
                      <a:pt x="770575" y="30035"/>
                      <a:pt x="878734" y="-34846"/>
                      <a:pt x="1222826" y="0"/>
                    </a:cubicBezTo>
                    <a:cubicBezTo>
                      <a:pt x="1566918" y="34846"/>
                      <a:pt x="1615440" y="15393"/>
                      <a:pt x="1902586" y="0"/>
                    </a:cubicBezTo>
                    <a:cubicBezTo>
                      <a:pt x="2189732" y="-15393"/>
                      <a:pt x="2334365" y="24602"/>
                      <a:pt x="2521168" y="0"/>
                    </a:cubicBezTo>
                    <a:cubicBezTo>
                      <a:pt x="2707971" y="-24602"/>
                      <a:pt x="2836117" y="17026"/>
                      <a:pt x="3139749" y="0"/>
                    </a:cubicBezTo>
                    <a:cubicBezTo>
                      <a:pt x="3443381" y="-17026"/>
                      <a:pt x="3526247" y="6524"/>
                      <a:pt x="3697153" y="0"/>
                    </a:cubicBezTo>
                    <a:cubicBezTo>
                      <a:pt x="3868059" y="-6524"/>
                      <a:pt x="4194341" y="-21006"/>
                      <a:pt x="4438091" y="0"/>
                    </a:cubicBezTo>
                    <a:cubicBezTo>
                      <a:pt x="4681841" y="21006"/>
                      <a:pt x="4808638" y="-16840"/>
                      <a:pt x="5179030" y="0"/>
                    </a:cubicBezTo>
                    <a:cubicBezTo>
                      <a:pt x="5549422" y="16840"/>
                      <a:pt x="6170590" y="-2570"/>
                      <a:pt x="6538550" y="0"/>
                    </a:cubicBezTo>
                    <a:cubicBezTo>
                      <a:pt x="6809100" y="24734"/>
                      <a:pt x="6997993" y="172542"/>
                      <a:pt x="6959259" y="420709"/>
                    </a:cubicBezTo>
                    <a:cubicBezTo>
                      <a:pt x="6935409" y="655304"/>
                      <a:pt x="6970249" y="772352"/>
                      <a:pt x="6959259" y="947982"/>
                    </a:cubicBezTo>
                    <a:cubicBezTo>
                      <a:pt x="6948269" y="1123612"/>
                      <a:pt x="6974758" y="1304344"/>
                      <a:pt x="6959259" y="1542566"/>
                    </a:cubicBezTo>
                    <a:cubicBezTo>
                      <a:pt x="6943760" y="1780788"/>
                      <a:pt x="6977015" y="1827650"/>
                      <a:pt x="6959259" y="2103495"/>
                    </a:cubicBezTo>
                    <a:cubicBezTo>
                      <a:pt x="6935102" y="2321199"/>
                      <a:pt x="6788452" y="2508486"/>
                      <a:pt x="6538550" y="2524204"/>
                    </a:cubicBezTo>
                    <a:cubicBezTo>
                      <a:pt x="6384144" y="2527583"/>
                      <a:pt x="6223014" y="2512385"/>
                      <a:pt x="6042325" y="2524204"/>
                    </a:cubicBezTo>
                    <a:cubicBezTo>
                      <a:pt x="5861636" y="2536023"/>
                      <a:pt x="5661915" y="2534891"/>
                      <a:pt x="5484922" y="2524204"/>
                    </a:cubicBezTo>
                    <a:cubicBezTo>
                      <a:pt x="5307929" y="2513517"/>
                      <a:pt x="4929077" y="2547362"/>
                      <a:pt x="4682805" y="2524204"/>
                    </a:cubicBezTo>
                    <a:cubicBezTo>
                      <a:pt x="4436533" y="2501046"/>
                      <a:pt x="4401097" y="2548007"/>
                      <a:pt x="4125402" y="2524204"/>
                    </a:cubicBezTo>
                    <a:cubicBezTo>
                      <a:pt x="3849707" y="2500401"/>
                      <a:pt x="3508936" y="2531263"/>
                      <a:pt x="3323285" y="2524204"/>
                    </a:cubicBezTo>
                    <a:cubicBezTo>
                      <a:pt x="3137634" y="2517145"/>
                      <a:pt x="3004495" y="2532934"/>
                      <a:pt x="2827060" y="2524204"/>
                    </a:cubicBezTo>
                    <a:cubicBezTo>
                      <a:pt x="2649625" y="2515474"/>
                      <a:pt x="2396633" y="2536631"/>
                      <a:pt x="2208478" y="2524204"/>
                    </a:cubicBezTo>
                    <a:cubicBezTo>
                      <a:pt x="2020323" y="2511777"/>
                      <a:pt x="1804781" y="2514956"/>
                      <a:pt x="1589896" y="2524204"/>
                    </a:cubicBezTo>
                    <a:cubicBezTo>
                      <a:pt x="1375011" y="2533452"/>
                      <a:pt x="716264" y="2579603"/>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59259" h="2524204" stroke="0" extrusionOk="0">
                    <a:moveTo>
                      <a:pt x="0" y="420709"/>
                    </a:moveTo>
                    <a:cubicBezTo>
                      <a:pt x="-9088" y="134401"/>
                      <a:pt x="160951" y="15017"/>
                      <a:pt x="420709" y="0"/>
                    </a:cubicBezTo>
                    <a:cubicBezTo>
                      <a:pt x="717000" y="18601"/>
                      <a:pt x="770051" y="20927"/>
                      <a:pt x="1100469" y="0"/>
                    </a:cubicBezTo>
                    <a:cubicBezTo>
                      <a:pt x="1430887" y="-20927"/>
                      <a:pt x="1498522" y="11567"/>
                      <a:pt x="1657872" y="0"/>
                    </a:cubicBezTo>
                    <a:cubicBezTo>
                      <a:pt x="1817222" y="-11567"/>
                      <a:pt x="1938274" y="9533"/>
                      <a:pt x="2154097" y="0"/>
                    </a:cubicBezTo>
                    <a:cubicBezTo>
                      <a:pt x="2369920" y="-9533"/>
                      <a:pt x="2667687" y="-27709"/>
                      <a:pt x="2895036" y="0"/>
                    </a:cubicBezTo>
                    <a:cubicBezTo>
                      <a:pt x="3122385" y="27709"/>
                      <a:pt x="3285982" y="744"/>
                      <a:pt x="3635974" y="0"/>
                    </a:cubicBezTo>
                    <a:cubicBezTo>
                      <a:pt x="3985966" y="-744"/>
                      <a:pt x="4032783" y="-24152"/>
                      <a:pt x="4315734" y="0"/>
                    </a:cubicBezTo>
                    <a:cubicBezTo>
                      <a:pt x="4598685" y="24152"/>
                      <a:pt x="4701742" y="-19633"/>
                      <a:pt x="4934316" y="0"/>
                    </a:cubicBezTo>
                    <a:cubicBezTo>
                      <a:pt x="5166890" y="19633"/>
                      <a:pt x="5421317" y="9172"/>
                      <a:pt x="5552898" y="0"/>
                    </a:cubicBezTo>
                    <a:cubicBezTo>
                      <a:pt x="5684479" y="-9172"/>
                      <a:pt x="6196776" y="-45843"/>
                      <a:pt x="6538550" y="0"/>
                    </a:cubicBezTo>
                    <a:cubicBezTo>
                      <a:pt x="6747774" y="-15359"/>
                      <a:pt x="6917871" y="162311"/>
                      <a:pt x="6959259" y="420709"/>
                    </a:cubicBezTo>
                    <a:cubicBezTo>
                      <a:pt x="6946771" y="587654"/>
                      <a:pt x="6941383" y="781484"/>
                      <a:pt x="6959259" y="931154"/>
                    </a:cubicBezTo>
                    <a:cubicBezTo>
                      <a:pt x="6977135" y="1080824"/>
                      <a:pt x="6962915" y="1293431"/>
                      <a:pt x="6959259" y="1441599"/>
                    </a:cubicBezTo>
                    <a:cubicBezTo>
                      <a:pt x="6955603" y="1589768"/>
                      <a:pt x="6930850" y="1884775"/>
                      <a:pt x="6959259" y="2103495"/>
                    </a:cubicBezTo>
                    <a:cubicBezTo>
                      <a:pt x="6952538" y="2350787"/>
                      <a:pt x="6792141" y="2484309"/>
                      <a:pt x="6538550" y="2524204"/>
                    </a:cubicBezTo>
                    <a:cubicBezTo>
                      <a:pt x="6311349" y="2492820"/>
                      <a:pt x="5940804" y="2560633"/>
                      <a:pt x="5736433" y="2524204"/>
                    </a:cubicBezTo>
                    <a:cubicBezTo>
                      <a:pt x="5532062" y="2487775"/>
                      <a:pt x="5403575" y="2538474"/>
                      <a:pt x="5179030" y="2524204"/>
                    </a:cubicBezTo>
                    <a:cubicBezTo>
                      <a:pt x="4954485" y="2509934"/>
                      <a:pt x="4764052" y="2540475"/>
                      <a:pt x="4560448" y="2524204"/>
                    </a:cubicBezTo>
                    <a:cubicBezTo>
                      <a:pt x="4356844" y="2507933"/>
                      <a:pt x="4215254" y="2510780"/>
                      <a:pt x="4064223" y="2524204"/>
                    </a:cubicBezTo>
                    <a:cubicBezTo>
                      <a:pt x="3913193" y="2537628"/>
                      <a:pt x="3560096" y="2521765"/>
                      <a:pt x="3384463" y="2524204"/>
                    </a:cubicBezTo>
                    <a:cubicBezTo>
                      <a:pt x="3208830" y="2526643"/>
                      <a:pt x="3110573" y="2529090"/>
                      <a:pt x="2888238" y="2524204"/>
                    </a:cubicBezTo>
                    <a:cubicBezTo>
                      <a:pt x="2665904" y="2519318"/>
                      <a:pt x="2475183" y="2542372"/>
                      <a:pt x="2086121" y="2524204"/>
                    </a:cubicBezTo>
                    <a:cubicBezTo>
                      <a:pt x="1697059" y="2506036"/>
                      <a:pt x="1674055" y="2494893"/>
                      <a:pt x="1467540" y="2524204"/>
                    </a:cubicBezTo>
                    <a:cubicBezTo>
                      <a:pt x="1261025" y="2553515"/>
                      <a:pt x="933401" y="2514866"/>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id="{D4443500-43FF-317D-0C5E-0536F9F3BA3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id="{8E3ADAE5-6E55-7B20-BB9D-F53635944568}"/>
              </a:ext>
            </a:extLst>
          </p:cNvPr>
          <p:cNvSpPr txBox="1"/>
          <p:nvPr/>
        </p:nvSpPr>
        <p:spPr>
          <a:xfrm>
            <a:off x="1972918" y="4066546"/>
            <a:ext cx="8763000" cy="1015663"/>
          </a:xfrm>
          <a:prstGeom prst="rect">
            <a:avLst/>
          </a:prstGeom>
          <a:noFill/>
        </p:spPr>
        <p:txBody>
          <a:bodyPr wrap="square" lIns="0" tIns="0" rIns="0" bIns="0" rtlCol="0">
            <a:spAutoFit/>
          </a:bodyPr>
          <a:lstStyle/>
          <a:p>
            <a:pPr lvl="0" algn="ct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a:t>
            </a:r>
            <a:r>
              <a:rPr lang="vi-VN"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ui và có chút ồn ào.</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B8BCCE37-639C-4FB9-ECA4-93503969564E}"/>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id="{DAFD7DB9-84F2-A73A-82BC-D8E1941E7D0D}"/>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id="{F5675425-F659-A59F-27A7-B397671A195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974839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9DC38D0-9A12-81B0-853A-EA3A8FC9A7A7}"/>
              </a:ext>
            </a:extLst>
          </p:cNvPr>
          <p:cNvGrpSpPr/>
          <p:nvPr/>
        </p:nvGrpSpPr>
        <p:grpSpPr>
          <a:xfrm>
            <a:off x="316923" y="662609"/>
            <a:ext cx="6521199" cy="1981200"/>
            <a:chOff x="1826053" y="533400"/>
            <a:chExt cx="8539894" cy="2362721"/>
          </a:xfrm>
        </p:grpSpPr>
        <p:sp>
          <p:nvSpPr>
            <p:cNvPr id="11" name="Freeform: Shape 10">
              <a:extLst>
                <a:ext uri="{FF2B5EF4-FFF2-40B4-BE49-F238E27FC236}">
                  <a16:creationId xmlns:a16="http://schemas.microsoft.com/office/drawing/2014/main" id="{56924297-50BB-BC0B-0A69-66E5124DF854}"/>
                </a:ext>
              </a:extLst>
            </p:cNvPr>
            <p:cNvSpPr/>
            <p:nvPr/>
          </p:nvSpPr>
          <p:spPr>
            <a:xfrm>
              <a:off x="1826053" y="533400"/>
              <a:ext cx="8539894" cy="236272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id="{E582395B-ADAA-DBDD-2113-BE5472535703}"/>
                </a:ext>
              </a:extLst>
            </p:cNvPr>
            <p:cNvSpPr txBox="1"/>
            <p:nvPr/>
          </p:nvSpPr>
          <p:spPr>
            <a:xfrm>
              <a:off x="2201597" y="883922"/>
              <a:ext cx="7838975" cy="176181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Nếu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chim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đáng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cảm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pic>
        <p:nvPicPr>
          <p:cNvPr id="5" name="Picture 4">
            <a:extLst>
              <a:ext uri="{FF2B5EF4-FFF2-40B4-BE49-F238E27FC236}">
                <a16:creationId xmlns:a16="http://schemas.microsoft.com/office/drawing/2014/main" id="{81CECA9B-B209-C4C4-B177-140E8E211B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2866" y="2669951"/>
            <a:ext cx="4188049" cy="4188049"/>
          </a:xfrm>
          <a:prstGeom prst="rect">
            <a:avLst/>
          </a:prstGeom>
          <a:effectLst>
            <a:softEdge rad="317500"/>
          </a:effectLst>
        </p:spPr>
      </p:pic>
      <p:grpSp>
        <p:nvGrpSpPr>
          <p:cNvPr id="51" name="Group 50">
            <a:extLst>
              <a:ext uri="{FF2B5EF4-FFF2-40B4-BE49-F238E27FC236}">
                <a16:creationId xmlns:a16="http://schemas.microsoft.com/office/drawing/2014/main" id="{B212DD99-5B4D-2D3A-C1D9-A9A7E9602883}"/>
              </a:ext>
            </a:extLst>
          </p:cNvPr>
          <p:cNvGrpSpPr/>
          <p:nvPr/>
        </p:nvGrpSpPr>
        <p:grpSpPr>
          <a:xfrm>
            <a:off x="6291469" y="4502425"/>
            <a:ext cx="5744817" cy="2087217"/>
            <a:chOff x="1826053" y="533399"/>
            <a:chExt cx="6670334" cy="1768447"/>
          </a:xfrm>
        </p:grpSpPr>
        <p:sp>
          <p:nvSpPr>
            <p:cNvPr id="52" name="Freeform: Shape 51">
              <a:extLst>
                <a:ext uri="{FF2B5EF4-FFF2-40B4-BE49-F238E27FC236}">
                  <a16:creationId xmlns:a16="http://schemas.microsoft.com/office/drawing/2014/main" id="{53B68ECB-822B-B0DE-68FE-B100E6E3458B}"/>
                </a:ext>
              </a:extLst>
            </p:cNvPr>
            <p:cNvSpPr/>
            <p:nvPr/>
          </p:nvSpPr>
          <p:spPr>
            <a:xfrm>
              <a:off x="1826053" y="533399"/>
              <a:ext cx="6670334" cy="176844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53" name="TextBox 52">
              <a:extLst>
                <a:ext uri="{FF2B5EF4-FFF2-40B4-BE49-F238E27FC236}">
                  <a16:creationId xmlns:a16="http://schemas.microsoft.com/office/drawing/2014/main" id="{13A15567-B1F3-821E-F57D-BD69DF77E845}"/>
                </a:ext>
              </a:extLst>
            </p:cNvPr>
            <p:cNvSpPr txBox="1"/>
            <p:nvPr/>
          </p:nvSpPr>
          <p:spPr>
            <a:xfrm>
              <a:off x="2139961" y="712702"/>
              <a:ext cx="5919416" cy="1468686"/>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nl-NL" sz="3200" b="1" dirty="0">
                  <a:effectLst/>
                  <a:latin typeface="Calibri" panose="020F0502020204030204" pitchFamily="34" charset="0"/>
                  <a:ea typeface="Times New Roman" panose="02020603050405020304" pitchFamily="18" charset="0"/>
                  <a:cs typeface="Calibri" panose="020F0502020204030204" pitchFamily="34" charset="0"/>
                </a:rPr>
                <a:t>Nếu nhìn thấy một chú chim đậu trên cửa sổ lúc trời mưa rét, em sẽ làm gì?</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6" name="Picture 5" descr="Two birds sitting on a window sill&#10;&#10;Description automatically generated with medium confidence">
            <a:extLst>
              <a:ext uri="{FF2B5EF4-FFF2-40B4-BE49-F238E27FC236}">
                <a16:creationId xmlns:a16="http://schemas.microsoft.com/office/drawing/2014/main" id="{010FB6C9-FDF9-49C1-BCCA-BDA8B6FE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049" y="1570383"/>
            <a:ext cx="4700220" cy="2319289"/>
          </a:xfrm>
          <a:prstGeom prst="rect">
            <a:avLst/>
          </a:prstGeom>
          <a:ln>
            <a:noFill/>
          </a:ln>
          <a:effectLst>
            <a:softEdge rad="112500"/>
          </a:effectLst>
        </p:spPr>
      </p:pic>
    </p:spTree>
    <p:extLst>
      <p:ext uri="{BB962C8B-B14F-4D97-AF65-F5344CB8AC3E}">
        <p14:creationId xmlns:p14="http://schemas.microsoft.com/office/powerpoint/2010/main" val="654569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A050B5E-9707-B613-D194-72AE5E05DA11}"/>
              </a:ext>
            </a:extLst>
          </p:cNvPr>
          <p:cNvGrpSpPr/>
          <p:nvPr/>
        </p:nvGrpSpPr>
        <p:grpSpPr>
          <a:xfrm>
            <a:off x="413437" y="952500"/>
            <a:ext cx="5266472" cy="2209800"/>
            <a:chOff x="304800" y="1066800"/>
            <a:chExt cx="5266472" cy="2209800"/>
          </a:xfrm>
        </p:grpSpPr>
        <p:grpSp>
          <p:nvGrpSpPr>
            <p:cNvPr id="6" name="Group 5">
              <a:extLst>
                <a:ext uri="{FF2B5EF4-FFF2-40B4-BE49-F238E27FC236}">
                  <a16:creationId xmlns:a16="http://schemas.microsoft.com/office/drawing/2014/main" id="{4395EBE6-3526-1906-B1D5-F72F8BB712A5}"/>
                </a:ext>
              </a:extLst>
            </p:cNvPr>
            <p:cNvGrpSpPr/>
            <p:nvPr/>
          </p:nvGrpSpPr>
          <p:grpSpPr>
            <a:xfrm>
              <a:off x="806238" y="1562100"/>
              <a:ext cx="4765034" cy="1514062"/>
              <a:chOff x="1826053" y="791308"/>
              <a:chExt cx="8539894" cy="1226912"/>
            </a:xfrm>
          </p:grpSpPr>
          <p:sp>
            <p:nvSpPr>
              <p:cNvPr id="7" name="Freeform: Shape 6">
                <a:extLst>
                  <a:ext uri="{FF2B5EF4-FFF2-40B4-BE49-F238E27FC236}">
                    <a16:creationId xmlns:a16="http://schemas.microsoft.com/office/drawing/2014/main" id="{1BE3E991-91C2-CA80-09F0-31A6E09E8212}"/>
                  </a:ext>
                </a:extLst>
              </p:cNvPr>
              <p:cNvSpPr/>
              <p:nvPr/>
            </p:nvSpPr>
            <p:spPr>
              <a:xfrm>
                <a:off x="1826053" y="791308"/>
                <a:ext cx="8539894" cy="122691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EB51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211C9DAD-800D-5AEC-5060-3E102AE48811}"/>
                  </a:ext>
                </a:extLst>
              </p:cNvPr>
              <p:cNvSpPr txBox="1"/>
              <p:nvPr/>
            </p:nvSpPr>
            <p:spPr>
              <a:xfrm>
                <a:off x="2309583" y="1134011"/>
                <a:ext cx="7838975" cy="598573"/>
              </a:xfrm>
              <a:prstGeom prst="rect">
                <a:avLst/>
              </a:prstGeom>
              <a:noFill/>
            </p:spPr>
            <p:txBody>
              <a:bodyPr wrap="square" lIns="0" tIns="0" rIns="0" bIns="0" rtlCol="0">
                <a:spAutoFit/>
              </a:bodyPr>
              <a:lstStyle/>
              <a:p>
                <a:pPr marL="0" marR="0" algn="just">
                  <a:spcBef>
                    <a:spcPts val="0"/>
                  </a:spcBef>
                  <a:spcAft>
                    <a:spcPts val="0"/>
                  </a:spcAft>
                </a:pP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3"/>
            <a:stretch>
              <a:fillRect/>
            </a:stretch>
          </p:blipFill>
          <p:spPr>
            <a:xfrm>
              <a:off x="304800" y="1066800"/>
              <a:ext cx="1000225" cy="2209800"/>
            </a:xfrm>
            <a:prstGeom prst="rect">
              <a:avLst/>
            </a:prstGeom>
          </p:spPr>
        </p:pic>
      </p:grpSp>
      <p:grpSp>
        <p:nvGrpSpPr>
          <p:cNvPr id="5" name="Group 4">
            <a:extLst>
              <a:ext uri="{FF2B5EF4-FFF2-40B4-BE49-F238E27FC236}">
                <a16:creationId xmlns:a16="http://schemas.microsoft.com/office/drawing/2014/main" id="{158D468E-BE8C-1EDE-76A3-B5020012AC84}"/>
              </a:ext>
            </a:extLst>
          </p:cNvPr>
          <p:cNvGrpSpPr/>
          <p:nvPr/>
        </p:nvGrpSpPr>
        <p:grpSpPr>
          <a:xfrm>
            <a:off x="6665150" y="892865"/>
            <a:ext cx="5192926" cy="2209800"/>
            <a:chOff x="6477000" y="1066800"/>
            <a:chExt cx="5192926" cy="2209800"/>
          </a:xfrm>
        </p:grpSpPr>
        <p:grpSp>
          <p:nvGrpSpPr>
            <p:cNvPr id="9" name="Group 8">
              <a:extLst>
                <a:ext uri="{FF2B5EF4-FFF2-40B4-BE49-F238E27FC236}">
                  <a16:creationId xmlns:a16="http://schemas.microsoft.com/office/drawing/2014/main" id="{62A337D5-CFDC-794A-3CFA-E2D551163599}"/>
                </a:ext>
              </a:extLst>
            </p:cNvPr>
            <p:cNvGrpSpPr/>
            <p:nvPr/>
          </p:nvGrpSpPr>
          <p:grpSpPr>
            <a:xfrm>
              <a:off x="6904892" y="1562100"/>
              <a:ext cx="4765034" cy="1633331"/>
              <a:chOff x="1826053" y="791308"/>
              <a:chExt cx="8539894" cy="1323561"/>
            </a:xfrm>
          </p:grpSpPr>
          <p:sp>
            <p:nvSpPr>
              <p:cNvPr id="10" name="Freeform: Shape 9">
                <a:extLst>
                  <a:ext uri="{FF2B5EF4-FFF2-40B4-BE49-F238E27FC236}">
                    <a16:creationId xmlns:a16="http://schemas.microsoft.com/office/drawing/2014/main" id="{F2AD5324-BD01-4E37-6BEC-74FB0C423129}"/>
                  </a:ext>
                </a:extLst>
              </p:cNvPr>
              <p:cNvSpPr/>
              <p:nvPr/>
            </p:nvSpPr>
            <p:spPr>
              <a:xfrm>
                <a:off x="1826053" y="791308"/>
                <a:ext cx="8539894" cy="13235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ECA3967F-8FC4-970E-AB9A-2A18223E8421}"/>
                  </a:ext>
                </a:extLst>
              </p:cNvPr>
              <p:cNvSpPr txBox="1"/>
              <p:nvPr/>
            </p:nvSpPr>
            <p:spPr>
              <a:xfrm>
                <a:off x="2487712" y="1150119"/>
                <a:ext cx="7838975" cy="897859"/>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0" name="Picture 29">
              <a:extLst>
                <a:ext uri="{FF2B5EF4-FFF2-40B4-BE49-F238E27FC236}">
                  <a16:creationId xmlns:a16="http://schemas.microsoft.com/office/drawing/2014/main" id="{681080A2-DEA5-EAD2-6D81-7341F3B5B1F1}"/>
                </a:ext>
              </a:extLst>
            </p:cNvPr>
            <p:cNvPicPr>
              <a:picLocks noChangeAspect="1"/>
            </p:cNvPicPr>
            <p:nvPr/>
          </p:nvPicPr>
          <p:blipFill>
            <a:blip r:embed="rId4"/>
            <a:stretch>
              <a:fillRect/>
            </a:stretch>
          </p:blipFill>
          <p:spPr>
            <a:xfrm>
              <a:off x="6477000" y="1066800"/>
              <a:ext cx="998502" cy="2209800"/>
            </a:xfrm>
            <a:prstGeom prst="rect">
              <a:avLst/>
            </a:prstGeom>
          </p:spPr>
        </p:pic>
      </p:grpSp>
      <p:grpSp>
        <p:nvGrpSpPr>
          <p:cNvPr id="18" name="Group 17">
            <a:extLst>
              <a:ext uri="{FF2B5EF4-FFF2-40B4-BE49-F238E27FC236}">
                <a16:creationId xmlns:a16="http://schemas.microsoft.com/office/drawing/2014/main" id="{B3B6AE57-289A-75E1-D84C-FCE0E3E0BA88}"/>
              </a:ext>
            </a:extLst>
          </p:cNvPr>
          <p:cNvGrpSpPr/>
          <p:nvPr/>
        </p:nvGrpSpPr>
        <p:grpSpPr>
          <a:xfrm>
            <a:off x="403498" y="2869095"/>
            <a:ext cx="5266472" cy="2209800"/>
            <a:chOff x="304800" y="3657600"/>
            <a:chExt cx="5266472" cy="2209800"/>
          </a:xfrm>
        </p:grpSpPr>
        <p:grpSp>
          <p:nvGrpSpPr>
            <p:cNvPr id="15" name="Group 14">
              <a:extLst>
                <a:ext uri="{FF2B5EF4-FFF2-40B4-BE49-F238E27FC236}">
                  <a16:creationId xmlns:a16="http://schemas.microsoft.com/office/drawing/2014/main" id="{0154F291-D4B9-1647-908F-B0F99B2F2F49}"/>
                </a:ext>
              </a:extLst>
            </p:cNvPr>
            <p:cNvGrpSpPr/>
            <p:nvPr/>
          </p:nvGrpSpPr>
          <p:grpSpPr>
            <a:xfrm>
              <a:off x="806238" y="4085038"/>
              <a:ext cx="4765034" cy="1663093"/>
              <a:chOff x="1826053" y="791309"/>
              <a:chExt cx="8539894" cy="1347679"/>
            </a:xfrm>
          </p:grpSpPr>
          <p:sp>
            <p:nvSpPr>
              <p:cNvPr id="16" name="Freeform: Shape 15">
                <a:extLst>
                  <a:ext uri="{FF2B5EF4-FFF2-40B4-BE49-F238E27FC236}">
                    <a16:creationId xmlns:a16="http://schemas.microsoft.com/office/drawing/2014/main" id="{CF093DF3-CC7B-1669-209C-3AF9674C06EA}"/>
                  </a:ext>
                </a:extLst>
              </p:cNvPr>
              <p:cNvSpPr/>
              <p:nvPr/>
            </p:nvSpPr>
            <p:spPr>
              <a:xfrm>
                <a:off x="1826053" y="791309"/>
                <a:ext cx="8539894" cy="134767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9E681C7-5DB8-7C6F-2AC6-682E6D5FC57B}"/>
                  </a:ext>
                </a:extLst>
              </p:cNvPr>
              <p:cNvSpPr txBox="1"/>
              <p:nvPr/>
            </p:nvSpPr>
            <p:spPr>
              <a:xfrm>
                <a:off x="2448651" y="1067051"/>
                <a:ext cx="7695178" cy="897859"/>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Picture 31">
              <a:extLst>
                <a:ext uri="{FF2B5EF4-FFF2-40B4-BE49-F238E27FC236}">
                  <a16:creationId xmlns:a16="http://schemas.microsoft.com/office/drawing/2014/main" id="{3B7C3D45-528B-291C-628A-F9E0968BC5AB}"/>
                </a:ext>
              </a:extLst>
            </p:cNvPr>
            <p:cNvPicPr>
              <a:picLocks noChangeAspect="1"/>
            </p:cNvPicPr>
            <p:nvPr/>
          </p:nvPicPr>
          <p:blipFill>
            <a:blip r:embed="rId5"/>
            <a:stretch>
              <a:fillRect/>
            </a:stretch>
          </p:blipFill>
          <p:spPr>
            <a:xfrm>
              <a:off x="304800" y="3657600"/>
              <a:ext cx="998741" cy="2209800"/>
            </a:xfrm>
            <a:prstGeom prst="rect">
              <a:avLst/>
            </a:prstGeom>
          </p:spPr>
        </p:pic>
      </p:grpSp>
      <p:grpSp>
        <p:nvGrpSpPr>
          <p:cNvPr id="19" name="Group 18">
            <a:extLst>
              <a:ext uri="{FF2B5EF4-FFF2-40B4-BE49-F238E27FC236}">
                <a16:creationId xmlns:a16="http://schemas.microsoft.com/office/drawing/2014/main" id="{25297A7C-1A7A-C11E-89EB-8A731F73C10A}"/>
              </a:ext>
            </a:extLst>
          </p:cNvPr>
          <p:cNvGrpSpPr/>
          <p:nvPr/>
        </p:nvGrpSpPr>
        <p:grpSpPr>
          <a:xfrm>
            <a:off x="6635332" y="2739886"/>
            <a:ext cx="5281684" cy="2269436"/>
            <a:chOff x="6477000" y="3657600"/>
            <a:chExt cx="5281684" cy="2269436"/>
          </a:xfrm>
        </p:grpSpPr>
        <p:grpSp>
          <p:nvGrpSpPr>
            <p:cNvPr id="12" name="Group 11">
              <a:extLst>
                <a:ext uri="{FF2B5EF4-FFF2-40B4-BE49-F238E27FC236}">
                  <a16:creationId xmlns:a16="http://schemas.microsoft.com/office/drawing/2014/main" id="{EB2B7669-2406-832D-D1F8-A3E2A7D4B436}"/>
                </a:ext>
              </a:extLst>
            </p:cNvPr>
            <p:cNvGrpSpPr/>
            <p:nvPr/>
          </p:nvGrpSpPr>
          <p:grpSpPr>
            <a:xfrm>
              <a:off x="6904891" y="4159332"/>
              <a:ext cx="4853793" cy="1767704"/>
              <a:chOff x="1826051" y="791308"/>
              <a:chExt cx="8698968" cy="1432450"/>
            </a:xfrm>
          </p:grpSpPr>
          <p:sp>
            <p:nvSpPr>
              <p:cNvPr id="13" name="Freeform: Shape 12">
                <a:extLst>
                  <a:ext uri="{FF2B5EF4-FFF2-40B4-BE49-F238E27FC236}">
                    <a16:creationId xmlns:a16="http://schemas.microsoft.com/office/drawing/2014/main" id="{75607EAA-6E09-AD26-4170-B55EB7DA0BF2}"/>
                  </a:ext>
                </a:extLst>
              </p:cNvPr>
              <p:cNvSpPr/>
              <p:nvPr/>
            </p:nvSpPr>
            <p:spPr>
              <a:xfrm>
                <a:off x="1826051" y="791308"/>
                <a:ext cx="8698968" cy="143245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96BABD4E-3DE3-D21A-F9E2-D004BF248ECB}"/>
                  </a:ext>
                </a:extLst>
              </p:cNvPr>
              <p:cNvSpPr txBox="1"/>
              <p:nvPr/>
            </p:nvSpPr>
            <p:spPr>
              <a:xfrm>
                <a:off x="2274813" y="980983"/>
                <a:ext cx="7893951" cy="1197145"/>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34" name="Picture 33">
              <a:extLst>
                <a:ext uri="{FF2B5EF4-FFF2-40B4-BE49-F238E27FC236}">
                  <a16:creationId xmlns:a16="http://schemas.microsoft.com/office/drawing/2014/main" id="{B6D2C443-B560-6848-F1BD-3693D59F224A}"/>
                </a:ext>
              </a:extLst>
            </p:cNvPr>
            <p:cNvPicPr>
              <a:picLocks noChangeAspect="1"/>
            </p:cNvPicPr>
            <p:nvPr/>
          </p:nvPicPr>
          <p:blipFill>
            <a:blip r:embed="rId6"/>
            <a:stretch>
              <a:fillRect/>
            </a:stretch>
          </p:blipFill>
          <p:spPr>
            <a:xfrm>
              <a:off x="6477000" y="3657600"/>
              <a:ext cx="1000225" cy="2212584"/>
            </a:xfrm>
            <a:prstGeom prst="rect">
              <a:avLst/>
            </a:prstGeom>
          </p:spPr>
        </p:pic>
      </p:grpSp>
      <p:grpSp>
        <p:nvGrpSpPr>
          <p:cNvPr id="26" name="Group 25">
            <a:extLst>
              <a:ext uri="{FF2B5EF4-FFF2-40B4-BE49-F238E27FC236}">
                <a16:creationId xmlns:a16="http://schemas.microsoft.com/office/drawing/2014/main"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id="{840D59AF-1B9B-3E55-3CB4-F3C14E348B77}"/>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4A3CF964-CAD3-43BA-A2AB-F3CE532711A9}"/>
              </a:ext>
            </a:extLst>
          </p:cNvPr>
          <p:cNvGrpSpPr/>
          <p:nvPr/>
        </p:nvGrpSpPr>
        <p:grpSpPr>
          <a:xfrm>
            <a:off x="3040681" y="4792317"/>
            <a:ext cx="6017515" cy="2209800"/>
            <a:chOff x="3040681" y="4792317"/>
            <a:chExt cx="5044497" cy="2209800"/>
          </a:xfrm>
        </p:grpSpPr>
        <p:sp>
          <p:nvSpPr>
            <p:cNvPr id="35" name="Freeform: Shape 34">
              <a:extLst>
                <a:ext uri="{FF2B5EF4-FFF2-40B4-BE49-F238E27FC236}">
                  <a16:creationId xmlns:a16="http://schemas.microsoft.com/office/drawing/2014/main" id="{FA137A1E-6549-4642-A364-B49FB379B0BF}"/>
                </a:ext>
              </a:extLst>
            </p:cNvPr>
            <p:cNvSpPr/>
            <p:nvPr/>
          </p:nvSpPr>
          <p:spPr>
            <a:xfrm>
              <a:off x="3320144" y="4966305"/>
              <a:ext cx="4765034" cy="1891695"/>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6" name="Picture 35">
              <a:extLst>
                <a:ext uri="{FF2B5EF4-FFF2-40B4-BE49-F238E27FC236}">
                  <a16:creationId xmlns:a16="http://schemas.microsoft.com/office/drawing/2014/main" id="{78B8FCDB-C107-44F7-B5A4-F71412BDC88E}"/>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37" name="Rectangle: Rounded Corners 36">
              <a:extLst>
                <a:ext uri="{FF2B5EF4-FFF2-40B4-BE49-F238E27FC236}">
                  <a16:creationId xmlns:a16="http://schemas.microsoft.com/office/drawing/2014/main" id="{674967F5-0A96-43E4-98B0-DDBAA40D9859}"/>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38" name="TextBox 37">
              <a:extLst>
                <a:ext uri="{FF2B5EF4-FFF2-40B4-BE49-F238E27FC236}">
                  <a16:creationId xmlns:a16="http://schemas.microsoft.com/office/drawing/2014/main" id="{1A44D8E2-B2EE-4665-8814-52364DECCBC4}"/>
                </a:ext>
              </a:extLst>
            </p:cNvPr>
            <p:cNvSpPr txBox="1"/>
            <p:nvPr/>
          </p:nvSpPr>
          <p:spPr>
            <a:xfrm>
              <a:off x="3969111" y="5336401"/>
              <a:ext cx="3729737" cy="1107996"/>
            </a:xfrm>
            <a:prstGeom prst="rect">
              <a:avLst/>
            </a:prstGeom>
            <a:noFill/>
          </p:spPr>
          <p:txBody>
            <a:bodyPr wrap="square" lIns="0" tIns="0" rIns="0" bIns="0" rtlCol="0">
              <a:spAutoFit/>
            </a:bodyPr>
            <a:lstStyle/>
            <a:p>
              <a:pPr marL="0" marR="0" algn="just">
                <a:spcBef>
                  <a:spcPts val="0"/>
                </a:spcBef>
                <a:spcAft>
                  <a:spcPts val="0"/>
                </a:spcAft>
              </a:pP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9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90"/>
                                          </p:val>
                                        </p:tav>
                                        <p:tav tm="100000">
                                          <p:val>
                                            <p:fltVal val="0"/>
                                          </p:val>
                                        </p:tav>
                                      </p:tavLst>
                                    </p:anim>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90"/>
                                          </p:val>
                                        </p:tav>
                                        <p:tav tm="100000">
                                          <p:val>
                                            <p:fltVal val="0"/>
                                          </p:val>
                                        </p:tav>
                                      </p:tavLst>
                                    </p:anim>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fltVal val="0"/>
                                          </p:val>
                                        </p:tav>
                                        <p:tav tm="100000">
                                          <p:val>
                                            <p:strVal val="#ppt_w"/>
                                          </p:val>
                                        </p:tav>
                                      </p:tavLst>
                                    </p:anim>
                                    <p:anim calcmode="lin" valueType="num">
                                      <p:cBhvr>
                                        <p:cTn id="47" dur="1000" fill="hold"/>
                                        <p:tgtEl>
                                          <p:spTgt spid="33"/>
                                        </p:tgtEl>
                                        <p:attrNameLst>
                                          <p:attrName>ppt_h</p:attrName>
                                        </p:attrNameLst>
                                      </p:cBhvr>
                                      <p:tavLst>
                                        <p:tav tm="0">
                                          <p:val>
                                            <p:fltVal val="0"/>
                                          </p:val>
                                        </p:tav>
                                        <p:tav tm="100000">
                                          <p:val>
                                            <p:strVal val="#ppt_h"/>
                                          </p:val>
                                        </p:tav>
                                      </p:tavLst>
                                    </p:anim>
                                    <p:anim calcmode="lin" valueType="num">
                                      <p:cBhvr>
                                        <p:cTn id="48" dur="1000" fill="hold"/>
                                        <p:tgtEl>
                                          <p:spTgt spid="33"/>
                                        </p:tgtEl>
                                        <p:attrNameLst>
                                          <p:attrName>style.rotation</p:attrName>
                                        </p:attrNameLst>
                                      </p:cBhvr>
                                      <p:tavLst>
                                        <p:tav tm="0">
                                          <p:val>
                                            <p:fltVal val="90"/>
                                          </p:val>
                                        </p:tav>
                                        <p:tav tm="100000">
                                          <p:val>
                                            <p:fltVal val="0"/>
                                          </p:val>
                                        </p:tav>
                                      </p:tavLst>
                                    </p:anim>
                                    <p:animEffect transition="in" filter="fade">
                                      <p:cBhvr>
                                        <p:cTn id="4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3" y="990600"/>
              <a:ext cx="7538988"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id="{415ABC86-0DF9-9E01-0D38-C7CEE11FC141}"/>
              </a:ext>
            </a:extLst>
          </p:cNvPr>
          <p:cNvPicPr>
            <a:picLocks noChangeAspect="1"/>
          </p:cNvPicPr>
          <p:nvPr/>
        </p:nvPicPr>
        <p:blipFill>
          <a:blip r:embed="rId5"/>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id="{4BC0517D-B51D-400F-9B8F-F3D2A00309EE}"/>
              </a:ext>
            </a:extLst>
          </p:cNvPr>
          <p:cNvSpPr txBox="1"/>
          <p:nvPr/>
        </p:nvSpPr>
        <p:spPr>
          <a:xfrm>
            <a:off x="1764195" y="3135652"/>
            <a:ext cx="8622195" cy="1754326"/>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id="{F3E03448-97BC-4087-BF37-A911F55F683A}"/>
              </a:ext>
            </a:extLst>
          </p:cNvPr>
          <p:cNvSpPr/>
          <p:nvPr/>
        </p:nvSpPr>
        <p:spPr>
          <a:xfrm>
            <a:off x="7074193" y="3818387"/>
            <a:ext cx="3441407"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3BDCACBF-DA80-400F-8475-C892C0B376F5}"/>
              </a:ext>
            </a:extLst>
          </p:cNvPr>
          <p:cNvSpPr/>
          <p:nvPr/>
        </p:nvSpPr>
        <p:spPr>
          <a:xfrm>
            <a:off x="1846210" y="4345161"/>
            <a:ext cx="697973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DA7B5AB7-19F2-4DED-ABEA-C666AE5F1EF6}"/>
              </a:ext>
            </a:extLst>
          </p:cNvPr>
          <p:cNvSpPr txBox="1"/>
          <p:nvPr/>
        </p:nvSpPr>
        <p:spPr>
          <a:xfrm>
            <a:off x="2792896" y="5276767"/>
            <a:ext cx="7255565" cy="984885"/>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904F7E5D-47BB-4410-8E6C-A204BD0784DF}"/>
              </a:ext>
            </a:extLst>
          </p:cNvPr>
          <p:cNvPicPr>
            <a:picLocks noChangeAspect="1"/>
          </p:cNvPicPr>
          <p:nvPr/>
        </p:nvPicPr>
        <p:blipFill>
          <a:blip r:embed="rId6"/>
          <a:stretch>
            <a:fillRect/>
          </a:stretch>
        </p:blipFill>
        <p:spPr>
          <a:xfrm>
            <a:off x="1904033" y="5317842"/>
            <a:ext cx="743776" cy="725487"/>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32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id="{F158BD94-3C2E-779A-AEBE-5953F575390C}"/>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826053" y="403681"/>
            <a:ext cx="8539894" cy="1790700"/>
            <a:chOff x="1826053" y="791308"/>
            <a:chExt cx="8539894" cy="1790700"/>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id="{137267FF-B915-B8B6-3D38-DF80EA5F2E8E}"/>
              </a:ext>
            </a:extLst>
          </p:cNvPr>
          <p:cNvPicPr>
            <a:picLocks noChangeAspect="1"/>
          </p:cNvPicPr>
          <p:nvPr/>
        </p:nvPicPr>
        <p:blipFill>
          <a:blip r:embed="rId5"/>
          <a:stretch>
            <a:fillRect/>
          </a:stretch>
        </p:blipFill>
        <p:spPr>
          <a:xfrm>
            <a:off x="1234488" y="182217"/>
            <a:ext cx="998502" cy="2209800"/>
          </a:xfrm>
          <a:prstGeom prst="rect">
            <a:avLst/>
          </a:prstGeom>
        </p:spPr>
      </p:pic>
      <p:sp>
        <p:nvSpPr>
          <p:cNvPr id="21" name="TextBox 20">
            <a:extLst>
              <a:ext uri="{FF2B5EF4-FFF2-40B4-BE49-F238E27FC236}">
                <a16:creationId xmlns:a16="http://schemas.microsoft.com/office/drawing/2014/main" id="{E87E3B31-2BBF-4A87-A4AD-152C934B9A55}"/>
              </a:ext>
            </a:extLst>
          </p:cNvPr>
          <p:cNvSpPr txBox="1"/>
          <p:nvPr/>
        </p:nvSpPr>
        <p:spPr>
          <a:xfrm>
            <a:off x="1704560" y="2857356"/>
            <a:ext cx="8622195" cy="2862322"/>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 nhà xây đã lâu, bay mới thấp thoáng mấy con chim sẻ lách chách bay đến. Chúng ẩn vào các hốc tường, lỗ thông hơi, cửa ngách để trú chân, làm tổ. Bầy chim rụt rè sà xuống những cây cảnh.</a:t>
            </a:r>
          </a:p>
        </p:txBody>
      </p:sp>
      <p:sp>
        <p:nvSpPr>
          <p:cNvPr id="22" name="Rectangle 21">
            <a:extLst>
              <a:ext uri="{FF2B5EF4-FFF2-40B4-BE49-F238E27FC236}">
                <a16:creationId xmlns:a16="http://schemas.microsoft.com/office/drawing/2014/main" id="{C4206D78-3A14-479F-A75D-4F5CB6236F6D}"/>
              </a:ext>
            </a:extLst>
          </p:cNvPr>
          <p:cNvSpPr/>
          <p:nvPr/>
        </p:nvSpPr>
        <p:spPr>
          <a:xfrm>
            <a:off x="1528158" y="292386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B6FCE4C0-A99C-426B-8263-279175EE7BB1}"/>
              </a:ext>
            </a:extLst>
          </p:cNvPr>
          <p:cNvSpPr/>
          <p:nvPr/>
        </p:nvSpPr>
        <p:spPr>
          <a:xfrm>
            <a:off x="1577854" y="3490396"/>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a:extLst>
              <a:ext uri="{FF2B5EF4-FFF2-40B4-BE49-F238E27FC236}">
                <a16:creationId xmlns:a16="http://schemas.microsoft.com/office/drawing/2014/main" id="{A3C173B9-FC23-4870-9CDF-66FE5C61A41F}"/>
              </a:ext>
            </a:extLst>
          </p:cNvPr>
          <p:cNvSpPr/>
          <p:nvPr/>
        </p:nvSpPr>
        <p:spPr>
          <a:xfrm>
            <a:off x="1587793" y="407680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id="{FB489C83-DA08-4A59-BA4C-1BCCF9503893}"/>
              </a:ext>
            </a:extLst>
          </p:cNvPr>
          <p:cNvSpPr/>
          <p:nvPr/>
        </p:nvSpPr>
        <p:spPr>
          <a:xfrm>
            <a:off x="1627550" y="4603579"/>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a:extLst>
              <a:ext uri="{FF2B5EF4-FFF2-40B4-BE49-F238E27FC236}">
                <a16:creationId xmlns:a16="http://schemas.microsoft.com/office/drawing/2014/main" id="{CE73BB6A-56B4-4998-95B4-357D3AC36AE0}"/>
              </a:ext>
            </a:extLst>
          </p:cNvPr>
          <p:cNvSpPr/>
          <p:nvPr/>
        </p:nvSpPr>
        <p:spPr>
          <a:xfrm>
            <a:off x="1607673" y="5189988"/>
            <a:ext cx="586655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27"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CF5E52E-31D3-48B9-CAE4-9AF3616DB597}"/>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381000" y="348732"/>
            <a:ext cx="11430000" cy="6340303"/>
          </a:xfrm>
          <a:prstGeom prst="rect">
            <a:avLst/>
          </a:prstGeom>
        </p:spPr>
      </p:pic>
      <p:grpSp>
        <p:nvGrpSpPr>
          <p:cNvPr id="8" name="Group 7">
            <a:extLst>
              <a:ext uri="{FF2B5EF4-FFF2-40B4-BE49-F238E27FC236}">
                <a16:creationId xmlns:a16="http://schemas.microsoft.com/office/drawing/2014/main" id="{58B80A4F-A254-9A9F-EA16-0CE5DE88D687}"/>
              </a:ext>
            </a:extLst>
          </p:cNvPr>
          <p:cNvGrpSpPr/>
          <p:nvPr/>
        </p:nvGrpSpPr>
        <p:grpSpPr>
          <a:xfrm>
            <a:off x="1826053" y="791308"/>
            <a:ext cx="8539894" cy="1534449"/>
            <a:chOff x="1826053" y="791308"/>
            <a:chExt cx="8539894" cy="1534449"/>
          </a:xfrm>
        </p:grpSpPr>
        <p:sp>
          <p:nvSpPr>
            <p:cNvPr id="7" name="Freeform: Shape 6">
              <a:extLst>
                <a:ext uri="{FF2B5EF4-FFF2-40B4-BE49-F238E27FC236}">
                  <a16:creationId xmlns:a16="http://schemas.microsoft.com/office/drawing/2014/main" id="{B5A81862-568B-7F05-F262-B87677790AE5}"/>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Rectangle: Rounded Corners 8">
            <a:extLst>
              <a:ext uri="{FF2B5EF4-FFF2-40B4-BE49-F238E27FC236}">
                <a16:creationId xmlns:a16="http://schemas.microsoft.com/office/drawing/2014/main" id="{F62229BF-D9D1-8FC9-B6A9-F69021914FBD}"/>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Picture 9">
            <a:extLst>
              <a:ext uri="{FF2B5EF4-FFF2-40B4-BE49-F238E27FC236}">
                <a16:creationId xmlns:a16="http://schemas.microsoft.com/office/drawing/2014/main" id="{AE9D0F07-9D0B-44CA-7EF9-6E550C20C039}"/>
              </a:ext>
            </a:extLst>
          </p:cNvPr>
          <p:cNvPicPr>
            <a:picLocks noChangeAspect="1"/>
          </p:cNvPicPr>
          <p:nvPr/>
        </p:nvPicPr>
        <p:blipFill>
          <a:blip r:embed="rId5"/>
          <a:stretch>
            <a:fillRect/>
          </a:stretch>
        </p:blipFill>
        <p:spPr>
          <a:xfrm>
            <a:off x="1326682" y="135017"/>
            <a:ext cx="998741" cy="2209800"/>
          </a:xfrm>
          <a:prstGeom prst="rect">
            <a:avLst/>
          </a:prstGeom>
        </p:spPr>
      </p:pic>
      <p:sp>
        <p:nvSpPr>
          <p:cNvPr id="15" name="TextBox 14">
            <a:extLst>
              <a:ext uri="{FF2B5EF4-FFF2-40B4-BE49-F238E27FC236}">
                <a16:creationId xmlns:a16="http://schemas.microsoft.com/office/drawing/2014/main" id="{DE290F0C-5E79-4314-953E-E9D705AC4D75}"/>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id="{758B9F15-68F5-4C0F-9E03-A03AC2DDE143}"/>
              </a:ext>
            </a:extLst>
          </p:cNvPr>
          <p:cNvSpPr/>
          <p:nvPr/>
        </p:nvSpPr>
        <p:spPr>
          <a:xfrm>
            <a:off x="1239923" y="4394855"/>
            <a:ext cx="84904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D7572775-5685-47B7-89DD-8AC30F6F07F6}"/>
              </a:ext>
            </a:extLst>
          </p:cNvPr>
          <p:cNvSpPr/>
          <p:nvPr/>
        </p:nvSpPr>
        <p:spPr>
          <a:xfrm>
            <a:off x="3684949" y="3848204"/>
            <a:ext cx="736736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671E94B2-17B6-46E8-AA7D-177B7155E648}"/>
              </a:ext>
            </a:extLst>
          </p:cNvPr>
          <p:cNvSpPr txBox="1"/>
          <p:nvPr/>
        </p:nvSpPr>
        <p:spPr>
          <a:xfrm>
            <a:off x="1888435" y="4928897"/>
            <a:ext cx="9044607" cy="1477328"/>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 đầu nhìn thấy bầy chim sẻ, cậu bé đã cầm sỏi ném bầy chim sẻ. Kết quả Chúng sợ hãy bay sang sân thượng nhà khác.</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A13503CA-C9E1-424E-95C3-6281134C92B8}"/>
              </a:ext>
            </a:extLst>
          </p:cNvPr>
          <p:cNvPicPr>
            <a:picLocks noChangeAspect="1"/>
          </p:cNvPicPr>
          <p:nvPr/>
        </p:nvPicPr>
        <p:blipFill>
          <a:blip r:embed="rId6"/>
          <a:stretch>
            <a:fillRect/>
          </a:stretch>
        </p:blipFill>
        <p:spPr>
          <a:xfrm>
            <a:off x="999572" y="4950093"/>
            <a:ext cx="743776" cy="725487"/>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32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id="{58B80A4F-A254-9A9F-EA16-0CE5DE88D687}"/>
              </a:ext>
            </a:extLst>
          </p:cNvPr>
          <p:cNvGrpSpPr/>
          <p:nvPr/>
        </p:nvGrpSpPr>
        <p:grpSpPr>
          <a:xfrm>
            <a:off x="1446943" y="251792"/>
            <a:ext cx="9550003" cy="1408043"/>
            <a:chOff x="1446943" y="838200"/>
            <a:chExt cx="9550003" cy="1408043"/>
          </a:xfrm>
        </p:grpSpPr>
        <p:sp>
          <p:nvSpPr>
            <p:cNvPr id="7" name="Freeform: Shape 6">
              <a:extLst>
                <a:ext uri="{FF2B5EF4-FFF2-40B4-BE49-F238E27FC236}">
                  <a16:creationId xmlns:a16="http://schemas.microsoft.com/office/drawing/2014/main" id="{B5A81862-568B-7F05-F262-B87677790AE5}"/>
                </a:ext>
              </a:extLst>
            </p:cNvPr>
            <p:cNvSpPr/>
            <p:nvPr/>
          </p:nvSpPr>
          <p:spPr>
            <a:xfrm>
              <a:off x="1446943" y="838200"/>
              <a:ext cx="9298115"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id="{27E94035-7AEF-4569-AE47-883007E9559B}"/>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2BC69F7A-2834-9103-F672-8C94A65A479B}"/>
              </a:ext>
            </a:extLst>
          </p:cNvPr>
          <p:cNvPicPr>
            <a:picLocks noChangeAspect="1"/>
          </p:cNvPicPr>
          <p:nvPr/>
        </p:nvPicPr>
        <p:blipFill>
          <a:blip r:embed="rId5"/>
          <a:stretch>
            <a:fillRect/>
          </a:stretch>
        </p:blipFill>
        <p:spPr>
          <a:xfrm>
            <a:off x="794033" y="188420"/>
            <a:ext cx="1000225" cy="2212584"/>
          </a:xfrm>
          <a:prstGeom prst="rect">
            <a:avLst/>
          </a:prstGeom>
        </p:spPr>
      </p:pic>
      <p:sp>
        <p:nvSpPr>
          <p:cNvPr id="18" name="TextBox 17">
            <a:extLst>
              <a:ext uri="{FF2B5EF4-FFF2-40B4-BE49-F238E27FC236}">
                <a16:creationId xmlns:a16="http://schemas.microsoft.com/office/drawing/2014/main" id="{DAD29816-20AC-4946-ACD6-04317C80D3E1}"/>
              </a:ext>
            </a:extLst>
          </p:cNvPr>
          <p:cNvSpPr txBox="1"/>
          <p:nvPr/>
        </p:nvSpPr>
        <p:spPr>
          <a:xfrm>
            <a:off x="1490870" y="1803809"/>
            <a:ext cx="9332843" cy="2554545"/>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sang sân thượng nhà bên, cậu thấy có đàn chim sẻ léo nhéo đến là nhộn. Con bay, con nhảy, có con nằm lăn ra rũ cánh, rồi mổ đùa nhau… nom vui quá.</a:t>
            </a:r>
          </a:p>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Bấy giờ cậu bé mới ngẩn người nhớ ra: “Đáng lẽ lũ chim ấy đã ở trên sân thượng nhà mình.”.</a:t>
            </a:r>
          </a:p>
        </p:txBody>
      </p:sp>
      <p:sp>
        <p:nvSpPr>
          <p:cNvPr id="19" name="Rectangle 18">
            <a:extLst>
              <a:ext uri="{FF2B5EF4-FFF2-40B4-BE49-F238E27FC236}">
                <a16:creationId xmlns:a16="http://schemas.microsoft.com/office/drawing/2014/main" id="{8BB9A3FA-451E-452C-ADE6-9E52C04AC461}"/>
              </a:ext>
            </a:extLst>
          </p:cNvPr>
          <p:cNvSpPr/>
          <p:nvPr/>
        </p:nvSpPr>
        <p:spPr>
          <a:xfrm>
            <a:off x="1567913" y="24169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58A35951-5E03-4D9E-A1FF-415993D29333}"/>
              </a:ext>
            </a:extLst>
          </p:cNvPr>
          <p:cNvSpPr/>
          <p:nvPr/>
        </p:nvSpPr>
        <p:spPr>
          <a:xfrm>
            <a:off x="7104010" y="1900135"/>
            <a:ext cx="3729642"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AE0A1EB6-9CE4-4023-8E1C-FED975449E52}"/>
              </a:ext>
            </a:extLst>
          </p:cNvPr>
          <p:cNvSpPr txBox="1"/>
          <p:nvPr/>
        </p:nvSpPr>
        <p:spPr>
          <a:xfrm>
            <a:off x="1888435" y="4471697"/>
            <a:ext cx="8925339" cy="1477328"/>
          </a:xfrm>
          <a:prstGeom prst="rect">
            <a:avLst/>
          </a:prstGeom>
          <a:noFill/>
        </p:spPr>
        <p:txBody>
          <a:bodyPr wrap="square" lIns="0" tIns="0" rIns="0" bIns="0" rtlCol="0">
            <a:spAutoFit/>
          </a:bodyPr>
          <a:lstStyle/>
          <a:p>
            <a:pPr lvl="0" algn="just"/>
            <a:r>
              <a:rPr lang="vi-VN" sz="2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kumimoji="0" lang="en-US" sz="2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id="{BC1E70C5-0A10-4381-9090-7E476B1EC0C7}"/>
              </a:ext>
            </a:extLst>
          </p:cNvPr>
          <p:cNvPicPr>
            <a:picLocks noChangeAspect="1"/>
          </p:cNvPicPr>
          <p:nvPr/>
        </p:nvPicPr>
        <p:blipFill>
          <a:blip r:embed="rId6"/>
          <a:stretch>
            <a:fillRect/>
          </a:stretch>
        </p:blipFill>
        <p:spPr>
          <a:xfrm>
            <a:off x="999572" y="4492893"/>
            <a:ext cx="743776" cy="725487"/>
          </a:xfrm>
          <a:prstGeom prst="rect">
            <a:avLst/>
          </a:prstGeom>
        </p:spPr>
      </p:pic>
      <p:sp>
        <p:nvSpPr>
          <p:cNvPr id="30" name="Rectangle 29">
            <a:extLst>
              <a:ext uri="{FF2B5EF4-FFF2-40B4-BE49-F238E27FC236}">
                <a16:creationId xmlns:a16="http://schemas.microsoft.com/office/drawing/2014/main" id="{4FBE3C4B-4AAB-49BF-AA86-E2CEA6173CA9}"/>
              </a:ext>
            </a:extLst>
          </p:cNvPr>
          <p:cNvSpPr/>
          <p:nvPr/>
        </p:nvSpPr>
        <p:spPr>
          <a:xfrm>
            <a:off x="1538096" y="28741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id="{7C9484B9-C4F2-4A79-ABB2-51770F5C33D1}"/>
              </a:ext>
            </a:extLst>
          </p:cNvPr>
          <p:cNvSpPr/>
          <p:nvPr/>
        </p:nvSpPr>
        <p:spPr>
          <a:xfrm>
            <a:off x="1806452" y="3381064"/>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a:extLst>
              <a:ext uri="{FF2B5EF4-FFF2-40B4-BE49-F238E27FC236}">
                <a16:creationId xmlns:a16="http://schemas.microsoft.com/office/drawing/2014/main" id="{E8DA1795-30B7-4915-A8D3-95BAC8A6B875}"/>
              </a:ext>
            </a:extLst>
          </p:cNvPr>
          <p:cNvSpPr/>
          <p:nvPr/>
        </p:nvSpPr>
        <p:spPr>
          <a:xfrm>
            <a:off x="1538096" y="3887961"/>
            <a:ext cx="7228217" cy="346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771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out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out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out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8" grpId="0"/>
      <p:bldP spid="30"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id="{D569EFEC-33BE-F004-BC13-7E3BD9EF029B}"/>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9" name="Group 18">
            <a:extLst>
              <a:ext uri="{FF2B5EF4-FFF2-40B4-BE49-F238E27FC236}">
                <a16:creationId xmlns:a16="http://schemas.microsoft.com/office/drawing/2014/main" id="{F9ACA56B-7D03-42E4-B555-110C38DB652F}"/>
              </a:ext>
            </a:extLst>
          </p:cNvPr>
          <p:cNvGrpSpPr/>
          <p:nvPr/>
        </p:nvGrpSpPr>
        <p:grpSpPr>
          <a:xfrm>
            <a:off x="1579629" y="429038"/>
            <a:ext cx="8985667" cy="2209800"/>
            <a:chOff x="3040681" y="4792317"/>
            <a:chExt cx="7532706" cy="2209800"/>
          </a:xfrm>
        </p:grpSpPr>
        <p:sp>
          <p:nvSpPr>
            <p:cNvPr id="20" name="Freeform: Shape 19">
              <a:extLst>
                <a:ext uri="{FF2B5EF4-FFF2-40B4-BE49-F238E27FC236}">
                  <a16:creationId xmlns:a16="http://schemas.microsoft.com/office/drawing/2014/main" id="{B139F73D-BC3F-467F-93D1-274A643D3FE0}"/>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id="{090BD417-0578-4CC4-A463-B8A0EB1FED27}"/>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23" name="Rectangle: Rounded Corners 22">
              <a:extLst>
                <a:ext uri="{FF2B5EF4-FFF2-40B4-BE49-F238E27FC236}">
                  <a16:creationId xmlns:a16="http://schemas.microsoft.com/office/drawing/2014/main" id="{FC8CBC2A-46E3-476C-B19D-1EC4CBAB0711}"/>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4" name="TextBox 23">
              <a:extLst>
                <a:ext uri="{FF2B5EF4-FFF2-40B4-BE49-F238E27FC236}">
                  <a16:creationId xmlns:a16="http://schemas.microsoft.com/office/drawing/2014/main" id="{74D5B148-BA62-4B37-997F-FD3664C95576}"/>
                </a:ext>
              </a:extLst>
            </p:cNvPr>
            <p:cNvSpPr txBox="1"/>
            <p:nvPr/>
          </p:nvSpPr>
          <p:spPr>
            <a:xfrm>
              <a:off x="4044099" y="5207192"/>
              <a:ext cx="6329320" cy="861774"/>
            </a:xfrm>
            <a:prstGeom prst="rect">
              <a:avLst/>
            </a:prstGeom>
            <a:noFill/>
          </p:spPr>
          <p:txBody>
            <a:bodyPr wrap="square" lIns="0" tIns="0" rIns="0" bIns="0" rtlCol="0">
              <a:spAutoFit/>
            </a:bodyPr>
            <a:lstStyle/>
            <a:p>
              <a:pPr marL="0" marR="0" algn="just">
                <a:spcBef>
                  <a:spcPts val="0"/>
                </a:spcBef>
                <a:spcAft>
                  <a:spcPts val="0"/>
                </a:spcAft>
              </a:pP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 name="TextBox 2">
            <a:extLst>
              <a:ext uri="{FF2B5EF4-FFF2-40B4-BE49-F238E27FC236}">
                <a16:creationId xmlns:a16="http://schemas.microsoft.com/office/drawing/2014/main" id="{6F6439B3-F28D-4600-871B-4AEDA64E6C7C}"/>
              </a:ext>
            </a:extLst>
          </p:cNvPr>
          <p:cNvSpPr txBox="1"/>
          <p:nvPr/>
        </p:nvSpPr>
        <p:spPr>
          <a:xfrm>
            <a:off x="2276061" y="2941983"/>
            <a:ext cx="7871791" cy="2585323"/>
          </a:xfrm>
          <a:prstGeom prst="rect">
            <a:avLst/>
          </a:prstGeom>
          <a:noFill/>
        </p:spPr>
        <p:txBody>
          <a:bodyPr wrap="square" lIns="0" tIns="0" rIns="0" bIns="0" rtlCol="0">
            <a:spAutoFit/>
          </a:bodyPr>
          <a:lstStyle/>
          <a:p>
            <a:pPr algn="just"/>
            <a:r>
              <a:rPr lang="nl-NL" sz="2800" b="1"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6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5"/>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1477328"/>
          </a:xfrm>
          <a:prstGeom prst="rect">
            <a:avLst/>
          </a:prstGeom>
          <a:noFill/>
        </p:spPr>
        <p:txBody>
          <a:bodyPr wrap="square" lIns="0" tIns="0" rIns="0" bIns="0" rtlCol="0">
            <a:spAutoFit/>
          </a:bodyPr>
          <a:lstStyle/>
          <a:p>
            <a:pPr algn="just"/>
            <a:r>
              <a:rPr lang="nl-NL" sz="3200" b="1" smtClean="0">
                <a:solidFill>
                  <a:srgbClr val="00B050"/>
                </a:solidFill>
                <a:latin typeface="Arial-Rounded" panose="020B0500000000000000" pitchFamily="34" charset="0"/>
                <a:ea typeface="Arial-Rounded" panose="020B0500000000000000" pitchFamily="34" charset="0"/>
                <a:cs typeface="Arial-Rounded" panose="020B0500000000000000" pitchFamily="34" charset="0"/>
              </a:rPr>
              <a:t>      Qua câu chuyện giúp ta hiểu được: Nếu </a:t>
            </a:r>
            <a:r>
              <a:rPr lang="nl-NL"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bạn yêu quý thiên nhiên thì thiên nhiên cũng sẽ yêu quý bạn.</a:t>
            </a:r>
            <a:endPar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LẠI</a:t>
            </a:r>
          </a:p>
        </p:txBody>
      </p:sp>
      <p:sp>
        <p:nvSpPr>
          <p:cNvPr id="15" name="TextBox 14">
            <a:extLst>
              <a:ext uri="{FF2B5EF4-FFF2-40B4-BE49-F238E27FC236}">
                <a16:creationId xmlns:a16="http://schemas.microsoft.com/office/drawing/2014/main"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solidFill>
                  <a:srgbClr val="A7EA52"/>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LẠI</a:t>
            </a:r>
          </a:p>
        </p:txBody>
      </p:sp>
      <p:pic>
        <p:nvPicPr>
          <p:cNvPr id="2" name="Picture 1" descr="Icon&#10;&#10;Description automatically generated">
            <a:extLst>
              <a:ext uri="{FF2B5EF4-FFF2-40B4-BE49-F238E27FC236}">
                <a16:creationId xmlns:a16="http://schemas.microsoft.com/office/drawing/2014/main" id="{883C7E8C-AEEA-C783-F2E3-8528DCE61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flipH="1">
            <a:off x="9004958" y="480160"/>
            <a:ext cx="1114088" cy="923176"/>
          </a:xfrm>
          <a:prstGeom prst="rect">
            <a:avLst/>
          </a:prstGeom>
        </p:spPr>
      </p:pic>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3</a:t>
              </a:r>
            </a:p>
          </p:txBody>
        </p:sp>
      </p:grpSp>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889521" y="844826"/>
            <a:ext cx="9176583" cy="5903844"/>
          </a:xfrm>
          <a:custGeom>
            <a:avLst/>
            <a:gdLst>
              <a:gd name="connsiteX0" fmla="*/ 0 w 9176583"/>
              <a:gd name="connsiteY0" fmla="*/ 983994 h 5903844"/>
              <a:gd name="connsiteX1" fmla="*/ 983994 w 9176583"/>
              <a:gd name="connsiteY1" fmla="*/ 0 h 5903844"/>
              <a:gd name="connsiteX2" fmla="*/ 8192589 w 9176583"/>
              <a:gd name="connsiteY2" fmla="*/ 0 h 5903844"/>
              <a:gd name="connsiteX3" fmla="*/ 9176583 w 9176583"/>
              <a:gd name="connsiteY3" fmla="*/ 983994 h 5903844"/>
              <a:gd name="connsiteX4" fmla="*/ 9176583 w 9176583"/>
              <a:gd name="connsiteY4" fmla="*/ 4919850 h 5903844"/>
              <a:gd name="connsiteX5" fmla="*/ 8192589 w 9176583"/>
              <a:gd name="connsiteY5" fmla="*/ 5903844 h 5903844"/>
              <a:gd name="connsiteX6" fmla="*/ 983994 w 9176583"/>
              <a:gd name="connsiteY6" fmla="*/ 5903844 h 5903844"/>
              <a:gd name="connsiteX7" fmla="*/ 0 w 9176583"/>
              <a:gd name="connsiteY7" fmla="*/ 4919850 h 5903844"/>
              <a:gd name="connsiteX8" fmla="*/ 0 w 9176583"/>
              <a:gd name="connsiteY8" fmla="*/ 983994 h 5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83" h="5903844" fill="none" extrusionOk="0">
                <a:moveTo>
                  <a:pt x="0" y="983994"/>
                </a:moveTo>
                <a:cubicBezTo>
                  <a:pt x="-41134" y="403843"/>
                  <a:pt x="359583" y="51753"/>
                  <a:pt x="983994" y="0"/>
                </a:cubicBezTo>
                <a:cubicBezTo>
                  <a:pt x="2130028" y="-30893"/>
                  <a:pt x="6275432" y="99340"/>
                  <a:pt x="8192589" y="0"/>
                </a:cubicBezTo>
                <a:cubicBezTo>
                  <a:pt x="8782517" y="69672"/>
                  <a:pt x="9155866" y="471467"/>
                  <a:pt x="9176583" y="983994"/>
                </a:cubicBezTo>
                <a:cubicBezTo>
                  <a:pt x="9091005" y="2878448"/>
                  <a:pt x="9104219" y="3762738"/>
                  <a:pt x="9176583" y="4919850"/>
                </a:cubicBezTo>
                <a:cubicBezTo>
                  <a:pt x="9107290" y="5488129"/>
                  <a:pt x="8718410" y="5890202"/>
                  <a:pt x="8192589" y="5903844"/>
                </a:cubicBezTo>
                <a:cubicBezTo>
                  <a:pt x="7194860" y="5947912"/>
                  <a:pt x="4099439" y="5914110"/>
                  <a:pt x="983994" y="5903844"/>
                </a:cubicBezTo>
                <a:cubicBezTo>
                  <a:pt x="424110" y="5926226"/>
                  <a:pt x="38422" y="5438255"/>
                  <a:pt x="0" y="4919850"/>
                </a:cubicBezTo>
                <a:cubicBezTo>
                  <a:pt x="161883" y="3685359"/>
                  <a:pt x="71112" y="2063302"/>
                  <a:pt x="0" y="983994"/>
                </a:cubicBezTo>
                <a:close/>
              </a:path>
              <a:path w="9176583" h="5903844" stroke="0" extrusionOk="0">
                <a:moveTo>
                  <a:pt x="0" y="983994"/>
                </a:moveTo>
                <a:cubicBezTo>
                  <a:pt x="63222" y="490038"/>
                  <a:pt x="438858" y="-7753"/>
                  <a:pt x="983994" y="0"/>
                </a:cubicBezTo>
                <a:cubicBezTo>
                  <a:pt x="2417601" y="55113"/>
                  <a:pt x="7171343" y="-40744"/>
                  <a:pt x="8192589" y="0"/>
                </a:cubicBezTo>
                <a:cubicBezTo>
                  <a:pt x="8736601" y="-12134"/>
                  <a:pt x="9185466" y="338802"/>
                  <a:pt x="9176583" y="983994"/>
                </a:cubicBezTo>
                <a:cubicBezTo>
                  <a:pt x="9228255" y="2458703"/>
                  <a:pt x="9021807" y="4376938"/>
                  <a:pt x="9176583" y="4919850"/>
                </a:cubicBezTo>
                <a:cubicBezTo>
                  <a:pt x="9176140" y="5372286"/>
                  <a:pt x="8713668" y="5855376"/>
                  <a:pt x="8192589" y="5903844"/>
                </a:cubicBezTo>
                <a:cubicBezTo>
                  <a:pt x="6222635" y="5746719"/>
                  <a:pt x="3723561" y="5763341"/>
                  <a:pt x="983994" y="5903844"/>
                </a:cubicBezTo>
                <a:cubicBezTo>
                  <a:pt x="374109" y="5962065"/>
                  <a:pt x="-47920" y="5475438"/>
                  <a:pt x="0" y="4919850"/>
                </a:cubicBezTo>
                <a:cubicBezTo>
                  <a:pt x="-147270" y="4349874"/>
                  <a:pt x="164437" y="2172076"/>
                  <a:pt x="0" y="983994"/>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id="{5B254681-95EA-3134-64B9-D1F4EAF46366}"/>
              </a:ext>
            </a:extLst>
          </p:cNvPr>
          <p:cNvSpPr txBox="1"/>
          <p:nvPr/>
        </p:nvSpPr>
        <p:spPr>
          <a:xfrm>
            <a:off x="3419060" y="1385211"/>
            <a:ext cx="8209877" cy="738664"/>
          </a:xfrm>
          <a:prstGeom prst="rect">
            <a:avLst/>
          </a:prstGeom>
          <a:noFill/>
        </p:spPr>
        <p:txBody>
          <a:bodyPr wrap="square" lIns="0" tIns="0" rIns="0" bIns="0" rtlCol="0">
            <a:spAutoFit/>
          </a:bodyPr>
          <a:lstStyle/>
          <a:p>
            <a:pPr lvl="0" algn="just"/>
            <a:r>
              <a:rPr lang="en-US" sz="2400" dirty="0" err="1">
                <a:solidFill>
                  <a:prstClr val="black"/>
                </a:solidFill>
                <a:latin typeface="Calibri" panose="020F0502020204030204" pitchFamily="34" charset="0"/>
                <a:cs typeface="Calibri" panose="020F0502020204030204" pitchFamily="34" charset="0"/>
              </a:rPr>
              <a:t>Đọc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đúng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đoạn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toàn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bộ</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bên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cửa</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sổ</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498573" y="2202119"/>
            <a:ext cx="8408505" cy="1107996"/>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Bước đầu biết thể hiện tâm trạng, cảm xúc của nhân vật trong câu chuyện qua giọng đọc, biết đọc đúng lời nhân vật, nghỉ hơi ở chỗ có dấu câu.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518452" y="3391289"/>
            <a:ext cx="8458200"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Nhận biết được trình tự các sự việc xảy ra trong câu chuyện gắn với thời gian, địa điểm cụ thể.</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61310" y="1279964"/>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91127" y="2156843"/>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60701" y="3368296"/>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đạt</a:t>
              </a:r>
              <a:endPar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1F876C40-F696-4BD5-A128-936E3AB1010B}"/>
              </a:ext>
            </a:extLst>
          </p:cNvPr>
          <p:cNvSpPr txBox="1"/>
          <p:nvPr/>
        </p:nvSpPr>
        <p:spPr>
          <a:xfrm>
            <a:off x="3627781" y="432556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việc làm suy nghĩ, cảm xúc của nhân vật dựa vào hành động, việc làm của nhân vật.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F9C77AE0-43B7-43CC-B549-C2F0FCF8EBE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30883" y="42926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6E7C64B-E120-4478-B50A-881AD07FF3E4}"/>
              </a:ext>
            </a:extLst>
          </p:cNvPr>
          <p:cNvSpPr txBox="1"/>
          <p:nvPr/>
        </p:nvSpPr>
        <p:spPr>
          <a:xfrm>
            <a:off x="3548267" y="523002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điều tác giả muốn nói qua câu chuyện: Nếu bạn yêu quý thiên nhiên thì thiên nhiên cũng sẽ yêu quý bạn.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6" name="Picture 6">
            <a:extLst>
              <a:ext uri="{FF2B5EF4-FFF2-40B4-BE49-F238E27FC236}">
                <a16:creationId xmlns:a16="http://schemas.microsoft.com/office/drawing/2014/main" id="{90779B26-3716-4D10-904E-5A3AB9E9C9D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20944" y="52070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4229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40000">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14:bounceEnd="40000">
                                          <p:cBhvr additive="base">
                                            <p:cTn id="14"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4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4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additive="base">
                                            <p:cTn id="14" dur="500" fill="hold"/>
                                            <p:tgtEl>
                                              <p:spTgt spid="2054"/>
                                            </p:tgtEl>
                                            <p:attrNameLst>
                                              <p:attrName>ppt_x</p:attrName>
                                            </p:attrNameLst>
                                          </p:cBhvr>
                                          <p:tavLst>
                                            <p:tav tm="0">
                                              <p:val>
                                                <p:strVal val="0-#ppt_w/2"/>
                                              </p:val>
                                            </p:tav>
                                            <p:tav tm="100000">
                                              <p:val>
                                                <p:strVal val="#ppt_x"/>
                                              </p:val>
                                            </p:tav>
                                          </p:tavLst>
                                        </p:anim>
                                        <p:anim calcmode="lin" valueType="num">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80">
            <a:extLst>
              <a:ext uri="{FF2B5EF4-FFF2-40B4-BE49-F238E27FC236}">
                <a16:creationId xmlns:a16="http://schemas.microsoft.com/office/drawing/2014/main" id="{6904CE70-BD27-89FD-D2A3-D6F0728C6744}"/>
              </a:ext>
            </a:extLst>
          </p:cNvPr>
          <p:cNvSpPr/>
          <p:nvPr/>
        </p:nvSpPr>
        <p:spPr>
          <a:xfrm>
            <a:off x="438150" y="438151"/>
            <a:ext cx="11296650" cy="5924550"/>
          </a:xfrm>
          <a:custGeom>
            <a:avLst/>
            <a:gdLst>
              <a:gd name="connsiteX0" fmla="*/ 0 w 11296650"/>
              <a:gd name="connsiteY0" fmla="*/ 621782 h 5924550"/>
              <a:gd name="connsiteX1" fmla="*/ 621782 w 11296650"/>
              <a:gd name="connsiteY1" fmla="*/ 0 h 5924550"/>
              <a:gd name="connsiteX2" fmla="*/ 10674868 w 11296650"/>
              <a:gd name="connsiteY2" fmla="*/ 0 h 5924550"/>
              <a:gd name="connsiteX3" fmla="*/ 11296650 w 11296650"/>
              <a:gd name="connsiteY3" fmla="*/ 621782 h 5924550"/>
              <a:gd name="connsiteX4" fmla="*/ 11296650 w 11296650"/>
              <a:gd name="connsiteY4" fmla="*/ 5302768 h 5924550"/>
              <a:gd name="connsiteX5" fmla="*/ 10674868 w 11296650"/>
              <a:gd name="connsiteY5" fmla="*/ 5924550 h 5924550"/>
              <a:gd name="connsiteX6" fmla="*/ 621782 w 11296650"/>
              <a:gd name="connsiteY6" fmla="*/ 5924550 h 5924550"/>
              <a:gd name="connsiteX7" fmla="*/ 0 w 11296650"/>
              <a:gd name="connsiteY7" fmla="*/ 5302768 h 5924550"/>
              <a:gd name="connsiteX8" fmla="*/ 0 w 11296650"/>
              <a:gd name="connsiteY8" fmla="*/ 621782 h 59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6650" h="5924550" fill="none" extrusionOk="0">
                <a:moveTo>
                  <a:pt x="0" y="621782"/>
                </a:moveTo>
                <a:cubicBezTo>
                  <a:pt x="2149" y="336554"/>
                  <a:pt x="286280" y="13257"/>
                  <a:pt x="621782" y="0"/>
                </a:cubicBezTo>
                <a:cubicBezTo>
                  <a:pt x="2369920" y="72427"/>
                  <a:pt x="7323846" y="61419"/>
                  <a:pt x="10674868" y="0"/>
                </a:cubicBezTo>
                <a:cubicBezTo>
                  <a:pt x="11015773" y="-17181"/>
                  <a:pt x="11273402" y="271349"/>
                  <a:pt x="11296650" y="621782"/>
                </a:cubicBezTo>
                <a:cubicBezTo>
                  <a:pt x="11397526" y="2139074"/>
                  <a:pt x="11189337" y="4320714"/>
                  <a:pt x="11296650" y="5302768"/>
                </a:cubicBezTo>
                <a:cubicBezTo>
                  <a:pt x="11299465" y="5631882"/>
                  <a:pt x="11014379" y="5920189"/>
                  <a:pt x="10674868" y="5924550"/>
                </a:cubicBezTo>
                <a:cubicBezTo>
                  <a:pt x="6088388" y="5954377"/>
                  <a:pt x="2547186" y="5845244"/>
                  <a:pt x="621782" y="5924550"/>
                </a:cubicBezTo>
                <a:cubicBezTo>
                  <a:pt x="291941" y="5923017"/>
                  <a:pt x="-58592" y="5657755"/>
                  <a:pt x="0" y="5302768"/>
                </a:cubicBezTo>
                <a:cubicBezTo>
                  <a:pt x="50037" y="3669182"/>
                  <a:pt x="770" y="2789686"/>
                  <a:pt x="0" y="621782"/>
                </a:cubicBezTo>
                <a:close/>
              </a:path>
              <a:path w="11296650" h="5924550" stroke="0" extrusionOk="0">
                <a:moveTo>
                  <a:pt x="0" y="621782"/>
                </a:moveTo>
                <a:cubicBezTo>
                  <a:pt x="44937" y="290630"/>
                  <a:pt x="287332" y="18650"/>
                  <a:pt x="621782" y="0"/>
                </a:cubicBezTo>
                <a:cubicBezTo>
                  <a:pt x="5188922" y="123000"/>
                  <a:pt x="9460941" y="-96860"/>
                  <a:pt x="10674868" y="0"/>
                </a:cubicBezTo>
                <a:cubicBezTo>
                  <a:pt x="10977388" y="-31157"/>
                  <a:pt x="11304173" y="263215"/>
                  <a:pt x="11296650" y="621782"/>
                </a:cubicBezTo>
                <a:cubicBezTo>
                  <a:pt x="11299823" y="1549474"/>
                  <a:pt x="11390917" y="3277695"/>
                  <a:pt x="11296650" y="5302768"/>
                </a:cubicBezTo>
                <a:cubicBezTo>
                  <a:pt x="11279140" y="5652513"/>
                  <a:pt x="10988126" y="5919617"/>
                  <a:pt x="10674868" y="5924550"/>
                </a:cubicBezTo>
                <a:cubicBezTo>
                  <a:pt x="5707989" y="5763843"/>
                  <a:pt x="4692808" y="5964217"/>
                  <a:pt x="621782" y="5924550"/>
                </a:cubicBezTo>
                <a:cubicBezTo>
                  <a:pt x="227345" y="5914242"/>
                  <a:pt x="-17641" y="5638177"/>
                  <a:pt x="0" y="5302768"/>
                </a:cubicBezTo>
                <a:cubicBezTo>
                  <a:pt x="32216" y="3375213"/>
                  <a:pt x="57206" y="1644003"/>
                  <a:pt x="0" y="621782"/>
                </a:cubicBezTo>
                <a:close/>
              </a:path>
            </a:pathLst>
          </a:custGeom>
          <a:solidFill>
            <a:sysClr val="window" lastClr="FFFFFF">
              <a:alpha val="76000"/>
            </a:sysClr>
          </a:solidFill>
          <a:ln w="38100" cap="flat" cmpd="sng" algn="ctr">
            <a:solidFill>
              <a:srgbClr val="002060"/>
            </a:solidFill>
            <a:prstDash val="dash"/>
            <a:miter lim="800000"/>
            <a:extLst>
              <a:ext uri="{C807C97D-BFC1-408E-A445-0C87EB9F89A2}">
                <ask:lineSketchStyleProps xmlns:ask="http://schemas.microsoft.com/office/drawing/2018/sketchyshapes" xmlns="" sd="852854689">
                  <a:prstGeom prst="roundRect">
                    <a:avLst>
                      <a:gd name="adj" fmla="val 10495"/>
                    </a:avLst>
                  </a:prstGeom>
                  <ask:type>
                    <ask:lineSketchCurved/>
                  </ask:type>
                </ask:lineSketchStyleProps>
              </a:ext>
            </a:extLst>
          </a:ln>
          <a:effectLst/>
        </p:spPr>
        <p:txBody>
          <a:bodyPr rtlCol="0" anchor="t"/>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libri"/>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311975" cy="6072775"/>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图片 3" descr="5">
            <a:extLst>
              <a:ext uri="{FF2B5EF4-FFF2-40B4-BE49-F238E27FC236}">
                <a16:creationId xmlns:a16="http://schemas.microsoft.com/office/drawing/2014/main" id="{8281C1AF-3C12-432F-9231-0E124F1C8EE5}"/>
              </a:ext>
            </a:extLst>
          </p:cNvPr>
          <p:cNvPicPr>
            <a:picLocks noChangeAspect="1"/>
          </p:cNvPicPr>
          <p:nvPr/>
        </p:nvPicPr>
        <p:blipFill>
          <a:blip r:embed="rId2"/>
          <a:srcRect l="45652" t="46499" r="34238" b="11787"/>
          <a:stretch>
            <a:fillRect/>
          </a:stretch>
        </p:blipFill>
        <p:spPr>
          <a:xfrm flipH="1">
            <a:off x="10070146" y="5214319"/>
            <a:ext cx="1241795" cy="1448965"/>
          </a:xfrm>
          <a:prstGeom prst="rect">
            <a:avLst/>
          </a:prstGeom>
        </p:spPr>
      </p:pic>
      <p:pic>
        <p:nvPicPr>
          <p:cNvPr id="10" name="图片 6" descr="6">
            <a:extLst>
              <a:ext uri="{FF2B5EF4-FFF2-40B4-BE49-F238E27FC236}">
                <a16:creationId xmlns:a16="http://schemas.microsoft.com/office/drawing/2014/main" id="{F2696F45-9911-460F-BA09-28468136F019}"/>
              </a:ext>
            </a:extLst>
          </p:cNvPr>
          <p:cNvPicPr>
            <a:picLocks noChangeAspect="1"/>
          </p:cNvPicPr>
          <p:nvPr/>
        </p:nvPicPr>
        <p:blipFill>
          <a:blip r:embed="rId3"/>
          <a:srcRect l="77807" t="45705"/>
          <a:stretch>
            <a:fillRect/>
          </a:stretch>
        </p:blipFill>
        <p:spPr>
          <a:xfrm>
            <a:off x="10511057" y="-61677"/>
            <a:ext cx="1948180" cy="2680970"/>
          </a:xfrm>
          <a:prstGeom prst="rect">
            <a:avLst/>
          </a:prstGeom>
        </p:spPr>
      </p:pic>
      <p:pic>
        <p:nvPicPr>
          <p:cNvPr id="11" name="Picture 10" descr="A picture containing metalware, accessory, chain&#10;&#10;Description automatically generated">
            <a:extLst>
              <a:ext uri="{FF2B5EF4-FFF2-40B4-BE49-F238E27FC236}">
                <a16:creationId xmlns:a16="http://schemas.microsoft.com/office/drawing/2014/main" id="{CF388BE4-39C2-4F72-ADAE-D1A96267979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8" r="92608">
                        <a14:foregroundMark x1="10251" y1="58407" x2="14640" y2="52708"/>
                        <a14:foregroundMark x1="14640" y1="52708" x2="24487" y2="55780"/>
                        <a14:foregroundMark x1="24487" y1="55780" x2="19203" y2="58529"/>
                        <a14:foregroundMark x1="19203" y1="58529" x2="15507" y2="55335"/>
                        <a14:foregroundMark x1="76379" y1="58407" x2="81634" y2="58529"/>
                        <a14:foregroundMark x1="78805" y1="54850" x2="92694" y2="59175"/>
                        <a14:foregroundMark x1="81750" y1="52264" x2="91048" y2="60226"/>
                        <a14:foregroundMark x1="91048" y1="60226" x2="91048" y2="60226"/>
                        <a14:foregroundMark x1="25036" y1="66653" x2="27000" y2="74939"/>
                        <a14:foregroundMark x1="27000" y1="74939" x2="27000" y2="74939"/>
                        <a14:foregroundMark x1="9385" y1="54729" x2="9269" y2="59458"/>
                        <a14:foregroundMark x1="9038" y1="55497" x2="9154" y2="72474"/>
                        <a14:foregroundMark x1="9154" y1="72474" x2="9154" y2="72474"/>
                        <a14:foregroundMark x1="7508" y1="68513" x2="7508" y2="75869"/>
                        <a14:foregroundMark x1="7508" y1="75869" x2="7508" y2="75869"/>
                        <a14:foregroundMark x1="6208" y1="68027" x2="8172" y2="75869"/>
                        <a14:foregroundMark x1="8172" y1="75869" x2="8172" y2="75869"/>
                      </a14:backgroundRemoval>
                    </a14:imgEffect>
                  </a14:imgLayer>
                </a14:imgProps>
              </a:ext>
              <a:ext uri="{28A0092B-C50C-407E-A947-70E740481C1C}">
                <a14:useLocalDpi xmlns:a14="http://schemas.microsoft.com/office/drawing/2010/main" val="0"/>
              </a:ext>
            </a:extLst>
          </a:blip>
          <a:stretch>
            <a:fillRect/>
          </a:stretch>
        </p:blipFill>
        <p:spPr>
          <a:xfrm>
            <a:off x="43547" y="-641897"/>
            <a:ext cx="12085856" cy="8317417"/>
          </a:xfrm>
          <a:prstGeom prst="rect">
            <a:avLst/>
          </a:prstGeom>
        </p:spPr>
      </p:pic>
      <p:pic>
        <p:nvPicPr>
          <p:cNvPr id="3" name="Picture 2">
            <a:extLst>
              <a:ext uri="{FF2B5EF4-FFF2-40B4-BE49-F238E27FC236}">
                <a16:creationId xmlns:a16="http://schemas.microsoft.com/office/drawing/2014/main" id="{44154A78-1F17-4B32-A255-A0818A7706E8}"/>
              </a:ext>
            </a:extLst>
          </p:cNvPr>
          <p:cNvPicPr>
            <a:picLocks noChangeAspect="1"/>
          </p:cNvPicPr>
          <p:nvPr/>
        </p:nvPicPr>
        <p:blipFill>
          <a:blip r:embed="rId6"/>
          <a:stretch>
            <a:fillRect/>
          </a:stretch>
        </p:blipFill>
        <p:spPr>
          <a:xfrm>
            <a:off x="-387172" y="1559432"/>
            <a:ext cx="12579172" cy="2342068"/>
          </a:xfrm>
          <a:prstGeom prst="rect">
            <a:avLst/>
          </a:prstGeom>
        </p:spPr>
      </p:pic>
    </p:spTree>
    <p:extLst>
      <p:ext uri="{BB962C8B-B14F-4D97-AF65-F5344CB8AC3E}">
        <p14:creationId xmlns:p14="http://schemas.microsoft.com/office/powerpoint/2010/main" val="169218081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20" name="Graphic 19">
            <a:extLst>
              <a:ext uri="{FF2B5EF4-FFF2-40B4-BE49-F238E27FC236}">
                <a16:creationId xmlns:a16="http://schemas.microsoft.com/office/drawing/2014/main" id="{8884D302-41E1-C84D-212D-F008CDCB029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t="35237"/>
          <a:stretch/>
        </p:blipFill>
        <p:spPr>
          <a:xfrm rot="21431949" flipH="1">
            <a:off x="2525092" y="3709426"/>
            <a:ext cx="8450965" cy="3768864"/>
          </a:xfrm>
          <a:prstGeom prst="rect">
            <a:avLst/>
          </a:prstGeom>
        </p:spPr>
      </p:pic>
      <p:pic>
        <p:nvPicPr>
          <p:cNvPr id="23" name="Graphic 22">
            <a:extLst>
              <a:ext uri="{FF2B5EF4-FFF2-40B4-BE49-F238E27FC236}">
                <a16:creationId xmlns:a16="http://schemas.microsoft.com/office/drawing/2014/main" id="{449CA76B-67F4-847B-6D79-F1FEF15E0D04}"/>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id="{98614013-4E45-BCE5-6DF5-5B93DEF05219}"/>
              </a:ext>
            </a:extLst>
          </p:cNvPr>
          <p:cNvSpPr/>
          <p:nvPr/>
        </p:nvSpPr>
        <p:spPr>
          <a:xfrm>
            <a:off x="989761" y="421548"/>
            <a:ext cx="9934185" cy="5975147"/>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6" name="Graphic 5">
            <a:extLst>
              <a:ext uri="{FF2B5EF4-FFF2-40B4-BE49-F238E27FC236}">
                <a16:creationId xmlns:a16="http://schemas.microsoft.com/office/drawing/2014/main" id="{21EBCB4A-2645-E3F6-1574-52C6A548806A}"/>
              </a:ext>
            </a:extLst>
          </p:cNvPr>
          <p:cNvPicPr>
            <a:picLocks noChangeAspect="1"/>
          </p:cNvPicPr>
          <p:nvPr/>
        </p:nvPicPr>
        <p:blipFill>
          <a:blip r:embed="rId10">
            <a:lum contrast="20000"/>
            <a:extLst>
              <a:ext uri="{96DAC541-7B7A-43D3-8B79-37D633B846F1}">
                <asvg:svgBlip xmlns:asvg="http://schemas.microsoft.com/office/drawing/2016/SVG/main" xmlns="" r:embed="rId11"/>
              </a:ext>
            </a:extLst>
          </a:blip>
          <a:stretch>
            <a:fillRect/>
          </a:stretch>
        </p:blipFill>
        <p:spPr>
          <a:xfrm>
            <a:off x="10011405" y="4419045"/>
            <a:ext cx="992954" cy="1586443"/>
          </a:xfrm>
          <a:prstGeom prst="rect">
            <a:avLst/>
          </a:prstGeom>
        </p:spPr>
      </p:pic>
      <p:pic>
        <p:nvPicPr>
          <p:cNvPr id="3" name="Graphic 2">
            <a:extLst>
              <a:ext uri="{FF2B5EF4-FFF2-40B4-BE49-F238E27FC236}">
                <a16:creationId xmlns:a16="http://schemas.microsoft.com/office/drawing/2014/main" id="{DB5769BE-F938-BADE-D999-9597B099DA96}"/>
              </a:ext>
            </a:extLst>
          </p:cNvPr>
          <p:cNvPicPr>
            <a:picLocks noChangeAspect="1"/>
          </p:cNvPicPr>
          <p:nvPr/>
        </p:nvPicPr>
        <p:blipFill>
          <a:blip r:embed="rId12" cstate="print">
            <a:lum contrast="20000"/>
            <a:extLst>
              <a:ext uri="{96DAC541-7B7A-43D3-8B79-37D633B846F1}">
                <asvg:svgBlip xmlns:asvg="http://schemas.microsoft.com/office/drawing/2016/SVG/main" xmlns="" r:embed="rId13"/>
              </a:ext>
            </a:extLst>
          </a:blip>
          <a:stretch>
            <a:fillRect/>
          </a:stretch>
        </p:blipFill>
        <p:spPr>
          <a:xfrm>
            <a:off x="914400" y="4765549"/>
            <a:ext cx="725289" cy="1072168"/>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14"/>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id="{C0BCE08E-6C71-3162-1CCD-4FD054D0ED8C}"/>
              </a:ext>
            </a:extLst>
          </p:cNvPr>
          <p:cNvPicPr>
            <a:picLocks noChangeAspect="1"/>
          </p:cNvPicPr>
          <p:nvPr/>
        </p:nvPicPr>
        <p:blipFill>
          <a:blip r:embed="rId14"/>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id="{45617E06-3AF9-2298-EF69-31E3031EBB04}"/>
              </a:ext>
            </a:extLst>
          </p:cNvPr>
          <p:cNvPicPr>
            <a:picLocks noChangeAspect="1"/>
          </p:cNvPicPr>
          <p:nvPr/>
        </p:nvPicPr>
        <p:blipFill>
          <a:blip r:embed="rId14"/>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14"/>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id="{817761C6-0C91-349E-1ADB-7F9E97495095}"/>
              </a:ext>
            </a:extLst>
          </p:cNvPr>
          <p:cNvPicPr>
            <a:picLocks noChangeAspect="1"/>
          </p:cNvPicPr>
          <p:nvPr/>
        </p:nvPicPr>
        <p:blipFill>
          <a:blip r:embed="rId14"/>
          <a:stretch>
            <a:fillRect/>
          </a:stretch>
        </p:blipFill>
        <p:spPr>
          <a:xfrm>
            <a:off x="10690479" y="5364540"/>
            <a:ext cx="393395" cy="331779"/>
          </a:xfrm>
          <a:prstGeom prst="rect">
            <a:avLst/>
          </a:prstGeom>
        </p:spPr>
      </p:pic>
      <p:sp>
        <p:nvSpPr>
          <p:cNvPr id="49" name="TextBox 48">
            <a:extLst>
              <a:ext uri="{FF2B5EF4-FFF2-40B4-BE49-F238E27FC236}">
                <a16:creationId xmlns:a16="http://schemas.microsoft.com/office/drawing/2014/main" id="{0FAA943E-6BC6-F4E4-B2C8-ECF4B570012F}"/>
              </a:ext>
            </a:extLst>
          </p:cNvPr>
          <p:cNvSpPr txBox="1"/>
          <p:nvPr/>
        </p:nvSpPr>
        <p:spPr>
          <a:xfrm>
            <a:off x="1398489" y="2229280"/>
            <a:ext cx="939502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11 –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endParaRPr kumimoji="0" lang="en-US" sz="4800" b="1" i="0" u="none" strike="noStrike" kern="1200" cap="none" spc="0" normalizeH="0" baseline="0" noProof="0" dirty="0">
              <a:ln>
                <a:noFill/>
              </a:ln>
              <a:solidFill>
                <a:srgbClr val="F14124"/>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6C5504D-CC74-4B89-98E5-C39321BAFDF6}"/>
              </a:ext>
            </a:extLst>
          </p:cNvPr>
          <p:cNvPicPr>
            <a:picLocks noChangeAspect="1"/>
          </p:cNvPicPr>
          <p:nvPr/>
        </p:nvPicPr>
        <p:blipFill>
          <a:blip r:embed="rId15"/>
          <a:stretch>
            <a:fillRect/>
          </a:stretch>
        </p:blipFill>
        <p:spPr>
          <a:xfrm>
            <a:off x="2764118" y="752396"/>
            <a:ext cx="6584251" cy="1457070"/>
          </a:xfrm>
          <a:prstGeom prst="rect">
            <a:avLst/>
          </a:prstGeom>
        </p:spPr>
      </p:pic>
      <p:pic>
        <p:nvPicPr>
          <p:cNvPr id="8" name="Picture 7">
            <a:extLst>
              <a:ext uri="{FF2B5EF4-FFF2-40B4-BE49-F238E27FC236}">
                <a16:creationId xmlns:a16="http://schemas.microsoft.com/office/drawing/2014/main" id="{D936C02C-CBAF-43F3-A081-7B1D75FCD31E}"/>
              </a:ext>
            </a:extLst>
          </p:cNvPr>
          <p:cNvPicPr>
            <a:picLocks noChangeAspect="1"/>
          </p:cNvPicPr>
          <p:nvPr/>
        </p:nvPicPr>
        <p:blipFill>
          <a:blip r:embed="rId16"/>
          <a:stretch>
            <a:fillRect/>
          </a:stretch>
        </p:blipFill>
        <p:spPr>
          <a:xfrm>
            <a:off x="2991000" y="3052266"/>
            <a:ext cx="6468417" cy="2462997"/>
          </a:xfrm>
          <a:prstGeom prst="rect">
            <a:avLst/>
          </a:prstGeom>
        </p:spPr>
      </p:pic>
    </p:spTree>
    <p:extLst>
      <p:ext uri="{BB962C8B-B14F-4D97-AF65-F5344CB8AC3E}">
        <p14:creationId xmlns:p14="http://schemas.microsoft.com/office/powerpoint/2010/main" val="3159169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311975" cy="6072775"/>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871B1D05-857D-4CA5-9217-BBD31968D02A}"/>
              </a:ext>
            </a:extLst>
          </p:cNvPr>
          <p:cNvGrpSpPr/>
          <p:nvPr/>
        </p:nvGrpSpPr>
        <p:grpSpPr>
          <a:xfrm>
            <a:off x="440012" y="666750"/>
            <a:ext cx="6453543" cy="1485718"/>
            <a:chOff x="621963" y="152400"/>
            <a:chExt cx="6540838" cy="1964422"/>
          </a:xfrm>
        </p:grpSpPr>
        <p:grpSp>
          <p:nvGrpSpPr>
            <p:cNvPr id="12" name="Group 11">
              <a:extLst>
                <a:ext uri="{FF2B5EF4-FFF2-40B4-BE49-F238E27FC236}">
                  <a16:creationId xmlns:a16="http://schemas.microsoft.com/office/drawing/2014/main" id="{1607F6D6-9A3B-4DEA-BD4F-0BE0737FDBEC}"/>
                </a:ext>
              </a:extLst>
            </p:cNvPr>
            <p:cNvGrpSpPr/>
            <p:nvPr/>
          </p:nvGrpSpPr>
          <p:grpSpPr>
            <a:xfrm>
              <a:off x="1071130" y="152400"/>
              <a:ext cx="6091671" cy="1964422"/>
              <a:chOff x="1071130" y="152400"/>
              <a:chExt cx="6091671" cy="1964422"/>
            </a:xfrm>
          </p:grpSpPr>
          <p:grpSp>
            <p:nvGrpSpPr>
              <p:cNvPr id="14" name="Group 13">
                <a:extLst>
                  <a:ext uri="{FF2B5EF4-FFF2-40B4-BE49-F238E27FC236}">
                    <a16:creationId xmlns:a16="http://schemas.microsoft.com/office/drawing/2014/main" id="{7A9A794A-4A2E-47EF-A3A3-46FA2D12045C}"/>
                  </a:ext>
                </a:extLst>
              </p:cNvPr>
              <p:cNvGrpSpPr/>
              <p:nvPr/>
            </p:nvGrpSpPr>
            <p:grpSpPr>
              <a:xfrm>
                <a:off x="1071130" y="152400"/>
                <a:ext cx="6091671" cy="1964422"/>
                <a:chOff x="2188318" y="483352"/>
                <a:chExt cx="8936882" cy="5640168"/>
              </a:xfrm>
            </p:grpSpPr>
            <p:sp>
              <p:nvSpPr>
                <p:cNvPr id="16" name="Rectangle: Rounded Corners 15">
                  <a:extLst>
                    <a:ext uri="{FF2B5EF4-FFF2-40B4-BE49-F238E27FC236}">
                      <a16:creationId xmlns:a16="http://schemas.microsoft.com/office/drawing/2014/main" id="{CBA16C3C-A059-49CB-B754-3DE4F8F1F6A6}"/>
                    </a:ext>
                  </a:extLst>
                </p:cNvPr>
                <p:cNvSpPr/>
                <p:nvPr/>
              </p:nvSpPr>
              <p:spPr>
                <a:xfrm>
                  <a:off x="2188318" y="483352"/>
                  <a:ext cx="8936882" cy="5640168"/>
                </a:xfrm>
                <a:custGeom>
                  <a:avLst/>
                  <a:gdLst>
                    <a:gd name="connsiteX0" fmla="*/ 0 w 8936882"/>
                    <a:gd name="connsiteY0" fmla="*/ 940047 h 5640168"/>
                    <a:gd name="connsiteX1" fmla="*/ 940047 w 8936882"/>
                    <a:gd name="connsiteY1" fmla="*/ 0 h 5640168"/>
                    <a:gd name="connsiteX2" fmla="*/ 7996835 w 8936882"/>
                    <a:gd name="connsiteY2" fmla="*/ 0 h 5640168"/>
                    <a:gd name="connsiteX3" fmla="*/ 8936882 w 8936882"/>
                    <a:gd name="connsiteY3" fmla="*/ 940047 h 5640168"/>
                    <a:gd name="connsiteX4" fmla="*/ 8936882 w 8936882"/>
                    <a:gd name="connsiteY4" fmla="*/ 4700121 h 5640168"/>
                    <a:gd name="connsiteX5" fmla="*/ 7996835 w 8936882"/>
                    <a:gd name="connsiteY5" fmla="*/ 5640168 h 5640168"/>
                    <a:gd name="connsiteX6" fmla="*/ 940047 w 8936882"/>
                    <a:gd name="connsiteY6" fmla="*/ 5640168 h 5640168"/>
                    <a:gd name="connsiteX7" fmla="*/ 0 w 8936882"/>
                    <a:gd name="connsiteY7" fmla="*/ 4700121 h 5640168"/>
                    <a:gd name="connsiteX8" fmla="*/ 0 w 8936882"/>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6882" h="5640168" fill="none" extrusionOk="0">
                      <a:moveTo>
                        <a:pt x="0" y="940047"/>
                      </a:moveTo>
                      <a:cubicBezTo>
                        <a:pt x="-55673" y="505251"/>
                        <a:pt x="436402" y="11592"/>
                        <a:pt x="940047" y="0"/>
                      </a:cubicBezTo>
                      <a:cubicBezTo>
                        <a:pt x="4418656" y="33873"/>
                        <a:pt x="6755660" y="-109113"/>
                        <a:pt x="7996835" y="0"/>
                      </a:cubicBezTo>
                      <a:cubicBezTo>
                        <a:pt x="8529965" y="12887"/>
                        <a:pt x="8853679" y="388004"/>
                        <a:pt x="8936882" y="940047"/>
                      </a:cubicBezTo>
                      <a:cubicBezTo>
                        <a:pt x="9071070" y="2337767"/>
                        <a:pt x="8972285" y="3715600"/>
                        <a:pt x="8936882" y="4700121"/>
                      </a:cubicBezTo>
                      <a:cubicBezTo>
                        <a:pt x="8999927" y="5247043"/>
                        <a:pt x="8508057" y="5653065"/>
                        <a:pt x="7996835" y="5640168"/>
                      </a:cubicBezTo>
                      <a:cubicBezTo>
                        <a:pt x="4934172" y="5563953"/>
                        <a:pt x="1909952" y="5639036"/>
                        <a:pt x="940047" y="5640168"/>
                      </a:cubicBezTo>
                      <a:cubicBezTo>
                        <a:pt x="489659" y="5626370"/>
                        <a:pt x="2736" y="5242164"/>
                        <a:pt x="0" y="4700121"/>
                      </a:cubicBezTo>
                      <a:cubicBezTo>
                        <a:pt x="-69462" y="3056618"/>
                        <a:pt x="136418" y="1963959"/>
                        <a:pt x="0" y="940047"/>
                      </a:cubicBezTo>
                      <a:close/>
                    </a:path>
                    <a:path w="8936882" h="5640168" stroke="0" extrusionOk="0">
                      <a:moveTo>
                        <a:pt x="0" y="940047"/>
                      </a:moveTo>
                      <a:cubicBezTo>
                        <a:pt x="62604" y="493456"/>
                        <a:pt x="388692" y="20585"/>
                        <a:pt x="940047" y="0"/>
                      </a:cubicBezTo>
                      <a:cubicBezTo>
                        <a:pt x="4420609" y="-261"/>
                        <a:pt x="6493712" y="149202"/>
                        <a:pt x="7996835" y="0"/>
                      </a:cubicBezTo>
                      <a:cubicBezTo>
                        <a:pt x="8501476" y="9570"/>
                        <a:pt x="8913354" y="393377"/>
                        <a:pt x="8936882" y="940047"/>
                      </a:cubicBezTo>
                      <a:cubicBezTo>
                        <a:pt x="8953726" y="1328785"/>
                        <a:pt x="8989108" y="3241711"/>
                        <a:pt x="8936882" y="4700121"/>
                      </a:cubicBezTo>
                      <a:cubicBezTo>
                        <a:pt x="8929142" y="5178426"/>
                        <a:pt x="8525792" y="5569521"/>
                        <a:pt x="7996835" y="5640168"/>
                      </a:cubicBezTo>
                      <a:cubicBezTo>
                        <a:pt x="5532826" y="5706330"/>
                        <a:pt x="4199307"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CE02D761-98D3-4F28-95DA-2CC34428B906}"/>
                    </a:ext>
                  </a:extLst>
                </p:cNvPr>
                <p:cNvSpPr/>
                <p:nvPr/>
              </p:nvSpPr>
              <p:spPr>
                <a:xfrm>
                  <a:off x="2293756" y="635753"/>
                  <a:ext cx="8562683" cy="5307849"/>
                </a:xfrm>
                <a:custGeom>
                  <a:avLst/>
                  <a:gdLst>
                    <a:gd name="connsiteX0" fmla="*/ 0 w 8562683"/>
                    <a:gd name="connsiteY0" fmla="*/ 884659 h 5307849"/>
                    <a:gd name="connsiteX1" fmla="*/ 884659 w 8562683"/>
                    <a:gd name="connsiteY1" fmla="*/ 0 h 5307849"/>
                    <a:gd name="connsiteX2" fmla="*/ 7678024 w 8562683"/>
                    <a:gd name="connsiteY2" fmla="*/ 0 h 5307849"/>
                    <a:gd name="connsiteX3" fmla="*/ 8562683 w 8562683"/>
                    <a:gd name="connsiteY3" fmla="*/ 884659 h 5307849"/>
                    <a:gd name="connsiteX4" fmla="*/ 8562683 w 8562683"/>
                    <a:gd name="connsiteY4" fmla="*/ 4423190 h 5307849"/>
                    <a:gd name="connsiteX5" fmla="*/ 7678024 w 8562683"/>
                    <a:gd name="connsiteY5" fmla="*/ 5307849 h 5307849"/>
                    <a:gd name="connsiteX6" fmla="*/ 884659 w 8562683"/>
                    <a:gd name="connsiteY6" fmla="*/ 5307849 h 5307849"/>
                    <a:gd name="connsiteX7" fmla="*/ 0 w 8562683"/>
                    <a:gd name="connsiteY7" fmla="*/ 4423190 h 5307849"/>
                    <a:gd name="connsiteX8" fmla="*/ 0 w 8562683"/>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683" h="5307849" fill="none" extrusionOk="0">
                      <a:moveTo>
                        <a:pt x="0" y="884659"/>
                      </a:moveTo>
                      <a:cubicBezTo>
                        <a:pt x="-53596" y="477307"/>
                        <a:pt x="448843" y="39390"/>
                        <a:pt x="884659" y="0"/>
                      </a:cubicBezTo>
                      <a:cubicBezTo>
                        <a:pt x="2192245" y="33873"/>
                        <a:pt x="6404957" y="-109113"/>
                        <a:pt x="7678024" y="0"/>
                      </a:cubicBezTo>
                      <a:cubicBezTo>
                        <a:pt x="8181079" y="13363"/>
                        <a:pt x="8542079" y="387935"/>
                        <a:pt x="8562683" y="884659"/>
                      </a:cubicBezTo>
                      <a:cubicBezTo>
                        <a:pt x="8696871" y="1740838"/>
                        <a:pt x="8598086" y="3539601"/>
                        <a:pt x="8562683" y="4423190"/>
                      </a:cubicBezTo>
                      <a:cubicBezTo>
                        <a:pt x="8581478" y="4920046"/>
                        <a:pt x="8134151" y="5360489"/>
                        <a:pt x="7678024" y="5307849"/>
                      </a:cubicBezTo>
                      <a:cubicBezTo>
                        <a:pt x="6645665" y="5231634"/>
                        <a:pt x="4095948" y="5306717"/>
                        <a:pt x="884659" y="5307849"/>
                      </a:cubicBezTo>
                      <a:cubicBezTo>
                        <a:pt x="487208" y="5289568"/>
                        <a:pt x="8967" y="4986735"/>
                        <a:pt x="0" y="4423190"/>
                      </a:cubicBezTo>
                      <a:cubicBezTo>
                        <a:pt x="-69462" y="3857855"/>
                        <a:pt x="136418" y="1426075"/>
                        <a:pt x="0" y="884659"/>
                      </a:cubicBezTo>
                      <a:close/>
                    </a:path>
                    <a:path w="8562683" h="5307849" stroke="0" extrusionOk="0">
                      <a:moveTo>
                        <a:pt x="0" y="884659"/>
                      </a:moveTo>
                      <a:cubicBezTo>
                        <a:pt x="62161" y="468145"/>
                        <a:pt x="370690" y="16237"/>
                        <a:pt x="884659" y="0"/>
                      </a:cubicBezTo>
                      <a:cubicBezTo>
                        <a:pt x="3098016" y="-261"/>
                        <a:pt x="6648918" y="149202"/>
                        <a:pt x="7678024" y="0"/>
                      </a:cubicBezTo>
                      <a:cubicBezTo>
                        <a:pt x="8108883" y="38013"/>
                        <a:pt x="8558806" y="391544"/>
                        <a:pt x="8562683" y="884659"/>
                      </a:cubicBezTo>
                      <a:cubicBezTo>
                        <a:pt x="8579527" y="2550997"/>
                        <a:pt x="8614909" y="3466970"/>
                        <a:pt x="8562683" y="4423190"/>
                      </a:cubicBezTo>
                      <a:cubicBezTo>
                        <a:pt x="8544984" y="4818322"/>
                        <a:pt x="8168317" y="5295507"/>
                        <a:pt x="7678024" y="5307849"/>
                      </a:cubicBezTo>
                      <a:cubicBezTo>
                        <a:pt x="6758716" y="5374011"/>
                        <a:pt x="2280481"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B65EEF0E-524C-47A9-AEC2-9CEB81ED1D6F}"/>
                  </a:ext>
                </a:extLst>
              </p:cNvPr>
              <p:cNvSpPr txBox="1"/>
              <p:nvPr/>
            </p:nvSpPr>
            <p:spPr>
              <a:xfrm>
                <a:off x="1940537" y="307799"/>
                <a:ext cx="4763140" cy="179055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libri"/>
                    <a:ea typeface="+mn-ea"/>
                    <a:cs typeface="+mn-cs"/>
                  </a:rPr>
                  <a:t>Đọc</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a:ea typeface="+mn-ea"/>
                    <a:cs typeface="+mn-cs"/>
                  </a:rPr>
                  <a:t>đọc</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a:ea typeface="+mn-ea"/>
                    <a:cs typeface="+mn-cs"/>
                  </a:rPr>
                  <a:t>về</a:t>
                </a:r>
                <a:r>
                  <a:rPr kumimoji="0" lang="en-US" sz="4400" b="0" i="0" u="none" strike="noStrike" kern="1200" cap="none" spc="0" normalizeH="0" baseline="0" noProof="0" dirty="0">
                    <a:ln>
                      <a:noFill/>
                    </a:ln>
                    <a:solidFill>
                      <a:prstClr val="black"/>
                    </a:solidFill>
                    <a:effectLst/>
                    <a:uLnTx/>
                    <a:uFillTx/>
                    <a:latin typeface="Calibri"/>
                    <a:ea typeface="+mn-ea"/>
                    <a:cs typeface="+mn-cs"/>
                  </a:rPr>
                  <a:t> </a:t>
                </a:r>
                <a:r>
                  <a:rPr kumimoji="0" lang="en-US" sz="4400" b="0" i="0" u="none" strike="noStrike" kern="1200" cap="none" spc="0" normalizeH="0" baseline="0" noProof="0" dirty="0" err="1">
                    <a:ln>
                      <a:noFill/>
                    </a:ln>
                    <a:solidFill>
                      <a:srgbClr val="70AD47"/>
                    </a:solidFill>
                    <a:effectLst/>
                    <a:uLnTx/>
                    <a:uFillTx/>
                    <a:latin typeface="Calibri"/>
                    <a:ea typeface="+mn-ea"/>
                    <a:cs typeface="+mn-cs"/>
                  </a:rPr>
                  <a:t>việc</a:t>
                </a:r>
                <a:r>
                  <a:rPr kumimoji="0" lang="en-US" sz="4400" b="0" i="0" u="none" strike="noStrike" kern="1200" cap="none" spc="0" normalizeH="0" baseline="0" noProof="0" dirty="0">
                    <a:ln>
                      <a:noFill/>
                    </a:ln>
                    <a:solidFill>
                      <a:srgbClr val="70AD47"/>
                    </a:solidFill>
                    <a:effectLst/>
                    <a:uLnTx/>
                    <a:uFillTx/>
                    <a:latin typeface="Calibri"/>
                    <a:ea typeface="+mn-ea"/>
                    <a:cs typeface="+mn-cs"/>
                  </a:rPr>
                  <a:t> </a:t>
                </a:r>
                <a:r>
                  <a:rPr kumimoji="0" lang="en-US" sz="4400" b="0" i="0" u="none" strike="noStrike" kern="1200" cap="none" spc="0" normalizeH="0" baseline="0" noProof="0" dirty="0" err="1">
                    <a:ln>
                      <a:noFill/>
                    </a:ln>
                    <a:solidFill>
                      <a:srgbClr val="70AD47"/>
                    </a:solidFill>
                    <a:effectLst/>
                    <a:uLnTx/>
                    <a:uFillTx/>
                    <a:latin typeface="Calibri"/>
                    <a:ea typeface="+mn-ea"/>
                    <a:cs typeface="+mn-cs"/>
                  </a:rPr>
                  <a:t>làm</a:t>
                </a:r>
                <a:r>
                  <a:rPr kumimoji="0" lang="en-US" sz="4400" b="0" i="0" u="none" strike="noStrike" kern="1200" cap="none" spc="0" normalizeH="0" baseline="0" noProof="0" dirty="0">
                    <a:ln>
                      <a:noFill/>
                    </a:ln>
                    <a:solidFill>
                      <a:srgbClr val="70AD47"/>
                    </a:solidFill>
                    <a:effectLst/>
                    <a:uLnTx/>
                    <a:uFillTx/>
                    <a:latin typeface="Calibri"/>
                    <a:ea typeface="+mn-ea"/>
                    <a:cs typeface="+mn-cs"/>
                  </a:rPr>
                  <a:t> </a:t>
                </a:r>
                <a:r>
                  <a:rPr kumimoji="0" lang="en-US" sz="4400" b="0" i="0" u="none" strike="noStrike" kern="1200" cap="none" spc="0" normalizeH="0" baseline="0" noProof="0" dirty="0" err="1">
                    <a:ln>
                      <a:noFill/>
                    </a:ln>
                    <a:solidFill>
                      <a:srgbClr val="70AD47"/>
                    </a:solidFill>
                    <a:effectLst/>
                    <a:uLnTx/>
                    <a:uFillTx/>
                    <a:latin typeface="Calibri"/>
                    <a:ea typeface="+mn-ea"/>
                    <a:cs typeface="+mn-cs"/>
                  </a:rPr>
                  <a:t>tốt</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3" name="Graphic 12">
              <a:extLst>
                <a:ext uri="{FF2B5EF4-FFF2-40B4-BE49-F238E27FC236}">
                  <a16:creationId xmlns:a16="http://schemas.microsoft.com/office/drawing/2014/main" id="{164016AD-E53E-4BBE-BB32-631B82A534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1963" y="625602"/>
              <a:ext cx="1188404" cy="1169835"/>
            </a:xfrm>
            <a:prstGeom prst="rect">
              <a:avLst/>
            </a:prstGeom>
          </p:spPr>
        </p:pic>
      </p:grpSp>
      <p:grpSp>
        <p:nvGrpSpPr>
          <p:cNvPr id="18" name="Group 17">
            <a:extLst>
              <a:ext uri="{FF2B5EF4-FFF2-40B4-BE49-F238E27FC236}">
                <a16:creationId xmlns:a16="http://schemas.microsoft.com/office/drawing/2014/main" id="{3592955B-484B-41FC-A5C4-F70797529C3F}"/>
              </a:ext>
            </a:extLst>
          </p:cNvPr>
          <p:cNvGrpSpPr/>
          <p:nvPr/>
        </p:nvGrpSpPr>
        <p:grpSpPr>
          <a:xfrm>
            <a:off x="4282667" y="5031074"/>
            <a:ext cx="7079264" cy="1655476"/>
            <a:chOff x="4464618" y="4516724"/>
            <a:chExt cx="7175024" cy="2188876"/>
          </a:xfrm>
        </p:grpSpPr>
        <p:grpSp>
          <p:nvGrpSpPr>
            <p:cNvPr id="19" name="Group 18">
              <a:extLst>
                <a:ext uri="{FF2B5EF4-FFF2-40B4-BE49-F238E27FC236}">
                  <a16:creationId xmlns:a16="http://schemas.microsoft.com/office/drawing/2014/main" id="{99AF337C-E6D8-4D5B-8BE7-49C0184651C4}"/>
                </a:ext>
              </a:extLst>
            </p:cNvPr>
            <p:cNvGrpSpPr/>
            <p:nvPr/>
          </p:nvGrpSpPr>
          <p:grpSpPr>
            <a:xfrm>
              <a:off x="5375917" y="4516724"/>
              <a:ext cx="6263725" cy="2188876"/>
              <a:chOff x="868700" y="152400"/>
              <a:chExt cx="6263725" cy="2188876"/>
            </a:xfrm>
          </p:grpSpPr>
          <p:grpSp>
            <p:nvGrpSpPr>
              <p:cNvPr id="21" name="Group 20">
                <a:extLst>
                  <a:ext uri="{FF2B5EF4-FFF2-40B4-BE49-F238E27FC236}">
                    <a16:creationId xmlns:a16="http://schemas.microsoft.com/office/drawing/2014/main" id="{93E1C65B-D9AB-4944-AFC9-B0D84835761B}"/>
                  </a:ext>
                </a:extLst>
              </p:cNvPr>
              <p:cNvGrpSpPr/>
              <p:nvPr/>
            </p:nvGrpSpPr>
            <p:grpSpPr>
              <a:xfrm>
                <a:off x="868700" y="152400"/>
                <a:ext cx="6263725" cy="2188876"/>
                <a:chOff x="1891342" y="483352"/>
                <a:chExt cx="9189297" cy="6284611"/>
              </a:xfrm>
            </p:grpSpPr>
            <p:sp>
              <p:nvSpPr>
                <p:cNvPr id="23" name="Rectangle: Rounded Corners 22">
                  <a:extLst>
                    <a:ext uri="{FF2B5EF4-FFF2-40B4-BE49-F238E27FC236}">
                      <a16:creationId xmlns:a16="http://schemas.microsoft.com/office/drawing/2014/main" id="{483A3470-7634-4449-BD4C-B05E1072F900}"/>
                    </a:ext>
                  </a:extLst>
                </p:cNvPr>
                <p:cNvSpPr/>
                <p:nvPr/>
              </p:nvSpPr>
              <p:spPr>
                <a:xfrm>
                  <a:off x="1891342" y="483352"/>
                  <a:ext cx="9189297" cy="6284611"/>
                </a:xfrm>
                <a:custGeom>
                  <a:avLst/>
                  <a:gdLst>
                    <a:gd name="connsiteX0" fmla="*/ 0 w 9189297"/>
                    <a:gd name="connsiteY0" fmla="*/ 1047456 h 6284611"/>
                    <a:gd name="connsiteX1" fmla="*/ 1047456 w 9189297"/>
                    <a:gd name="connsiteY1" fmla="*/ 0 h 6284611"/>
                    <a:gd name="connsiteX2" fmla="*/ 8141841 w 9189297"/>
                    <a:gd name="connsiteY2" fmla="*/ 0 h 6284611"/>
                    <a:gd name="connsiteX3" fmla="*/ 9189297 w 9189297"/>
                    <a:gd name="connsiteY3" fmla="*/ 1047456 h 6284611"/>
                    <a:gd name="connsiteX4" fmla="*/ 9189297 w 9189297"/>
                    <a:gd name="connsiteY4" fmla="*/ 5237155 h 6284611"/>
                    <a:gd name="connsiteX5" fmla="*/ 8141841 w 9189297"/>
                    <a:gd name="connsiteY5" fmla="*/ 6284611 h 6284611"/>
                    <a:gd name="connsiteX6" fmla="*/ 1047456 w 9189297"/>
                    <a:gd name="connsiteY6" fmla="*/ 6284611 h 6284611"/>
                    <a:gd name="connsiteX7" fmla="*/ 0 w 9189297"/>
                    <a:gd name="connsiteY7" fmla="*/ 5237155 h 6284611"/>
                    <a:gd name="connsiteX8" fmla="*/ 0 w 9189297"/>
                    <a:gd name="connsiteY8" fmla="*/ 1047456 h 628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6284611" fill="none" extrusionOk="0">
                      <a:moveTo>
                        <a:pt x="0" y="1047456"/>
                      </a:moveTo>
                      <a:cubicBezTo>
                        <a:pt x="-37684" y="526077"/>
                        <a:pt x="526063" y="42624"/>
                        <a:pt x="1047456" y="0"/>
                      </a:cubicBezTo>
                      <a:cubicBezTo>
                        <a:pt x="1979112" y="33873"/>
                        <a:pt x="5580679" y="-109113"/>
                        <a:pt x="8141841" y="0"/>
                      </a:cubicBezTo>
                      <a:cubicBezTo>
                        <a:pt x="8734754" y="13314"/>
                        <a:pt x="9176606" y="463948"/>
                        <a:pt x="9189297" y="1047456"/>
                      </a:cubicBezTo>
                      <a:cubicBezTo>
                        <a:pt x="9323485" y="1565608"/>
                        <a:pt x="9224700" y="3368263"/>
                        <a:pt x="9189297" y="5237155"/>
                      </a:cubicBezTo>
                      <a:cubicBezTo>
                        <a:pt x="9252209" y="5843338"/>
                        <a:pt x="8665321" y="6373835"/>
                        <a:pt x="8141841" y="6284611"/>
                      </a:cubicBezTo>
                      <a:cubicBezTo>
                        <a:pt x="5092427" y="6208396"/>
                        <a:pt x="4412290" y="6283479"/>
                        <a:pt x="1047456" y="6284611"/>
                      </a:cubicBezTo>
                      <a:cubicBezTo>
                        <a:pt x="538947" y="6270572"/>
                        <a:pt x="8686" y="5888259"/>
                        <a:pt x="0" y="5237155"/>
                      </a:cubicBezTo>
                      <a:cubicBezTo>
                        <a:pt x="-69462" y="4646443"/>
                        <a:pt x="136418" y="1920597"/>
                        <a:pt x="0" y="1047456"/>
                      </a:cubicBezTo>
                      <a:close/>
                    </a:path>
                    <a:path w="9189297" h="6284611" stroke="0" extrusionOk="0">
                      <a:moveTo>
                        <a:pt x="0" y="1047456"/>
                      </a:moveTo>
                      <a:cubicBezTo>
                        <a:pt x="65677" y="545109"/>
                        <a:pt x="460954" y="5122"/>
                        <a:pt x="1047456" y="0"/>
                      </a:cubicBezTo>
                      <a:cubicBezTo>
                        <a:pt x="2627733" y="-261"/>
                        <a:pt x="6778799" y="149202"/>
                        <a:pt x="8141841" y="0"/>
                      </a:cubicBezTo>
                      <a:cubicBezTo>
                        <a:pt x="8624355" y="63204"/>
                        <a:pt x="9129376" y="398936"/>
                        <a:pt x="9189297" y="1047456"/>
                      </a:cubicBezTo>
                      <a:cubicBezTo>
                        <a:pt x="9206141" y="2046782"/>
                        <a:pt x="9241523" y="3719163"/>
                        <a:pt x="9189297" y="5237155"/>
                      </a:cubicBezTo>
                      <a:cubicBezTo>
                        <a:pt x="9180679" y="5770145"/>
                        <a:pt x="8722303" y="6270397"/>
                        <a:pt x="8141841" y="6284611"/>
                      </a:cubicBezTo>
                      <a:cubicBezTo>
                        <a:pt x="6375014" y="6350773"/>
                        <a:pt x="4203900" y="6198368"/>
                        <a:pt x="1047456" y="6284611"/>
                      </a:cubicBezTo>
                      <a:cubicBezTo>
                        <a:pt x="396363" y="6343149"/>
                        <a:pt x="-38612" y="5810167"/>
                        <a:pt x="0" y="5237155"/>
                      </a:cubicBezTo>
                      <a:cubicBezTo>
                        <a:pt x="-139529" y="3701200"/>
                        <a:pt x="152978" y="1664988"/>
                        <a:pt x="0" y="1047456"/>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Rounded Corners 23">
                  <a:extLst>
                    <a:ext uri="{FF2B5EF4-FFF2-40B4-BE49-F238E27FC236}">
                      <a16:creationId xmlns:a16="http://schemas.microsoft.com/office/drawing/2014/main" id="{FABC234C-0993-4448-992D-4F24ACA7EFFD}"/>
                    </a:ext>
                  </a:extLst>
                </p:cNvPr>
                <p:cNvSpPr/>
                <p:nvPr/>
              </p:nvSpPr>
              <p:spPr>
                <a:xfrm>
                  <a:off x="2051912" y="635750"/>
                  <a:ext cx="8804527" cy="5914320"/>
                </a:xfrm>
                <a:custGeom>
                  <a:avLst/>
                  <a:gdLst>
                    <a:gd name="connsiteX0" fmla="*/ 0 w 8804527"/>
                    <a:gd name="connsiteY0" fmla="*/ 985740 h 5914320"/>
                    <a:gd name="connsiteX1" fmla="*/ 985740 w 8804527"/>
                    <a:gd name="connsiteY1" fmla="*/ 0 h 5914320"/>
                    <a:gd name="connsiteX2" fmla="*/ 7818787 w 8804527"/>
                    <a:gd name="connsiteY2" fmla="*/ 0 h 5914320"/>
                    <a:gd name="connsiteX3" fmla="*/ 8804527 w 8804527"/>
                    <a:gd name="connsiteY3" fmla="*/ 985740 h 5914320"/>
                    <a:gd name="connsiteX4" fmla="*/ 8804527 w 8804527"/>
                    <a:gd name="connsiteY4" fmla="*/ 4928580 h 5914320"/>
                    <a:gd name="connsiteX5" fmla="*/ 7818787 w 8804527"/>
                    <a:gd name="connsiteY5" fmla="*/ 5914320 h 5914320"/>
                    <a:gd name="connsiteX6" fmla="*/ 985740 w 8804527"/>
                    <a:gd name="connsiteY6" fmla="*/ 5914320 h 5914320"/>
                    <a:gd name="connsiteX7" fmla="*/ 0 w 8804527"/>
                    <a:gd name="connsiteY7" fmla="*/ 4928580 h 5914320"/>
                    <a:gd name="connsiteX8" fmla="*/ 0 w 8804527"/>
                    <a:gd name="connsiteY8" fmla="*/ 985740 h 59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7" h="5914320" fill="none" extrusionOk="0">
                      <a:moveTo>
                        <a:pt x="0" y="985740"/>
                      </a:moveTo>
                      <a:cubicBezTo>
                        <a:pt x="-27766" y="483414"/>
                        <a:pt x="481899" y="30283"/>
                        <a:pt x="985740" y="0"/>
                      </a:cubicBezTo>
                      <a:cubicBezTo>
                        <a:pt x="4198550" y="33873"/>
                        <a:pt x="5941301" y="-109113"/>
                        <a:pt x="7818787" y="0"/>
                      </a:cubicBezTo>
                      <a:cubicBezTo>
                        <a:pt x="8381649" y="17039"/>
                        <a:pt x="8794205" y="437253"/>
                        <a:pt x="8804527" y="985740"/>
                      </a:cubicBezTo>
                      <a:cubicBezTo>
                        <a:pt x="8938715" y="2269793"/>
                        <a:pt x="8839930" y="4346594"/>
                        <a:pt x="8804527" y="4928580"/>
                      </a:cubicBezTo>
                      <a:cubicBezTo>
                        <a:pt x="8822776" y="5481021"/>
                        <a:pt x="8337714" y="5955648"/>
                        <a:pt x="7818787" y="5914320"/>
                      </a:cubicBezTo>
                      <a:cubicBezTo>
                        <a:pt x="6725928" y="5838105"/>
                        <a:pt x="4102662" y="5913188"/>
                        <a:pt x="985740" y="5914320"/>
                      </a:cubicBezTo>
                      <a:cubicBezTo>
                        <a:pt x="449917" y="5912598"/>
                        <a:pt x="2519" y="5494049"/>
                        <a:pt x="0" y="4928580"/>
                      </a:cubicBezTo>
                      <a:cubicBezTo>
                        <a:pt x="-69462" y="3774975"/>
                        <a:pt x="136418" y="2633272"/>
                        <a:pt x="0" y="985740"/>
                      </a:cubicBezTo>
                      <a:close/>
                    </a:path>
                    <a:path w="8804527" h="5914320" stroke="0" extrusionOk="0">
                      <a:moveTo>
                        <a:pt x="0" y="985740"/>
                      </a:moveTo>
                      <a:cubicBezTo>
                        <a:pt x="6812" y="449229"/>
                        <a:pt x="389196" y="33348"/>
                        <a:pt x="985740" y="0"/>
                      </a:cubicBezTo>
                      <a:cubicBezTo>
                        <a:pt x="3085377" y="-261"/>
                        <a:pt x="6654868" y="149202"/>
                        <a:pt x="7818787" y="0"/>
                      </a:cubicBezTo>
                      <a:cubicBezTo>
                        <a:pt x="8282504" y="53137"/>
                        <a:pt x="8795339" y="430593"/>
                        <a:pt x="8804527" y="985740"/>
                      </a:cubicBezTo>
                      <a:cubicBezTo>
                        <a:pt x="8821371" y="2870949"/>
                        <a:pt x="8856753" y="4528889"/>
                        <a:pt x="8804527" y="4928580"/>
                      </a:cubicBezTo>
                      <a:cubicBezTo>
                        <a:pt x="8790079" y="5396702"/>
                        <a:pt x="8375878" y="5822743"/>
                        <a:pt x="7818787" y="5914320"/>
                      </a:cubicBezTo>
                      <a:cubicBezTo>
                        <a:pt x="5695756" y="5980482"/>
                        <a:pt x="3392094" y="5828077"/>
                        <a:pt x="985740" y="5914320"/>
                      </a:cubicBezTo>
                      <a:cubicBezTo>
                        <a:pt x="403664" y="5944692"/>
                        <a:pt x="-80557" y="5461551"/>
                        <a:pt x="0" y="4928580"/>
                      </a:cubicBezTo>
                      <a:cubicBezTo>
                        <a:pt x="-139529" y="4002975"/>
                        <a:pt x="152978" y="1582193"/>
                        <a:pt x="0" y="985740"/>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2" name="TextBox 21">
                <a:extLst>
                  <a:ext uri="{FF2B5EF4-FFF2-40B4-BE49-F238E27FC236}">
                    <a16:creationId xmlns:a16="http://schemas.microsoft.com/office/drawing/2014/main" id="{7D305B29-FA5F-4416-8DF7-AF8563C5BC25}"/>
                  </a:ext>
                </a:extLst>
              </p:cNvPr>
              <p:cNvSpPr txBox="1"/>
              <p:nvPr/>
            </p:nvSpPr>
            <p:spPr>
              <a:xfrm>
                <a:off x="1288225" y="268694"/>
                <a:ext cx="5419532" cy="1464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Calibri"/>
                    <a:ea typeface="+mn-ea"/>
                    <a:cs typeface="+mn-cs"/>
                  </a:rPr>
                  <a:t>Chia </a:t>
                </a:r>
                <a:r>
                  <a:rPr kumimoji="0" lang="en-US" sz="3600" b="0" i="0" u="none" strike="noStrike" kern="1200" cap="none" spc="0" normalizeH="0" baseline="0" noProof="0" dirty="0" err="1">
                    <a:ln>
                      <a:noFill/>
                    </a:ln>
                    <a:solidFill>
                      <a:srgbClr val="00B0F0"/>
                    </a:solidFill>
                    <a:effectLst/>
                    <a:uLnTx/>
                    <a:uFillTx/>
                    <a:latin typeface="Calibri"/>
                    <a:ea typeface="+mn-ea"/>
                    <a:cs typeface="+mn-cs"/>
                  </a:rPr>
                  <a:t>sẻ</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với</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về</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việc</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làm</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tốt</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nhân</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vật</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600" b="0" i="0" u="none" strike="noStrike" kern="1200" cap="none" spc="0" normalizeH="0" baseline="0" noProof="0" dirty="0" err="1">
                    <a:ln>
                      <a:noFill/>
                    </a:ln>
                    <a:solidFill>
                      <a:prstClr val="black"/>
                    </a:solidFill>
                    <a:effectLst/>
                    <a:uLnTx/>
                    <a:uFillTx/>
                    <a:latin typeface="Calibri"/>
                    <a:ea typeface="+mn-ea"/>
                    <a:cs typeface="+mn-cs"/>
                  </a:rPr>
                  <a:t>bài</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0" name="Picture 19">
              <a:extLst>
                <a:ext uri="{FF2B5EF4-FFF2-40B4-BE49-F238E27FC236}">
                  <a16:creationId xmlns:a16="http://schemas.microsoft.com/office/drawing/2014/main" id="{D1C88699-4CF5-4DB9-ABDF-A3288D7D1FFA}"/>
                </a:ext>
              </a:extLst>
            </p:cNvPr>
            <p:cNvPicPr>
              <a:picLocks noChangeAspect="1"/>
            </p:cNvPicPr>
            <p:nvPr/>
          </p:nvPicPr>
          <p:blipFill>
            <a:blip r:embed="rId4"/>
            <a:stretch>
              <a:fillRect/>
            </a:stretch>
          </p:blipFill>
          <p:spPr>
            <a:xfrm>
              <a:off x="4464618" y="5085793"/>
              <a:ext cx="1155011" cy="1054575"/>
            </a:xfrm>
            <a:prstGeom prst="rect">
              <a:avLst/>
            </a:prstGeom>
          </p:spPr>
        </p:pic>
      </p:grpSp>
      <p:grpSp>
        <p:nvGrpSpPr>
          <p:cNvPr id="25" name="Group 24">
            <a:extLst>
              <a:ext uri="{FF2B5EF4-FFF2-40B4-BE49-F238E27FC236}">
                <a16:creationId xmlns:a16="http://schemas.microsoft.com/office/drawing/2014/main" id="{C6F4E899-885D-40EF-9A22-D0541EB36CD4}"/>
              </a:ext>
            </a:extLst>
          </p:cNvPr>
          <p:cNvGrpSpPr/>
          <p:nvPr/>
        </p:nvGrpSpPr>
        <p:grpSpPr>
          <a:xfrm>
            <a:off x="2607220" y="2848912"/>
            <a:ext cx="6616811" cy="1485718"/>
            <a:chOff x="2789170" y="2334562"/>
            <a:chExt cx="6706315" cy="1964422"/>
          </a:xfrm>
        </p:grpSpPr>
        <p:grpSp>
          <p:nvGrpSpPr>
            <p:cNvPr id="26" name="Group 25">
              <a:extLst>
                <a:ext uri="{FF2B5EF4-FFF2-40B4-BE49-F238E27FC236}">
                  <a16:creationId xmlns:a16="http://schemas.microsoft.com/office/drawing/2014/main" id="{E45ED3D8-183D-433B-80EC-B8836C53196D}"/>
                </a:ext>
              </a:extLst>
            </p:cNvPr>
            <p:cNvGrpSpPr/>
            <p:nvPr/>
          </p:nvGrpSpPr>
          <p:grpSpPr>
            <a:xfrm>
              <a:off x="3152683" y="2334562"/>
              <a:ext cx="6342802" cy="1964422"/>
              <a:chOff x="899074" y="152400"/>
              <a:chExt cx="6342802" cy="1964422"/>
            </a:xfrm>
          </p:grpSpPr>
          <p:grpSp>
            <p:nvGrpSpPr>
              <p:cNvPr id="28" name="Group 27">
                <a:extLst>
                  <a:ext uri="{FF2B5EF4-FFF2-40B4-BE49-F238E27FC236}">
                    <a16:creationId xmlns:a16="http://schemas.microsoft.com/office/drawing/2014/main" id="{5D0B2F94-549E-49F9-A576-88F0DFFBD56E}"/>
                  </a:ext>
                </a:extLst>
              </p:cNvPr>
              <p:cNvGrpSpPr/>
              <p:nvPr/>
            </p:nvGrpSpPr>
            <p:grpSpPr>
              <a:xfrm>
                <a:off x="899074" y="152400"/>
                <a:ext cx="6263725" cy="1964422"/>
                <a:chOff x="1935902" y="483352"/>
                <a:chExt cx="9189297" cy="5640168"/>
              </a:xfrm>
            </p:grpSpPr>
            <p:sp>
              <p:nvSpPr>
                <p:cNvPr id="30" name="Rectangle: Rounded Corners 29">
                  <a:extLst>
                    <a:ext uri="{FF2B5EF4-FFF2-40B4-BE49-F238E27FC236}">
                      <a16:creationId xmlns:a16="http://schemas.microsoft.com/office/drawing/2014/main" id="{CE5DF81C-3086-4D5B-986E-2ECA49122EFF}"/>
                    </a:ext>
                  </a:extLst>
                </p:cNvPr>
                <p:cNvSpPr/>
                <p:nvPr/>
              </p:nvSpPr>
              <p:spPr>
                <a:xfrm>
                  <a:off x="1935902" y="483352"/>
                  <a:ext cx="9189297" cy="5640168"/>
                </a:xfrm>
                <a:custGeom>
                  <a:avLst/>
                  <a:gdLst>
                    <a:gd name="connsiteX0" fmla="*/ 0 w 9189297"/>
                    <a:gd name="connsiteY0" fmla="*/ 940047 h 5640168"/>
                    <a:gd name="connsiteX1" fmla="*/ 940047 w 9189297"/>
                    <a:gd name="connsiteY1" fmla="*/ 0 h 5640168"/>
                    <a:gd name="connsiteX2" fmla="*/ 8249250 w 9189297"/>
                    <a:gd name="connsiteY2" fmla="*/ 0 h 5640168"/>
                    <a:gd name="connsiteX3" fmla="*/ 9189297 w 9189297"/>
                    <a:gd name="connsiteY3" fmla="*/ 940047 h 5640168"/>
                    <a:gd name="connsiteX4" fmla="*/ 9189297 w 9189297"/>
                    <a:gd name="connsiteY4" fmla="*/ 4700121 h 5640168"/>
                    <a:gd name="connsiteX5" fmla="*/ 8249250 w 9189297"/>
                    <a:gd name="connsiteY5" fmla="*/ 5640168 h 5640168"/>
                    <a:gd name="connsiteX6" fmla="*/ 940047 w 9189297"/>
                    <a:gd name="connsiteY6" fmla="*/ 5640168 h 5640168"/>
                    <a:gd name="connsiteX7" fmla="*/ 0 w 9189297"/>
                    <a:gd name="connsiteY7" fmla="*/ 4700121 h 5640168"/>
                    <a:gd name="connsiteX8" fmla="*/ 0 w 9189297"/>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89297" h="5640168" fill="none" extrusionOk="0">
                      <a:moveTo>
                        <a:pt x="0" y="940047"/>
                      </a:moveTo>
                      <a:cubicBezTo>
                        <a:pt x="-55673" y="505251"/>
                        <a:pt x="436402" y="11592"/>
                        <a:pt x="940047" y="0"/>
                      </a:cubicBezTo>
                      <a:cubicBezTo>
                        <a:pt x="1841775" y="33873"/>
                        <a:pt x="5215764" y="-109113"/>
                        <a:pt x="8249250" y="0"/>
                      </a:cubicBezTo>
                      <a:cubicBezTo>
                        <a:pt x="8782380" y="12887"/>
                        <a:pt x="9106094" y="388004"/>
                        <a:pt x="9189297" y="940047"/>
                      </a:cubicBezTo>
                      <a:cubicBezTo>
                        <a:pt x="9323485" y="2337767"/>
                        <a:pt x="9224700" y="3715600"/>
                        <a:pt x="9189297" y="4700121"/>
                      </a:cubicBezTo>
                      <a:cubicBezTo>
                        <a:pt x="9252342" y="5247043"/>
                        <a:pt x="8760472" y="5653065"/>
                        <a:pt x="8249250" y="5640168"/>
                      </a:cubicBezTo>
                      <a:cubicBezTo>
                        <a:pt x="7072698" y="5563953"/>
                        <a:pt x="3370376" y="5639036"/>
                        <a:pt x="940047" y="5640168"/>
                      </a:cubicBezTo>
                      <a:cubicBezTo>
                        <a:pt x="489659" y="5626370"/>
                        <a:pt x="2736" y="5242164"/>
                        <a:pt x="0" y="4700121"/>
                      </a:cubicBezTo>
                      <a:cubicBezTo>
                        <a:pt x="-69462" y="3056618"/>
                        <a:pt x="136418" y="1963959"/>
                        <a:pt x="0" y="940047"/>
                      </a:cubicBezTo>
                      <a:close/>
                    </a:path>
                    <a:path w="9189297" h="5640168" stroke="0" extrusionOk="0">
                      <a:moveTo>
                        <a:pt x="0" y="940047"/>
                      </a:moveTo>
                      <a:cubicBezTo>
                        <a:pt x="62604" y="493456"/>
                        <a:pt x="388692" y="20585"/>
                        <a:pt x="940047" y="0"/>
                      </a:cubicBezTo>
                      <a:cubicBezTo>
                        <a:pt x="3261584" y="-261"/>
                        <a:pt x="7303360" y="149202"/>
                        <a:pt x="8249250" y="0"/>
                      </a:cubicBezTo>
                      <a:cubicBezTo>
                        <a:pt x="8753891" y="9570"/>
                        <a:pt x="9165769" y="393377"/>
                        <a:pt x="9189297" y="940047"/>
                      </a:cubicBezTo>
                      <a:cubicBezTo>
                        <a:pt x="9206141" y="1328785"/>
                        <a:pt x="9241523" y="3241711"/>
                        <a:pt x="9189297" y="4700121"/>
                      </a:cubicBezTo>
                      <a:cubicBezTo>
                        <a:pt x="9181557" y="5178426"/>
                        <a:pt x="8778207" y="5569521"/>
                        <a:pt x="8249250" y="5640168"/>
                      </a:cubicBezTo>
                      <a:cubicBezTo>
                        <a:pt x="4714351" y="5706330"/>
                        <a:pt x="2190898"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A3329269-05B7-4DBA-95D6-5F839F8A1363}"/>
                    </a:ext>
                  </a:extLst>
                </p:cNvPr>
                <p:cNvSpPr/>
                <p:nvPr/>
              </p:nvSpPr>
              <p:spPr>
                <a:xfrm>
                  <a:off x="2051912" y="635753"/>
                  <a:ext cx="8804526" cy="5307849"/>
                </a:xfrm>
                <a:custGeom>
                  <a:avLst/>
                  <a:gdLst>
                    <a:gd name="connsiteX0" fmla="*/ 0 w 8804526"/>
                    <a:gd name="connsiteY0" fmla="*/ 884659 h 5307849"/>
                    <a:gd name="connsiteX1" fmla="*/ 884659 w 8804526"/>
                    <a:gd name="connsiteY1" fmla="*/ 0 h 5307849"/>
                    <a:gd name="connsiteX2" fmla="*/ 7919867 w 8804526"/>
                    <a:gd name="connsiteY2" fmla="*/ 0 h 5307849"/>
                    <a:gd name="connsiteX3" fmla="*/ 8804526 w 8804526"/>
                    <a:gd name="connsiteY3" fmla="*/ 884659 h 5307849"/>
                    <a:gd name="connsiteX4" fmla="*/ 8804526 w 8804526"/>
                    <a:gd name="connsiteY4" fmla="*/ 4423190 h 5307849"/>
                    <a:gd name="connsiteX5" fmla="*/ 7919867 w 8804526"/>
                    <a:gd name="connsiteY5" fmla="*/ 5307849 h 5307849"/>
                    <a:gd name="connsiteX6" fmla="*/ 884659 w 8804526"/>
                    <a:gd name="connsiteY6" fmla="*/ 5307849 h 5307849"/>
                    <a:gd name="connsiteX7" fmla="*/ 0 w 8804526"/>
                    <a:gd name="connsiteY7" fmla="*/ 4423190 h 5307849"/>
                    <a:gd name="connsiteX8" fmla="*/ 0 w 8804526"/>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4526" h="5307849" fill="none" extrusionOk="0">
                      <a:moveTo>
                        <a:pt x="0" y="884659"/>
                      </a:moveTo>
                      <a:cubicBezTo>
                        <a:pt x="-53596" y="477307"/>
                        <a:pt x="448843" y="39390"/>
                        <a:pt x="884659" y="0"/>
                      </a:cubicBezTo>
                      <a:cubicBezTo>
                        <a:pt x="3454646" y="33873"/>
                        <a:pt x="7138189" y="-109113"/>
                        <a:pt x="7919867" y="0"/>
                      </a:cubicBezTo>
                      <a:cubicBezTo>
                        <a:pt x="8422922" y="13363"/>
                        <a:pt x="8783922" y="387935"/>
                        <a:pt x="8804526" y="884659"/>
                      </a:cubicBezTo>
                      <a:cubicBezTo>
                        <a:pt x="8938714" y="1740838"/>
                        <a:pt x="8839929" y="3539601"/>
                        <a:pt x="8804526" y="4423190"/>
                      </a:cubicBezTo>
                      <a:cubicBezTo>
                        <a:pt x="8823321" y="4920046"/>
                        <a:pt x="8375994" y="5360489"/>
                        <a:pt x="7919867" y="5307849"/>
                      </a:cubicBezTo>
                      <a:cubicBezTo>
                        <a:pt x="4704194" y="5231634"/>
                        <a:pt x="3294002" y="5306717"/>
                        <a:pt x="884659" y="5307849"/>
                      </a:cubicBezTo>
                      <a:cubicBezTo>
                        <a:pt x="487208" y="5289568"/>
                        <a:pt x="8967" y="4986735"/>
                        <a:pt x="0" y="4423190"/>
                      </a:cubicBezTo>
                      <a:cubicBezTo>
                        <a:pt x="-69462" y="3857855"/>
                        <a:pt x="136418" y="1426075"/>
                        <a:pt x="0" y="884659"/>
                      </a:cubicBezTo>
                      <a:close/>
                    </a:path>
                    <a:path w="8804526" h="5307849" stroke="0" extrusionOk="0">
                      <a:moveTo>
                        <a:pt x="0" y="884659"/>
                      </a:moveTo>
                      <a:cubicBezTo>
                        <a:pt x="62161" y="468145"/>
                        <a:pt x="370690" y="16237"/>
                        <a:pt x="884659" y="0"/>
                      </a:cubicBezTo>
                      <a:cubicBezTo>
                        <a:pt x="3085423" y="-261"/>
                        <a:pt x="5296481" y="149202"/>
                        <a:pt x="7919867" y="0"/>
                      </a:cubicBezTo>
                      <a:cubicBezTo>
                        <a:pt x="8350726" y="38013"/>
                        <a:pt x="8800649" y="391544"/>
                        <a:pt x="8804526" y="884659"/>
                      </a:cubicBezTo>
                      <a:cubicBezTo>
                        <a:pt x="8821370" y="2550997"/>
                        <a:pt x="8856752" y="3466970"/>
                        <a:pt x="8804526" y="4423190"/>
                      </a:cubicBezTo>
                      <a:cubicBezTo>
                        <a:pt x="8786827" y="4818322"/>
                        <a:pt x="8410160" y="5295507"/>
                        <a:pt x="7919867" y="5307849"/>
                      </a:cubicBezTo>
                      <a:cubicBezTo>
                        <a:pt x="4612132" y="5374011"/>
                        <a:pt x="2130557"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9" name="TextBox 28">
                <a:extLst>
                  <a:ext uri="{FF2B5EF4-FFF2-40B4-BE49-F238E27FC236}">
                    <a16:creationId xmlns:a16="http://schemas.microsoft.com/office/drawing/2014/main" id="{FBC5EBF5-BA2F-4E7E-9E01-EA4681CD013C}"/>
                  </a:ext>
                </a:extLst>
              </p:cNvPr>
              <p:cNvSpPr txBox="1"/>
              <p:nvPr/>
            </p:nvSpPr>
            <p:spPr>
              <a:xfrm>
                <a:off x="1570445" y="682181"/>
                <a:ext cx="5671431" cy="89527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a:ea typeface="+mn-ea"/>
                    <a:cs typeface="+mn-cs"/>
                  </a:rPr>
                  <a:t>Viết vào </a:t>
                </a:r>
                <a:r>
                  <a:rPr kumimoji="0" lang="en-US" sz="4400" b="0" i="1" u="none" strike="noStrike" kern="1200" cap="none" spc="0" normalizeH="0" baseline="0" noProof="0">
                    <a:ln>
                      <a:noFill/>
                    </a:ln>
                    <a:solidFill>
                      <a:srgbClr val="C00000"/>
                    </a:solidFill>
                    <a:effectLst/>
                    <a:uLnTx/>
                    <a:uFillTx/>
                    <a:latin typeface="Calibri"/>
                    <a:ea typeface="+mn-ea"/>
                    <a:cs typeface="+mn-cs"/>
                  </a:rPr>
                  <a:t>Phiếu đọc sách</a:t>
                </a:r>
              </a:p>
            </p:txBody>
          </p:sp>
        </p:grpSp>
        <p:pic>
          <p:nvPicPr>
            <p:cNvPr id="27" name="Picture 26">
              <a:extLst>
                <a:ext uri="{FF2B5EF4-FFF2-40B4-BE49-F238E27FC236}">
                  <a16:creationId xmlns:a16="http://schemas.microsoft.com/office/drawing/2014/main" id="{ED4CCE92-9AD9-48D5-BFD3-1EAF4D86DE10}"/>
                </a:ext>
              </a:extLst>
            </p:cNvPr>
            <p:cNvPicPr>
              <a:picLocks noChangeAspect="1"/>
            </p:cNvPicPr>
            <p:nvPr/>
          </p:nvPicPr>
          <p:blipFill>
            <a:blip r:embed="rId5"/>
            <a:stretch>
              <a:fillRect/>
            </a:stretch>
          </p:blipFill>
          <p:spPr>
            <a:xfrm>
              <a:off x="2789170" y="2666934"/>
              <a:ext cx="926672" cy="1524132"/>
            </a:xfrm>
            <a:prstGeom prst="rect">
              <a:avLst/>
            </a:prstGeom>
          </p:spPr>
        </p:pic>
      </p:grpSp>
    </p:spTree>
    <p:extLst>
      <p:ext uri="{BB962C8B-B14F-4D97-AF65-F5344CB8AC3E}">
        <p14:creationId xmlns:p14="http://schemas.microsoft.com/office/powerpoint/2010/main" val="235855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ppt_x</p:attrName>
                                        </p:attrNameLst>
                                      </p:cBhvr>
                                      <p:tavLst>
                                        <p:tav tm="0">
                                          <p:val>
                                            <p:strVal val="#ppt_x-#ppt_w*1.125000"/>
                                          </p:val>
                                        </p:tav>
                                        <p:tav tm="100000">
                                          <p:val>
                                            <p:strVal val="#ppt_x"/>
                                          </p:val>
                                        </p:tav>
                                      </p:tavLst>
                                    </p:anim>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ppt_x</p:attrName>
                                        </p:attrNameLst>
                                      </p:cBhvr>
                                      <p:tavLst>
                                        <p:tav tm="0">
                                          <p:val>
                                            <p:strVal val="#ppt_x-#ppt_w*1.125000"/>
                                          </p:val>
                                        </p:tav>
                                        <p:tav tm="100000">
                                          <p:val>
                                            <p:strVal val="#ppt_x"/>
                                          </p:val>
                                        </p:tav>
                                      </p:tavLst>
                                    </p:anim>
                                    <p:animEffect transition="in" filter="wipe(righ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311975" cy="6072775"/>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871B1D05-857D-4CA5-9217-BBD31968D02A}"/>
              </a:ext>
            </a:extLst>
          </p:cNvPr>
          <p:cNvGrpSpPr/>
          <p:nvPr/>
        </p:nvGrpSpPr>
        <p:grpSpPr>
          <a:xfrm>
            <a:off x="909360" y="2890157"/>
            <a:ext cx="4729440" cy="1485718"/>
            <a:chOff x="621963" y="152400"/>
            <a:chExt cx="6990004" cy="1964422"/>
          </a:xfrm>
        </p:grpSpPr>
        <p:grpSp>
          <p:nvGrpSpPr>
            <p:cNvPr id="12" name="Group 11">
              <a:extLst>
                <a:ext uri="{FF2B5EF4-FFF2-40B4-BE49-F238E27FC236}">
                  <a16:creationId xmlns:a16="http://schemas.microsoft.com/office/drawing/2014/main" id="{1607F6D6-9A3B-4DEA-BD4F-0BE0737FDBEC}"/>
                </a:ext>
              </a:extLst>
            </p:cNvPr>
            <p:cNvGrpSpPr/>
            <p:nvPr/>
          </p:nvGrpSpPr>
          <p:grpSpPr>
            <a:xfrm>
              <a:off x="1071130" y="152400"/>
              <a:ext cx="6540837" cy="1964422"/>
              <a:chOff x="1071130" y="152400"/>
              <a:chExt cx="6540837" cy="1964422"/>
            </a:xfrm>
          </p:grpSpPr>
          <p:grpSp>
            <p:nvGrpSpPr>
              <p:cNvPr id="14" name="Group 13">
                <a:extLst>
                  <a:ext uri="{FF2B5EF4-FFF2-40B4-BE49-F238E27FC236}">
                    <a16:creationId xmlns:a16="http://schemas.microsoft.com/office/drawing/2014/main" id="{7A9A794A-4A2E-47EF-A3A3-46FA2D12045C}"/>
                  </a:ext>
                </a:extLst>
              </p:cNvPr>
              <p:cNvGrpSpPr/>
              <p:nvPr/>
            </p:nvGrpSpPr>
            <p:grpSpPr>
              <a:xfrm>
                <a:off x="1071130" y="152400"/>
                <a:ext cx="6091671" cy="1964422"/>
                <a:chOff x="2188318" y="483352"/>
                <a:chExt cx="8936882" cy="5640168"/>
              </a:xfrm>
            </p:grpSpPr>
            <p:sp>
              <p:nvSpPr>
                <p:cNvPr id="16" name="Rectangle: Rounded Corners 15">
                  <a:extLst>
                    <a:ext uri="{FF2B5EF4-FFF2-40B4-BE49-F238E27FC236}">
                      <a16:creationId xmlns:a16="http://schemas.microsoft.com/office/drawing/2014/main" id="{CBA16C3C-A059-49CB-B754-3DE4F8F1F6A6}"/>
                    </a:ext>
                  </a:extLst>
                </p:cNvPr>
                <p:cNvSpPr/>
                <p:nvPr/>
              </p:nvSpPr>
              <p:spPr>
                <a:xfrm>
                  <a:off x="2188318" y="483352"/>
                  <a:ext cx="8936882" cy="5640168"/>
                </a:xfrm>
                <a:custGeom>
                  <a:avLst/>
                  <a:gdLst>
                    <a:gd name="connsiteX0" fmla="*/ 0 w 8936882"/>
                    <a:gd name="connsiteY0" fmla="*/ 940047 h 5640168"/>
                    <a:gd name="connsiteX1" fmla="*/ 940047 w 8936882"/>
                    <a:gd name="connsiteY1" fmla="*/ 0 h 5640168"/>
                    <a:gd name="connsiteX2" fmla="*/ 7996835 w 8936882"/>
                    <a:gd name="connsiteY2" fmla="*/ 0 h 5640168"/>
                    <a:gd name="connsiteX3" fmla="*/ 8936882 w 8936882"/>
                    <a:gd name="connsiteY3" fmla="*/ 940047 h 5640168"/>
                    <a:gd name="connsiteX4" fmla="*/ 8936882 w 8936882"/>
                    <a:gd name="connsiteY4" fmla="*/ 4700121 h 5640168"/>
                    <a:gd name="connsiteX5" fmla="*/ 7996835 w 8936882"/>
                    <a:gd name="connsiteY5" fmla="*/ 5640168 h 5640168"/>
                    <a:gd name="connsiteX6" fmla="*/ 940047 w 8936882"/>
                    <a:gd name="connsiteY6" fmla="*/ 5640168 h 5640168"/>
                    <a:gd name="connsiteX7" fmla="*/ 0 w 8936882"/>
                    <a:gd name="connsiteY7" fmla="*/ 4700121 h 5640168"/>
                    <a:gd name="connsiteX8" fmla="*/ 0 w 8936882"/>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6882" h="5640168" fill="none" extrusionOk="0">
                      <a:moveTo>
                        <a:pt x="0" y="940047"/>
                      </a:moveTo>
                      <a:cubicBezTo>
                        <a:pt x="-55673" y="505251"/>
                        <a:pt x="436402" y="11592"/>
                        <a:pt x="940047" y="0"/>
                      </a:cubicBezTo>
                      <a:cubicBezTo>
                        <a:pt x="4418656" y="33873"/>
                        <a:pt x="6755660" y="-109113"/>
                        <a:pt x="7996835" y="0"/>
                      </a:cubicBezTo>
                      <a:cubicBezTo>
                        <a:pt x="8529965" y="12887"/>
                        <a:pt x="8853679" y="388004"/>
                        <a:pt x="8936882" y="940047"/>
                      </a:cubicBezTo>
                      <a:cubicBezTo>
                        <a:pt x="9071070" y="2337767"/>
                        <a:pt x="8972285" y="3715600"/>
                        <a:pt x="8936882" y="4700121"/>
                      </a:cubicBezTo>
                      <a:cubicBezTo>
                        <a:pt x="8999927" y="5247043"/>
                        <a:pt x="8508057" y="5653065"/>
                        <a:pt x="7996835" y="5640168"/>
                      </a:cubicBezTo>
                      <a:cubicBezTo>
                        <a:pt x="4934172" y="5563953"/>
                        <a:pt x="1909952" y="5639036"/>
                        <a:pt x="940047" y="5640168"/>
                      </a:cubicBezTo>
                      <a:cubicBezTo>
                        <a:pt x="489659" y="5626370"/>
                        <a:pt x="2736" y="5242164"/>
                        <a:pt x="0" y="4700121"/>
                      </a:cubicBezTo>
                      <a:cubicBezTo>
                        <a:pt x="-69462" y="3056618"/>
                        <a:pt x="136418" y="1963959"/>
                        <a:pt x="0" y="940047"/>
                      </a:cubicBezTo>
                      <a:close/>
                    </a:path>
                    <a:path w="8936882" h="5640168" stroke="0" extrusionOk="0">
                      <a:moveTo>
                        <a:pt x="0" y="940047"/>
                      </a:moveTo>
                      <a:cubicBezTo>
                        <a:pt x="62604" y="493456"/>
                        <a:pt x="388692" y="20585"/>
                        <a:pt x="940047" y="0"/>
                      </a:cubicBezTo>
                      <a:cubicBezTo>
                        <a:pt x="4420609" y="-261"/>
                        <a:pt x="6493712" y="149202"/>
                        <a:pt x="7996835" y="0"/>
                      </a:cubicBezTo>
                      <a:cubicBezTo>
                        <a:pt x="8501476" y="9570"/>
                        <a:pt x="8913354" y="393377"/>
                        <a:pt x="8936882" y="940047"/>
                      </a:cubicBezTo>
                      <a:cubicBezTo>
                        <a:pt x="8953726" y="1328785"/>
                        <a:pt x="8989108" y="3241711"/>
                        <a:pt x="8936882" y="4700121"/>
                      </a:cubicBezTo>
                      <a:cubicBezTo>
                        <a:pt x="8929142" y="5178426"/>
                        <a:pt x="8525792" y="5569521"/>
                        <a:pt x="7996835" y="5640168"/>
                      </a:cubicBezTo>
                      <a:cubicBezTo>
                        <a:pt x="5532826" y="5706330"/>
                        <a:pt x="4199307"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CE02D761-98D3-4F28-95DA-2CC34428B906}"/>
                    </a:ext>
                  </a:extLst>
                </p:cNvPr>
                <p:cNvSpPr/>
                <p:nvPr/>
              </p:nvSpPr>
              <p:spPr>
                <a:xfrm>
                  <a:off x="2293756" y="635753"/>
                  <a:ext cx="8562683" cy="5307849"/>
                </a:xfrm>
                <a:custGeom>
                  <a:avLst/>
                  <a:gdLst>
                    <a:gd name="connsiteX0" fmla="*/ 0 w 8562683"/>
                    <a:gd name="connsiteY0" fmla="*/ 884659 h 5307849"/>
                    <a:gd name="connsiteX1" fmla="*/ 884659 w 8562683"/>
                    <a:gd name="connsiteY1" fmla="*/ 0 h 5307849"/>
                    <a:gd name="connsiteX2" fmla="*/ 7678024 w 8562683"/>
                    <a:gd name="connsiteY2" fmla="*/ 0 h 5307849"/>
                    <a:gd name="connsiteX3" fmla="*/ 8562683 w 8562683"/>
                    <a:gd name="connsiteY3" fmla="*/ 884659 h 5307849"/>
                    <a:gd name="connsiteX4" fmla="*/ 8562683 w 8562683"/>
                    <a:gd name="connsiteY4" fmla="*/ 4423190 h 5307849"/>
                    <a:gd name="connsiteX5" fmla="*/ 7678024 w 8562683"/>
                    <a:gd name="connsiteY5" fmla="*/ 5307849 h 5307849"/>
                    <a:gd name="connsiteX6" fmla="*/ 884659 w 8562683"/>
                    <a:gd name="connsiteY6" fmla="*/ 5307849 h 5307849"/>
                    <a:gd name="connsiteX7" fmla="*/ 0 w 8562683"/>
                    <a:gd name="connsiteY7" fmla="*/ 4423190 h 5307849"/>
                    <a:gd name="connsiteX8" fmla="*/ 0 w 8562683"/>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683" h="5307849" fill="none" extrusionOk="0">
                      <a:moveTo>
                        <a:pt x="0" y="884659"/>
                      </a:moveTo>
                      <a:cubicBezTo>
                        <a:pt x="-53596" y="477307"/>
                        <a:pt x="448843" y="39390"/>
                        <a:pt x="884659" y="0"/>
                      </a:cubicBezTo>
                      <a:cubicBezTo>
                        <a:pt x="2192245" y="33873"/>
                        <a:pt x="6404957" y="-109113"/>
                        <a:pt x="7678024" y="0"/>
                      </a:cubicBezTo>
                      <a:cubicBezTo>
                        <a:pt x="8181079" y="13363"/>
                        <a:pt x="8542079" y="387935"/>
                        <a:pt x="8562683" y="884659"/>
                      </a:cubicBezTo>
                      <a:cubicBezTo>
                        <a:pt x="8696871" y="1740838"/>
                        <a:pt x="8598086" y="3539601"/>
                        <a:pt x="8562683" y="4423190"/>
                      </a:cubicBezTo>
                      <a:cubicBezTo>
                        <a:pt x="8581478" y="4920046"/>
                        <a:pt x="8134151" y="5360489"/>
                        <a:pt x="7678024" y="5307849"/>
                      </a:cubicBezTo>
                      <a:cubicBezTo>
                        <a:pt x="6645665" y="5231634"/>
                        <a:pt x="4095948" y="5306717"/>
                        <a:pt x="884659" y="5307849"/>
                      </a:cubicBezTo>
                      <a:cubicBezTo>
                        <a:pt x="487208" y="5289568"/>
                        <a:pt x="8967" y="4986735"/>
                        <a:pt x="0" y="4423190"/>
                      </a:cubicBezTo>
                      <a:cubicBezTo>
                        <a:pt x="-69462" y="3857855"/>
                        <a:pt x="136418" y="1426075"/>
                        <a:pt x="0" y="884659"/>
                      </a:cubicBezTo>
                      <a:close/>
                    </a:path>
                    <a:path w="8562683" h="5307849" stroke="0" extrusionOk="0">
                      <a:moveTo>
                        <a:pt x="0" y="884659"/>
                      </a:moveTo>
                      <a:cubicBezTo>
                        <a:pt x="62161" y="468145"/>
                        <a:pt x="370690" y="16237"/>
                        <a:pt x="884659" y="0"/>
                      </a:cubicBezTo>
                      <a:cubicBezTo>
                        <a:pt x="3098016" y="-261"/>
                        <a:pt x="6648918" y="149202"/>
                        <a:pt x="7678024" y="0"/>
                      </a:cubicBezTo>
                      <a:cubicBezTo>
                        <a:pt x="8108883" y="38013"/>
                        <a:pt x="8558806" y="391544"/>
                        <a:pt x="8562683" y="884659"/>
                      </a:cubicBezTo>
                      <a:cubicBezTo>
                        <a:pt x="8579527" y="2550997"/>
                        <a:pt x="8614909" y="3466970"/>
                        <a:pt x="8562683" y="4423190"/>
                      </a:cubicBezTo>
                      <a:cubicBezTo>
                        <a:pt x="8544984" y="4818322"/>
                        <a:pt x="8168317" y="5295507"/>
                        <a:pt x="7678024" y="5307849"/>
                      </a:cubicBezTo>
                      <a:cubicBezTo>
                        <a:pt x="6758716" y="5374011"/>
                        <a:pt x="2280481"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B65EEF0E-524C-47A9-AEC2-9CEB81ED1D6F}"/>
                  </a:ext>
                </a:extLst>
              </p:cNvPr>
              <p:cNvSpPr txBox="1"/>
              <p:nvPr/>
            </p:nvSpPr>
            <p:spPr>
              <a:xfrm>
                <a:off x="1940535" y="307799"/>
                <a:ext cx="5671432" cy="162777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Đọc</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một</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đọc</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về</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srgbClr val="70AD47"/>
                    </a:solidFill>
                    <a:effectLst/>
                    <a:uLnTx/>
                    <a:uFillTx/>
                    <a:latin typeface="Calibri"/>
                    <a:ea typeface="+mn-ea"/>
                    <a:cs typeface="+mn-cs"/>
                  </a:rPr>
                  <a:t>việc</a:t>
                </a:r>
                <a:r>
                  <a:rPr kumimoji="0" lang="en-US" sz="4000" b="0" i="0" u="none" strike="noStrike" kern="1200" cap="none" spc="0" normalizeH="0" baseline="0" noProof="0" dirty="0">
                    <a:ln>
                      <a:noFill/>
                    </a:ln>
                    <a:solidFill>
                      <a:srgbClr val="70AD47"/>
                    </a:solidFill>
                    <a:effectLst/>
                    <a:uLnTx/>
                    <a:uFillTx/>
                    <a:latin typeface="Calibri"/>
                    <a:ea typeface="+mn-ea"/>
                    <a:cs typeface="+mn-cs"/>
                  </a:rPr>
                  <a:t> </a:t>
                </a:r>
                <a:r>
                  <a:rPr kumimoji="0" lang="en-US" sz="4000" b="0" i="0" u="none" strike="noStrike" kern="1200" cap="none" spc="0" normalizeH="0" baseline="0" noProof="0" dirty="0" err="1">
                    <a:ln>
                      <a:noFill/>
                    </a:ln>
                    <a:solidFill>
                      <a:srgbClr val="70AD47"/>
                    </a:solidFill>
                    <a:effectLst/>
                    <a:uLnTx/>
                    <a:uFillTx/>
                    <a:latin typeface="Calibri"/>
                    <a:ea typeface="+mn-ea"/>
                    <a:cs typeface="+mn-cs"/>
                  </a:rPr>
                  <a:t>làm</a:t>
                </a:r>
                <a:r>
                  <a:rPr kumimoji="0" lang="en-US" sz="4000" b="0" i="0" u="none" strike="noStrike" kern="1200" cap="none" spc="0" normalizeH="0" baseline="0" noProof="0" dirty="0">
                    <a:ln>
                      <a:noFill/>
                    </a:ln>
                    <a:solidFill>
                      <a:srgbClr val="70AD47"/>
                    </a:solidFill>
                    <a:effectLst/>
                    <a:uLnTx/>
                    <a:uFillTx/>
                    <a:latin typeface="Calibri"/>
                    <a:ea typeface="+mn-ea"/>
                    <a:cs typeface="+mn-cs"/>
                  </a:rPr>
                  <a:t> </a:t>
                </a:r>
                <a:r>
                  <a:rPr kumimoji="0" lang="en-US" sz="4000" b="0" i="0" u="none" strike="noStrike" kern="1200" cap="none" spc="0" normalizeH="0" baseline="0" noProof="0" dirty="0" err="1">
                    <a:ln>
                      <a:noFill/>
                    </a:ln>
                    <a:solidFill>
                      <a:srgbClr val="70AD47"/>
                    </a:solidFill>
                    <a:effectLst/>
                    <a:uLnTx/>
                    <a:uFillTx/>
                    <a:latin typeface="Calibri"/>
                    <a:ea typeface="+mn-ea"/>
                    <a:cs typeface="+mn-cs"/>
                  </a:rPr>
                  <a:t>tốt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13" name="Graphic 12">
              <a:extLst>
                <a:ext uri="{FF2B5EF4-FFF2-40B4-BE49-F238E27FC236}">
                  <a16:creationId xmlns:a16="http://schemas.microsoft.com/office/drawing/2014/main" id="{164016AD-E53E-4BBE-BB32-631B82A5345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1963" y="625602"/>
              <a:ext cx="1188404" cy="1169835"/>
            </a:xfrm>
            <a:prstGeom prst="rect">
              <a:avLst/>
            </a:prstGeom>
          </p:spPr>
        </p:pic>
      </p:grpSp>
      <p:pic>
        <p:nvPicPr>
          <p:cNvPr id="1026" name="Picture 2" descr="Tìm đọc câu chuyện, bài thơ nói về việc làm tốt. Ví dụ: | VietJack.com">
            <a:extLst>
              <a:ext uri="{FF2B5EF4-FFF2-40B4-BE49-F238E27FC236}">
                <a16:creationId xmlns:a16="http://schemas.microsoft.com/office/drawing/2014/main" id="{5570BA09-B8AB-441E-B468-529D1B56E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682" y="904461"/>
            <a:ext cx="5990161" cy="529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315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03B8445-3D92-49F4-96B1-37EA5F7D284F}"/>
              </a:ext>
            </a:extLst>
          </p:cNvPr>
          <p:cNvGrpSpPr/>
          <p:nvPr/>
        </p:nvGrpSpPr>
        <p:grpSpPr>
          <a:xfrm>
            <a:off x="228600" y="533400"/>
            <a:ext cx="11734799" cy="6144299"/>
            <a:chOff x="228600" y="533400"/>
            <a:chExt cx="11734799" cy="6144299"/>
          </a:xfrm>
        </p:grpSpPr>
        <p:sp>
          <p:nvSpPr>
            <p:cNvPr id="15" name="Rectangle: Rounded Corners 14">
              <a:extLst>
                <a:ext uri="{FF2B5EF4-FFF2-40B4-BE49-F238E27FC236}">
                  <a16:creationId xmlns:a16="http://schemas.microsoft.com/office/drawing/2014/main" id="{CECE8F9F-995D-4F9E-BC99-7F8E77E81DF5}"/>
                </a:ext>
              </a:extLst>
            </p:cNvPr>
            <p:cNvSpPr/>
            <p:nvPr/>
          </p:nvSpPr>
          <p:spPr>
            <a:xfrm>
              <a:off x="381000" y="533400"/>
              <a:ext cx="11430000" cy="6144299"/>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4" descr="Cartoon Cloud Clipart Collection - Cartoon Cloud PNG – Stunning free  transparent png clipart images free download">
              <a:extLst>
                <a:ext uri="{FF2B5EF4-FFF2-40B4-BE49-F238E27FC236}">
                  <a16:creationId xmlns:a16="http://schemas.microsoft.com/office/drawing/2014/main" id="{A1080E75-D419-41A6-9138-60D172B47C6D}"/>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7136812" y="658404"/>
              <a:ext cx="4798144" cy="18959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artoon Cloud Clipart Collection - Cartoon Cloud PNG – Stunning free  transparent png clipart images free download">
              <a:extLst>
                <a:ext uri="{FF2B5EF4-FFF2-40B4-BE49-F238E27FC236}">
                  <a16:creationId xmlns:a16="http://schemas.microsoft.com/office/drawing/2014/main" id="{C4F441A0-6E0D-49F0-AE9F-8A36D78CCCC3}"/>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18514" y="726675"/>
              <a:ext cx="3811345" cy="21698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EEDAA36-4EE4-4295-A1D7-19C7516240B0}"/>
                </a:ext>
              </a:extLst>
            </p:cNvPr>
            <p:cNvPicPr>
              <a:picLocks noChangeAspect="1"/>
            </p:cNvPicPr>
            <p:nvPr/>
          </p:nvPicPr>
          <p:blipFill>
            <a:blip r:embed="rId4"/>
            <a:stretch>
              <a:fillRect/>
            </a:stretch>
          </p:blipFill>
          <p:spPr>
            <a:xfrm>
              <a:off x="4279642" y="1504323"/>
              <a:ext cx="3029019" cy="4844114"/>
            </a:xfrm>
            <a:prstGeom prst="rect">
              <a:avLst/>
            </a:prstGeom>
          </p:spPr>
        </p:pic>
        <p:pic>
          <p:nvPicPr>
            <p:cNvPr id="19" name="Picture 4" descr="Cartoon Cloud Clipart Collection - Cartoon Cloud PNG – Stunning free  transparent png clipart images free download">
              <a:extLst>
                <a:ext uri="{FF2B5EF4-FFF2-40B4-BE49-F238E27FC236}">
                  <a16:creationId xmlns:a16="http://schemas.microsoft.com/office/drawing/2014/main" id="{798BB7CA-916B-4035-8723-D00A7AC99C8F}"/>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28600" y="3216835"/>
              <a:ext cx="4720151" cy="308890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1C97C0BE-410E-45B8-BBC0-FDD99692957D}"/>
                </a:ext>
              </a:extLst>
            </p:cNvPr>
            <p:cNvSpPr/>
            <p:nvPr/>
          </p:nvSpPr>
          <p:spPr>
            <a:xfrm>
              <a:off x="1538129" y="1440549"/>
              <a:ext cx="1827675"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Ngày</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đọc</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pic>
          <p:nvPicPr>
            <p:cNvPr id="21" name="Picture 4" descr="Cartoon Cloud Clipart Collection - Cartoon Cloud PNG – Stunning free  transparent png clipart images free download">
              <a:extLst>
                <a:ext uri="{FF2B5EF4-FFF2-40B4-BE49-F238E27FC236}">
                  <a16:creationId xmlns:a16="http://schemas.microsoft.com/office/drawing/2014/main" id="{E60EA94D-1D93-4115-B29B-41D4A678E0C5}"/>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6811097" y="4114799"/>
              <a:ext cx="5152302" cy="237519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9DCE6A75-626D-4FC4-8977-D8BB78A8323B}"/>
                </a:ext>
              </a:extLst>
            </p:cNvPr>
            <p:cNvSpPr/>
            <p:nvPr/>
          </p:nvSpPr>
          <p:spPr>
            <a:xfrm>
              <a:off x="8000999" y="1592518"/>
              <a:ext cx="2804511"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Nhân</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vật</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chính</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23" name="Rectangle 22">
              <a:extLst>
                <a:ext uri="{FF2B5EF4-FFF2-40B4-BE49-F238E27FC236}">
                  <a16:creationId xmlns:a16="http://schemas.microsoft.com/office/drawing/2014/main" id="{257F9F80-6246-465F-9997-071F9ACCF741}"/>
                </a:ext>
              </a:extLst>
            </p:cNvPr>
            <p:cNvSpPr/>
            <p:nvPr/>
          </p:nvSpPr>
          <p:spPr>
            <a:xfrm>
              <a:off x="1681988" y="3912989"/>
              <a:ext cx="2234272"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Tác</a:t>
              </a:r>
              <a:r>
                <a:rPr kumimoji="0" lang="en-US" sz="32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32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giả</a:t>
              </a:r>
              <a:endParaRPr kumimoji="0" lang="en-US" sz="32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24" name="Rectangle 23">
              <a:extLst>
                <a:ext uri="{FF2B5EF4-FFF2-40B4-BE49-F238E27FC236}">
                  <a16:creationId xmlns:a16="http://schemas.microsoft.com/office/drawing/2014/main" id="{60A8910B-16C2-4759-B554-2EA6F03712BD}"/>
                </a:ext>
              </a:extLst>
            </p:cNvPr>
            <p:cNvSpPr/>
            <p:nvPr/>
          </p:nvSpPr>
          <p:spPr>
            <a:xfrm>
              <a:off x="7776092" y="4884684"/>
              <a:ext cx="284233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Cảm</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nghĩ</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của</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em</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về</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nhân</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vật</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sp>
          <p:nvSpPr>
            <p:cNvPr id="25" name="Rectangle 24">
              <a:extLst>
                <a:ext uri="{FF2B5EF4-FFF2-40B4-BE49-F238E27FC236}">
                  <a16:creationId xmlns:a16="http://schemas.microsoft.com/office/drawing/2014/main" id="{A335CA61-D653-4B47-ABBD-9A17700D041B}"/>
                </a:ext>
              </a:extLst>
            </p:cNvPr>
            <p:cNvSpPr/>
            <p:nvPr/>
          </p:nvSpPr>
          <p:spPr>
            <a:xfrm>
              <a:off x="5131464" y="3606225"/>
              <a:ext cx="23361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Tên bài:</a:t>
              </a:r>
              <a:endParaRPr kumimoji="0" lang="en-US" sz="32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cxnSp>
          <p:nvCxnSpPr>
            <p:cNvPr id="26" name="Straight Connector 25">
              <a:extLst>
                <a:ext uri="{FF2B5EF4-FFF2-40B4-BE49-F238E27FC236}">
                  <a16:creationId xmlns:a16="http://schemas.microsoft.com/office/drawing/2014/main" id="{406929BF-7550-4361-83A4-1341E37E736C}"/>
                </a:ext>
              </a:extLst>
            </p:cNvPr>
            <p:cNvCxnSpPr/>
            <p:nvPr/>
          </p:nvCxnSpPr>
          <p:spPr>
            <a:xfrm>
              <a:off x="1090339" y="2514600"/>
              <a:ext cx="2479964"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218A649-B614-4B52-9AFC-15A749B28049}"/>
                </a:ext>
              </a:extLst>
            </p:cNvPr>
            <p:cNvCxnSpPr>
              <a:cxnSpLocks/>
            </p:cNvCxnSpPr>
            <p:nvPr/>
          </p:nvCxnSpPr>
          <p:spPr>
            <a:xfrm>
              <a:off x="845814" y="4746010"/>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D05EBC9-254E-41C1-BDF7-9A7D77914BF6}"/>
                </a:ext>
              </a:extLst>
            </p:cNvPr>
            <p:cNvCxnSpPr>
              <a:cxnSpLocks/>
            </p:cNvCxnSpPr>
            <p:nvPr/>
          </p:nvCxnSpPr>
          <p:spPr>
            <a:xfrm>
              <a:off x="845814" y="5306705"/>
              <a:ext cx="343382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FE6BC7-D6D5-4632-AA85-CFE254781CE3}"/>
                </a:ext>
              </a:extLst>
            </p:cNvPr>
            <p:cNvCxnSpPr>
              <a:cxnSpLocks/>
            </p:cNvCxnSpPr>
            <p:nvPr/>
          </p:nvCxnSpPr>
          <p:spPr>
            <a:xfrm>
              <a:off x="7467600" y="4929713"/>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E338F48-7758-4CB1-B1B5-C78CD61B3799}"/>
                </a:ext>
              </a:extLst>
            </p:cNvPr>
            <p:cNvCxnSpPr>
              <a:cxnSpLocks/>
            </p:cNvCxnSpPr>
            <p:nvPr/>
          </p:nvCxnSpPr>
          <p:spPr>
            <a:xfrm>
              <a:off x="845814" y="5867400"/>
              <a:ext cx="331505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C29BE32-DD73-4012-AA5A-16541438D599}"/>
                </a:ext>
              </a:extLst>
            </p:cNvPr>
            <p:cNvSpPr/>
            <p:nvPr/>
          </p:nvSpPr>
          <p:spPr>
            <a:xfrm>
              <a:off x="5131464" y="4107061"/>
              <a:ext cx="1570686" cy="1912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 name="Straight Connector 31">
              <a:extLst>
                <a:ext uri="{FF2B5EF4-FFF2-40B4-BE49-F238E27FC236}">
                  <a16:creationId xmlns:a16="http://schemas.microsoft.com/office/drawing/2014/main" id="{D5F584EC-6990-4F08-B775-6C775D55CAED}"/>
                </a:ext>
              </a:extLst>
            </p:cNvPr>
            <p:cNvCxnSpPr>
              <a:cxnSpLocks/>
            </p:cNvCxnSpPr>
            <p:nvPr/>
          </p:nvCxnSpPr>
          <p:spPr>
            <a:xfrm>
              <a:off x="5174917" y="4708124"/>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37BD41-9EFC-4A15-A862-3970CE2B42D4}"/>
                </a:ext>
              </a:extLst>
            </p:cNvPr>
            <p:cNvCxnSpPr>
              <a:cxnSpLocks/>
            </p:cNvCxnSpPr>
            <p:nvPr/>
          </p:nvCxnSpPr>
          <p:spPr>
            <a:xfrm>
              <a:off x="5174917" y="5240300"/>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195D62-9CD1-400B-8E55-92156919A4DF}"/>
                </a:ext>
              </a:extLst>
            </p:cNvPr>
            <p:cNvCxnSpPr>
              <a:cxnSpLocks/>
            </p:cNvCxnSpPr>
            <p:nvPr/>
          </p:nvCxnSpPr>
          <p:spPr>
            <a:xfrm>
              <a:off x="5174917" y="5772476"/>
              <a:ext cx="1483781"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C679B6-2F83-4381-99C5-C44713A8CB4D}"/>
                </a:ext>
              </a:extLst>
            </p:cNvPr>
            <p:cNvCxnSpPr>
              <a:cxnSpLocks/>
            </p:cNvCxnSpPr>
            <p:nvPr/>
          </p:nvCxnSpPr>
          <p:spPr>
            <a:xfrm>
              <a:off x="7467600" y="5474757"/>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DA019A-68D9-4AC4-9301-480F4A63F8C3}"/>
                </a:ext>
              </a:extLst>
            </p:cNvPr>
            <p:cNvCxnSpPr>
              <a:cxnSpLocks/>
            </p:cNvCxnSpPr>
            <p:nvPr/>
          </p:nvCxnSpPr>
          <p:spPr>
            <a:xfrm>
              <a:off x="7467600" y="6019800"/>
              <a:ext cx="361654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24EE66B-88F6-4A12-8CD7-B4DF52A8AA8D}"/>
                </a:ext>
              </a:extLst>
            </p:cNvPr>
            <p:cNvCxnSpPr>
              <a:cxnSpLocks/>
            </p:cNvCxnSpPr>
            <p:nvPr/>
          </p:nvCxnSpPr>
          <p:spPr>
            <a:xfrm>
              <a:off x="8085152" y="2057400"/>
              <a:ext cx="2842338"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 descr="Cartoon Cloud Clipart Collection - Cartoon Cloud PNG – Stunning free  transparent png clipart images free download">
              <a:extLst>
                <a:ext uri="{FF2B5EF4-FFF2-40B4-BE49-F238E27FC236}">
                  <a16:creationId xmlns:a16="http://schemas.microsoft.com/office/drawing/2014/main" id="{C98C3EA2-C2D5-4A0C-B6A3-2394CD76E520}"/>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ackgroundRemoval t="7253" b="94286" l="4048" r="95000">
                          <a14:foregroundMark x1="21667" y1="47473" x2="47976" y2="70989"/>
                          <a14:foregroundMark x1="7738" y1="57363" x2="5714" y2="55165"/>
                          <a14:foregroundMark x1="5714" y1="54945" x2="15476" y2="42418"/>
                          <a14:foregroundMark x1="92500" y1="53407" x2="95238" y2="58242"/>
                          <a14:foregroundMark x1="80714" y1="86813" x2="75714" y2="92088"/>
                          <a14:foregroundMark x1="63273" y1="92961" x2="62524" y2="93015"/>
                          <a14:foregroundMark x1="75476" y1="92088" x2="63658" y2="92934"/>
                          <a14:foregroundMark x1="5238" y1="68571" x2="4048" y2="68571"/>
                          <a14:foregroundMark x1="55714" y1="11209" x2="55000" y2="7253"/>
                          <a14:foregroundMark x1="54643" y1="8352" x2="61190" y2="38022"/>
                          <a14:foregroundMark x1="61190" y1="38022" x2="73452" y2="65934"/>
                          <a14:foregroundMark x1="73452" y1="65934" x2="76429" y2="68571"/>
                          <a14:foregroundMark x1="60595" y1="13407" x2="79762" y2="69231"/>
                          <a14:foregroundMark x1="62381" y1="27692" x2="14167" y2="74505"/>
                          <a14:foregroundMark x1="14167" y1="74505" x2="12024" y2="73846"/>
                          <a14:backgroundMark x1="45119" y1="96703" x2="47024" y2="98242"/>
                          <a14:backgroundMark x1="47024" y1="98242" x2="61905" y2="94945"/>
                          <a14:backgroundMark x1="61905" y1="94945" x2="62143" y2="95385"/>
                          <a14:backgroundMark x1="59405" y1="97363" x2="50119" y2="96484"/>
                          <a14:backgroundMark x1="50119" y1="96484" x2="47024" y2="93187"/>
                          <a14:backgroundMark x1="46786" y1="96044" x2="43690" y2="96044"/>
                          <a14:backgroundMark x1="44167" y1="95385" x2="50595" y2="94945"/>
                          <a14:backgroundMark x1="50595" y1="94945" x2="54048" y2="95385"/>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flipH="1">
              <a:off x="7116934" y="2338117"/>
              <a:ext cx="4798144" cy="189595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59ABFC66-B56D-453F-AE3D-B90C7AD98418}"/>
                </a:ext>
              </a:extLst>
            </p:cNvPr>
            <p:cNvSpPr/>
            <p:nvPr/>
          </p:nvSpPr>
          <p:spPr>
            <a:xfrm>
              <a:off x="8050696" y="2924362"/>
              <a:ext cx="2615667"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Việc</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làm</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tốt</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của</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nhân</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r>
                <a:rPr kumimoji="0" lang="en-US" sz="2800" b="1" i="0" u="none" strike="noStrike" kern="1200" cap="none" spc="0" normalizeH="0" baseline="0" noProof="0" dirty="0" err="1">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vật</a:t>
              </a:r>
              <a:r>
                <a:rPr kumimoji="0" lang="en-US" sz="2800" b="1"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rPr>
                <a:t> </a:t>
              </a:r>
              <a:endParaRPr kumimoji="0" lang="en-US" sz="2800" b="0" i="0" u="none" strike="noStrike" kern="1200" cap="none" spc="0" normalizeH="0" baseline="0" noProof="0" dirty="0">
                <a:ln>
                  <a:noFill/>
                </a:ln>
                <a:solidFill>
                  <a:srgbClr val="2A303C"/>
                </a:solidFill>
                <a:effectLst/>
                <a:uLnTx/>
                <a:uFillTx/>
                <a:latin typeface="Arial" panose="020B0604020202020204" pitchFamily="34" charset="0"/>
                <a:ea typeface="字魂59号-创粗黑" panose="020F0502020204030204"/>
                <a:cs typeface="Arial" panose="020B0604020202020204" pitchFamily="34" charset="0"/>
              </a:endParaRPr>
            </a:p>
          </p:txBody>
        </p:sp>
      </p:grpSp>
      <p:grpSp>
        <p:nvGrpSpPr>
          <p:cNvPr id="39" name="Group 38">
            <a:extLst>
              <a:ext uri="{FF2B5EF4-FFF2-40B4-BE49-F238E27FC236}">
                <a16:creationId xmlns:a16="http://schemas.microsoft.com/office/drawing/2014/main" id="{79740CAF-9044-4DDC-9516-C1520E31CF23}"/>
              </a:ext>
            </a:extLst>
          </p:cNvPr>
          <p:cNvGrpSpPr/>
          <p:nvPr/>
        </p:nvGrpSpPr>
        <p:grpSpPr>
          <a:xfrm>
            <a:off x="2867534" y="0"/>
            <a:ext cx="5829205" cy="1003852"/>
            <a:chOff x="3152683" y="2334562"/>
            <a:chExt cx="6342802" cy="1964422"/>
          </a:xfrm>
        </p:grpSpPr>
        <p:grpSp>
          <p:nvGrpSpPr>
            <p:cNvPr id="40" name="Group 39">
              <a:extLst>
                <a:ext uri="{FF2B5EF4-FFF2-40B4-BE49-F238E27FC236}">
                  <a16:creationId xmlns:a16="http://schemas.microsoft.com/office/drawing/2014/main" id="{898CB4F7-F913-483D-8A7B-4775D65DEBB3}"/>
                </a:ext>
              </a:extLst>
            </p:cNvPr>
            <p:cNvGrpSpPr/>
            <p:nvPr/>
          </p:nvGrpSpPr>
          <p:grpSpPr>
            <a:xfrm>
              <a:off x="3152683" y="2334562"/>
              <a:ext cx="6342802" cy="1964422"/>
              <a:chOff x="899074" y="152400"/>
              <a:chExt cx="6342802" cy="1964422"/>
            </a:xfrm>
          </p:grpSpPr>
          <p:grpSp>
            <p:nvGrpSpPr>
              <p:cNvPr id="42" name="Group 41">
                <a:extLst>
                  <a:ext uri="{FF2B5EF4-FFF2-40B4-BE49-F238E27FC236}">
                    <a16:creationId xmlns:a16="http://schemas.microsoft.com/office/drawing/2014/main" id="{BA02300F-ED76-43B0-8DF4-886AE24E84BC}"/>
                  </a:ext>
                </a:extLst>
              </p:cNvPr>
              <p:cNvGrpSpPr/>
              <p:nvPr/>
            </p:nvGrpSpPr>
            <p:grpSpPr>
              <a:xfrm>
                <a:off x="899074" y="152400"/>
                <a:ext cx="6263725" cy="1964422"/>
                <a:chOff x="1935902" y="483352"/>
                <a:chExt cx="9189297" cy="5640168"/>
              </a:xfrm>
            </p:grpSpPr>
            <p:sp>
              <p:nvSpPr>
                <p:cNvPr id="44" name="Rectangle: Rounded Corners 43">
                  <a:extLst>
                    <a:ext uri="{FF2B5EF4-FFF2-40B4-BE49-F238E27FC236}">
                      <a16:creationId xmlns:a16="http://schemas.microsoft.com/office/drawing/2014/main" id="{F0EB4F18-F676-4FCD-9DEC-C54A4DD56093}"/>
                    </a:ext>
                  </a:extLst>
                </p:cNvPr>
                <p:cNvSpPr/>
                <p:nvPr/>
              </p:nvSpPr>
              <p:spPr>
                <a:xfrm>
                  <a:off x="1935902" y="483352"/>
                  <a:ext cx="9189297" cy="5640168"/>
                </a:xfrm>
                <a:custGeom>
                  <a:avLst/>
                  <a:gdLst>
                    <a:gd name="connsiteX0" fmla="*/ 0 w 5756531"/>
                    <a:gd name="connsiteY0" fmla="*/ 167312 h 1003852"/>
                    <a:gd name="connsiteX1" fmla="*/ 167312 w 5756531"/>
                    <a:gd name="connsiteY1" fmla="*/ 0 h 1003852"/>
                    <a:gd name="connsiteX2" fmla="*/ 5589219 w 5756531"/>
                    <a:gd name="connsiteY2" fmla="*/ 0 h 1003852"/>
                    <a:gd name="connsiteX3" fmla="*/ 5756531 w 5756531"/>
                    <a:gd name="connsiteY3" fmla="*/ 167312 h 1003852"/>
                    <a:gd name="connsiteX4" fmla="*/ 5756531 w 5756531"/>
                    <a:gd name="connsiteY4" fmla="*/ 836540 h 1003852"/>
                    <a:gd name="connsiteX5" fmla="*/ 5589219 w 5756531"/>
                    <a:gd name="connsiteY5" fmla="*/ 1003852 h 1003852"/>
                    <a:gd name="connsiteX6" fmla="*/ 167312 w 5756531"/>
                    <a:gd name="connsiteY6" fmla="*/ 1003852 h 1003852"/>
                    <a:gd name="connsiteX7" fmla="*/ 0 w 5756531"/>
                    <a:gd name="connsiteY7" fmla="*/ 836540 h 1003852"/>
                    <a:gd name="connsiteX8" fmla="*/ 0 w 5756531"/>
                    <a:gd name="connsiteY8" fmla="*/ 167312 h 100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6531" h="1003852" fill="none" extrusionOk="0">
                      <a:moveTo>
                        <a:pt x="0" y="167312"/>
                      </a:moveTo>
                      <a:cubicBezTo>
                        <a:pt x="-1918" y="77816"/>
                        <a:pt x="81746" y="5105"/>
                        <a:pt x="167312" y="0"/>
                      </a:cubicBezTo>
                      <a:cubicBezTo>
                        <a:pt x="1179605" y="33873"/>
                        <a:pt x="4250915" y="-109113"/>
                        <a:pt x="5589219" y="0"/>
                      </a:cubicBezTo>
                      <a:cubicBezTo>
                        <a:pt x="5694115" y="11535"/>
                        <a:pt x="5748766" y="71841"/>
                        <a:pt x="5756531" y="167312"/>
                      </a:cubicBezTo>
                      <a:cubicBezTo>
                        <a:pt x="5737974" y="295277"/>
                        <a:pt x="5729369" y="609696"/>
                        <a:pt x="5756531" y="836540"/>
                      </a:cubicBezTo>
                      <a:cubicBezTo>
                        <a:pt x="5771620" y="935585"/>
                        <a:pt x="5675557" y="1013689"/>
                        <a:pt x="5589219" y="1003852"/>
                      </a:cubicBezTo>
                      <a:cubicBezTo>
                        <a:pt x="3501727" y="927637"/>
                        <a:pt x="1095959" y="1002720"/>
                        <a:pt x="167312" y="1003852"/>
                      </a:cubicBezTo>
                      <a:cubicBezTo>
                        <a:pt x="80341" y="1002762"/>
                        <a:pt x="1066" y="937859"/>
                        <a:pt x="0" y="836540"/>
                      </a:cubicBezTo>
                      <a:cubicBezTo>
                        <a:pt x="7256" y="597517"/>
                        <a:pt x="16565" y="268967"/>
                        <a:pt x="0" y="167312"/>
                      </a:cubicBezTo>
                      <a:close/>
                    </a:path>
                    <a:path w="5756531" h="1003852" stroke="0" extrusionOk="0">
                      <a:moveTo>
                        <a:pt x="0" y="167312"/>
                      </a:moveTo>
                      <a:cubicBezTo>
                        <a:pt x="10445" y="87018"/>
                        <a:pt x="71010" y="2493"/>
                        <a:pt x="167312" y="0"/>
                      </a:cubicBezTo>
                      <a:cubicBezTo>
                        <a:pt x="1255534" y="-261"/>
                        <a:pt x="4896947" y="149202"/>
                        <a:pt x="5589219" y="0"/>
                      </a:cubicBezTo>
                      <a:cubicBezTo>
                        <a:pt x="5670405" y="7387"/>
                        <a:pt x="5751835" y="69420"/>
                        <a:pt x="5756531" y="167312"/>
                      </a:cubicBezTo>
                      <a:cubicBezTo>
                        <a:pt x="5728102" y="443156"/>
                        <a:pt x="5804120" y="613303"/>
                        <a:pt x="5756531" y="836540"/>
                      </a:cubicBezTo>
                      <a:cubicBezTo>
                        <a:pt x="5754860" y="920119"/>
                        <a:pt x="5683358" y="991321"/>
                        <a:pt x="5589219" y="1003852"/>
                      </a:cubicBezTo>
                      <a:cubicBezTo>
                        <a:pt x="3614647" y="1070014"/>
                        <a:pt x="2056010" y="917609"/>
                        <a:pt x="167312" y="1003852"/>
                      </a:cubicBezTo>
                      <a:cubicBezTo>
                        <a:pt x="65178" y="1011697"/>
                        <a:pt x="-1814" y="928686"/>
                        <a:pt x="0" y="836540"/>
                      </a:cubicBezTo>
                      <a:cubicBezTo>
                        <a:pt x="10718" y="637791"/>
                        <a:pt x="57929" y="436569"/>
                        <a:pt x="0" y="167312"/>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Rounded Corners 44">
                  <a:extLst>
                    <a:ext uri="{FF2B5EF4-FFF2-40B4-BE49-F238E27FC236}">
                      <a16:creationId xmlns:a16="http://schemas.microsoft.com/office/drawing/2014/main" id="{E2FF2BEB-B146-4398-9FC4-D09BA09B5D07}"/>
                    </a:ext>
                  </a:extLst>
                </p:cNvPr>
                <p:cNvSpPr/>
                <p:nvPr/>
              </p:nvSpPr>
              <p:spPr>
                <a:xfrm>
                  <a:off x="2051912" y="635753"/>
                  <a:ext cx="8804526" cy="5307849"/>
                </a:xfrm>
                <a:custGeom>
                  <a:avLst/>
                  <a:gdLst>
                    <a:gd name="connsiteX0" fmla="*/ 0 w 5515496"/>
                    <a:gd name="connsiteY0" fmla="*/ 157454 h 944705"/>
                    <a:gd name="connsiteX1" fmla="*/ 157454 w 5515496"/>
                    <a:gd name="connsiteY1" fmla="*/ 0 h 944705"/>
                    <a:gd name="connsiteX2" fmla="*/ 5358042 w 5515496"/>
                    <a:gd name="connsiteY2" fmla="*/ 0 h 944705"/>
                    <a:gd name="connsiteX3" fmla="*/ 5515496 w 5515496"/>
                    <a:gd name="connsiteY3" fmla="*/ 157454 h 944705"/>
                    <a:gd name="connsiteX4" fmla="*/ 5515496 w 5515496"/>
                    <a:gd name="connsiteY4" fmla="*/ 787251 h 944705"/>
                    <a:gd name="connsiteX5" fmla="*/ 5358042 w 5515496"/>
                    <a:gd name="connsiteY5" fmla="*/ 944705 h 944705"/>
                    <a:gd name="connsiteX6" fmla="*/ 157454 w 5515496"/>
                    <a:gd name="connsiteY6" fmla="*/ 944705 h 944705"/>
                    <a:gd name="connsiteX7" fmla="*/ 0 w 5515496"/>
                    <a:gd name="connsiteY7" fmla="*/ 787251 h 944705"/>
                    <a:gd name="connsiteX8" fmla="*/ 0 w 5515496"/>
                    <a:gd name="connsiteY8" fmla="*/ 157454 h 94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5496" h="944705" fill="none" extrusionOk="0">
                      <a:moveTo>
                        <a:pt x="0" y="157454"/>
                      </a:moveTo>
                      <a:cubicBezTo>
                        <a:pt x="-3478" y="75766"/>
                        <a:pt x="80734" y="7643"/>
                        <a:pt x="157454" y="0"/>
                      </a:cubicBezTo>
                      <a:cubicBezTo>
                        <a:pt x="1860708" y="33873"/>
                        <a:pt x="4272445" y="-109113"/>
                        <a:pt x="5358042" y="0"/>
                      </a:cubicBezTo>
                      <a:cubicBezTo>
                        <a:pt x="5451028" y="5565"/>
                        <a:pt x="5502683" y="65433"/>
                        <a:pt x="5515496" y="157454"/>
                      </a:cubicBezTo>
                      <a:cubicBezTo>
                        <a:pt x="5526380" y="413021"/>
                        <a:pt x="5538083" y="564436"/>
                        <a:pt x="5515496" y="787251"/>
                      </a:cubicBezTo>
                      <a:cubicBezTo>
                        <a:pt x="5528947" y="880130"/>
                        <a:pt x="5443777" y="946690"/>
                        <a:pt x="5358042" y="944705"/>
                      </a:cubicBezTo>
                      <a:cubicBezTo>
                        <a:pt x="2793925" y="868490"/>
                        <a:pt x="1460882" y="943573"/>
                        <a:pt x="157454" y="944705"/>
                      </a:cubicBezTo>
                      <a:cubicBezTo>
                        <a:pt x="78319" y="943135"/>
                        <a:pt x="1361" y="885585"/>
                        <a:pt x="0" y="787251"/>
                      </a:cubicBezTo>
                      <a:cubicBezTo>
                        <a:pt x="-39168" y="505189"/>
                        <a:pt x="-7006" y="302174"/>
                        <a:pt x="0" y="157454"/>
                      </a:cubicBezTo>
                      <a:close/>
                    </a:path>
                    <a:path w="5515496" h="944705" stroke="0" extrusionOk="0">
                      <a:moveTo>
                        <a:pt x="0" y="157454"/>
                      </a:moveTo>
                      <a:cubicBezTo>
                        <a:pt x="10118" y="82226"/>
                        <a:pt x="62421" y="5165"/>
                        <a:pt x="157454" y="0"/>
                      </a:cubicBezTo>
                      <a:cubicBezTo>
                        <a:pt x="1139564" y="-261"/>
                        <a:pt x="4834172" y="149202"/>
                        <a:pt x="5358042" y="0"/>
                      </a:cubicBezTo>
                      <a:cubicBezTo>
                        <a:pt x="5439427" y="3671"/>
                        <a:pt x="5512436" y="66919"/>
                        <a:pt x="5515496" y="157454"/>
                      </a:cubicBezTo>
                      <a:cubicBezTo>
                        <a:pt x="5503375" y="435504"/>
                        <a:pt x="5520020" y="509142"/>
                        <a:pt x="5515496" y="787251"/>
                      </a:cubicBezTo>
                      <a:cubicBezTo>
                        <a:pt x="5513988" y="866249"/>
                        <a:pt x="5446257" y="935633"/>
                        <a:pt x="5358042" y="944705"/>
                      </a:cubicBezTo>
                      <a:cubicBezTo>
                        <a:pt x="4464035" y="1010867"/>
                        <a:pt x="2151777" y="858462"/>
                        <a:pt x="157454" y="944705"/>
                      </a:cubicBezTo>
                      <a:cubicBezTo>
                        <a:pt x="58148" y="954661"/>
                        <a:pt x="-11482" y="872580"/>
                        <a:pt x="0" y="787251"/>
                      </a:cubicBezTo>
                      <a:cubicBezTo>
                        <a:pt x="34" y="547975"/>
                        <a:pt x="52096" y="273927"/>
                        <a:pt x="0" y="157454"/>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3" name="TextBox 42">
                <a:extLst>
                  <a:ext uri="{FF2B5EF4-FFF2-40B4-BE49-F238E27FC236}">
                    <a16:creationId xmlns:a16="http://schemas.microsoft.com/office/drawing/2014/main" id="{13442E7C-8600-4D95-B209-94699E70F725}"/>
                  </a:ext>
                </a:extLst>
              </p:cNvPr>
              <p:cNvSpPr txBox="1"/>
              <p:nvPr/>
            </p:nvSpPr>
            <p:spPr>
              <a:xfrm>
                <a:off x="1570445" y="682181"/>
                <a:ext cx="5671431" cy="12045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vào</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1" u="none" strike="noStrike" kern="1200" cap="none" spc="0" normalizeH="0" baseline="0" noProof="0" dirty="0" err="1">
                    <a:ln>
                      <a:noFill/>
                    </a:ln>
                    <a:solidFill>
                      <a:srgbClr val="C00000"/>
                    </a:solidFill>
                    <a:effectLst/>
                    <a:uLnTx/>
                    <a:uFillTx/>
                    <a:latin typeface="Calibri"/>
                    <a:ea typeface="+mn-ea"/>
                    <a:cs typeface="+mn-cs"/>
                  </a:rPr>
                  <a:t>Phiếu</a:t>
                </a:r>
                <a:r>
                  <a:rPr kumimoji="0" lang="en-US" sz="4000" b="0" i="1" u="none" strike="noStrike" kern="1200" cap="none" spc="0" normalizeH="0" baseline="0" noProof="0" dirty="0">
                    <a:ln>
                      <a:noFill/>
                    </a:ln>
                    <a:solidFill>
                      <a:srgbClr val="C00000"/>
                    </a:solidFill>
                    <a:effectLst/>
                    <a:uLnTx/>
                    <a:uFillTx/>
                    <a:latin typeface="Calibri"/>
                    <a:ea typeface="+mn-ea"/>
                    <a:cs typeface="+mn-cs"/>
                  </a:rPr>
                  <a:t> </a:t>
                </a:r>
                <a:r>
                  <a:rPr kumimoji="0" lang="en-US" sz="4000" b="0" i="1" u="none" strike="noStrike" kern="1200" cap="none" spc="0" normalizeH="0" baseline="0" noProof="0" dirty="0" err="1">
                    <a:ln>
                      <a:noFill/>
                    </a:ln>
                    <a:solidFill>
                      <a:srgbClr val="C00000"/>
                    </a:solidFill>
                    <a:effectLst/>
                    <a:uLnTx/>
                    <a:uFillTx/>
                    <a:latin typeface="Calibri"/>
                    <a:ea typeface="+mn-ea"/>
                    <a:cs typeface="+mn-cs"/>
                  </a:rPr>
                  <a:t>đọc</a:t>
                </a:r>
                <a:r>
                  <a:rPr kumimoji="0" lang="en-US" sz="4000" b="0" i="1" u="none" strike="noStrike" kern="1200" cap="none" spc="0" normalizeH="0" baseline="0" noProof="0" dirty="0">
                    <a:ln>
                      <a:noFill/>
                    </a:ln>
                    <a:solidFill>
                      <a:srgbClr val="C00000"/>
                    </a:solidFill>
                    <a:effectLst/>
                    <a:uLnTx/>
                    <a:uFillTx/>
                    <a:latin typeface="Calibri"/>
                    <a:ea typeface="+mn-ea"/>
                    <a:cs typeface="+mn-cs"/>
                  </a:rPr>
                  <a:t> </a:t>
                </a:r>
                <a:r>
                  <a:rPr kumimoji="0" lang="en-US" sz="4000" b="0" i="1" u="none" strike="noStrike" kern="1200" cap="none" spc="0" normalizeH="0" baseline="0" noProof="0" dirty="0" err="1">
                    <a:ln>
                      <a:noFill/>
                    </a:ln>
                    <a:solidFill>
                      <a:srgbClr val="C00000"/>
                    </a:solidFill>
                    <a:effectLst/>
                    <a:uLnTx/>
                    <a:uFillTx/>
                    <a:latin typeface="Calibri"/>
                    <a:ea typeface="+mn-ea"/>
                    <a:cs typeface="+mn-cs"/>
                  </a:rPr>
                  <a:t>sách</a:t>
                </a:r>
                <a:endParaRPr kumimoji="0" lang="en-US" sz="4000" b="0" i="1" u="none" strike="noStrike" kern="1200" cap="none" spc="0" normalizeH="0" baseline="0" noProof="0" dirty="0">
                  <a:ln>
                    <a:noFill/>
                  </a:ln>
                  <a:solidFill>
                    <a:srgbClr val="C00000"/>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01F99FCE-476C-4E41-ABF4-65FCF8C9D96B}"/>
                </a:ext>
              </a:extLst>
            </p:cNvPr>
            <p:cNvPicPr>
              <a:picLocks noChangeAspect="1"/>
            </p:cNvPicPr>
            <p:nvPr/>
          </p:nvPicPr>
          <p:blipFill>
            <a:blip r:embed="rId5"/>
            <a:stretch>
              <a:fillRect/>
            </a:stretch>
          </p:blipFill>
          <p:spPr>
            <a:xfrm>
              <a:off x="3198269" y="2669938"/>
              <a:ext cx="442589" cy="1524131"/>
            </a:xfrm>
            <a:prstGeom prst="rect">
              <a:avLst/>
            </a:prstGeom>
          </p:spPr>
        </p:pic>
      </p:grpSp>
    </p:spTree>
    <p:extLst>
      <p:ext uri="{BB962C8B-B14F-4D97-AF65-F5344CB8AC3E}">
        <p14:creationId xmlns:p14="http://schemas.microsoft.com/office/powerpoint/2010/main" val="1549301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311975" cy="6072775"/>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1607F6D6-9A3B-4DEA-BD4F-0BE0737FDBEC}"/>
              </a:ext>
            </a:extLst>
          </p:cNvPr>
          <p:cNvGrpSpPr/>
          <p:nvPr/>
        </p:nvGrpSpPr>
        <p:grpSpPr>
          <a:xfrm>
            <a:off x="1643512" y="864409"/>
            <a:ext cx="8904976" cy="1485718"/>
            <a:chOff x="1071130" y="152400"/>
            <a:chExt cx="6091671" cy="1964422"/>
          </a:xfrm>
        </p:grpSpPr>
        <p:grpSp>
          <p:nvGrpSpPr>
            <p:cNvPr id="14" name="Group 13">
              <a:extLst>
                <a:ext uri="{FF2B5EF4-FFF2-40B4-BE49-F238E27FC236}">
                  <a16:creationId xmlns:a16="http://schemas.microsoft.com/office/drawing/2014/main" id="{7A9A794A-4A2E-47EF-A3A3-46FA2D12045C}"/>
                </a:ext>
              </a:extLst>
            </p:cNvPr>
            <p:cNvGrpSpPr/>
            <p:nvPr/>
          </p:nvGrpSpPr>
          <p:grpSpPr>
            <a:xfrm>
              <a:off x="1071130" y="152400"/>
              <a:ext cx="6091671" cy="1964422"/>
              <a:chOff x="2188318" y="483352"/>
              <a:chExt cx="8936882" cy="5640168"/>
            </a:xfrm>
          </p:grpSpPr>
          <p:sp>
            <p:nvSpPr>
              <p:cNvPr id="16" name="Rectangle: Rounded Corners 15">
                <a:extLst>
                  <a:ext uri="{FF2B5EF4-FFF2-40B4-BE49-F238E27FC236}">
                    <a16:creationId xmlns:a16="http://schemas.microsoft.com/office/drawing/2014/main" id="{CBA16C3C-A059-49CB-B754-3DE4F8F1F6A6}"/>
                  </a:ext>
                </a:extLst>
              </p:cNvPr>
              <p:cNvSpPr/>
              <p:nvPr/>
            </p:nvSpPr>
            <p:spPr>
              <a:xfrm>
                <a:off x="2188318" y="483352"/>
                <a:ext cx="8936882" cy="5640168"/>
              </a:xfrm>
              <a:custGeom>
                <a:avLst/>
                <a:gdLst>
                  <a:gd name="connsiteX0" fmla="*/ 0 w 8936882"/>
                  <a:gd name="connsiteY0" fmla="*/ 940047 h 5640168"/>
                  <a:gd name="connsiteX1" fmla="*/ 940047 w 8936882"/>
                  <a:gd name="connsiteY1" fmla="*/ 0 h 5640168"/>
                  <a:gd name="connsiteX2" fmla="*/ 7996835 w 8936882"/>
                  <a:gd name="connsiteY2" fmla="*/ 0 h 5640168"/>
                  <a:gd name="connsiteX3" fmla="*/ 8936882 w 8936882"/>
                  <a:gd name="connsiteY3" fmla="*/ 940047 h 5640168"/>
                  <a:gd name="connsiteX4" fmla="*/ 8936882 w 8936882"/>
                  <a:gd name="connsiteY4" fmla="*/ 4700121 h 5640168"/>
                  <a:gd name="connsiteX5" fmla="*/ 7996835 w 8936882"/>
                  <a:gd name="connsiteY5" fmla="*/ 5640168 h 5640168"/>
                  <a:gd name="connsiteX6" fmla="*/ 940047 w 8936882"/>
                  <a:gd name="connsiteY6" fmla="*/ 5640168 h 5640168"/>
                  <a:gd name="connsiteX7" fmla="*/ 0 w 8936882"/>
                  <a:gd name="connsiteY7" fmla="*/ 4700121 h 5640168"/>
                  <a:gd name="connsiteX8" fmla="*/ 0 w 8936882"/>
                  <a:gd name="connsiteY8" fmla="*/ 940047 h 56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6882" h="5640168" fill="none" extrusionOk="0">
                    <a:moveTo>
                      <a:pt x="0" y="940047"/>
                    </a:moveTo>
                    <a:cubicBezTo>
                      <a:pt x="-55673" y="505251"/>
                      <a:pt x="436402" y="11592"/>
                      <a:pt x="940047" y="0"/>
                    </a:cubicBezTo>
                    <a:cubicBezTo>
                      <a:pt x="4418656" y="33873"/>
                      <a:pt x="6755660" y="-109113"/>
                      <a:pt x="7996835" y="0"/>
                    </a:cubicBezTo>
                    <a:cubicBezTo>
                      <a:pt x="8529965" y="12887"/>
                      <a:pt x="8853679" y="388004"/>
                      <a:pt x="8936882" y="940047"/>
                    </a:cubicBezTo>
                    <a:cubicBezTo>
                      <a:pt x="9071070" y="2337767"/>
                      <a:pt x="8972285" y="3715600"/>
                      <a:pt x="8936882" y="4700121"/>
                    </a:cubicBezTo>
                    <a:cubicBezTo>
                      <a:pt x="8999927" y="5247043"/>
                      <a:pt x="8508057" y="5653065"/>
                      <a:pt x="7996835" y="5640168"/>
                    </a:cubicBezTo>
                    <a:cubicBezTo>
                      <a:pt x="4934172" y="5563953"/>
                      <a:pt x="1909952" y="5639036"/>
                      <a:pt x="940047" y="5640168"/>
                    </a:cubicBezTo>
                    <a:cubicBezTo>
                      <a:pt x="489659" y="5626370"/>
                      <a:pt x="2736" y="5242164"/>
                      <a:pt x="0" y="4700121"/>
                    </a:cubicBezTo>
                    <a:cubicBezTo>
                      <a:pt x="-69462" y="3056618"/>
                      <a:pt x="136418" y="1963959"/>
                      <a:pt x="0" y="940047"/>
                    </a:cubicBezTo>
                    <a:close/>
                  </a:path>
                  <a:path w="8936882" h="5640168" stroke="0" extrusionOk="0">
                    <a:moveTo>
                      <a:pt x="0" y="940047"/>
                    </a:moveTo>
                    <a:cubicBezTo>
                      <a:pt x="62604" y="493456"/>
                      <a:pt x="388692" y="20585"/>
                      <a:pt x="940047" y="0"/>
                    </a:cubicBezTo>
                    <a:cubicBezTo>
                      <a:pt x="4420609" y="-261"/>
                      <a:pt x="6493712" y="149202"/>
                      <a:pt x="7996835" y="0"/>
                    </a:cubicBezTo>
                    <a:cubicBezTo>
                      <a:pt x="8501476" y="9570"/>
                      <a:pt x="8913354" y="393377"/>
                      <a:pt x="8936882" y="940047"/>
                    </a:cubicBezTo>
                    <a:cubicBezTo>
                      <a:pt x="8953726" y="1328785"/>
                      <a:pt x="8989108" y="3241711"/>
                      <a:pt x="8936882" y="4700121"/>
                    </a:cubicBezTo>
                    <a:cubicBezTo>
                      <a:pt x="8929142" y="5178426"/>
                      <a:pt x="8525792" y="5569521"/>
                      <a:pt x="7996835" y="5640168"/>
                    </a:cubicBezTo>
                    <a:cubicBezTo>
                      <a:pt x="5532826" y="5706330"/>
                      <a:pt x="4199307" y="5553925"/>
                      <a:pt x="940047" y="5640168"/>
                    </a:cubicBezTo>
                    <a:cubicBezTo>
                      <a:pt x="361635" y="5687933"/>
                      <a:pt x="-13124" y="5217432"/>
                      <a:pt x="0" y="4700121"/>
                    </a:cubicBezTo>
                    <a:cubicBezTo>
                      <a:pt x="-139529" y="4155659"/>
                      <a:pt x="152978" y="2354503"/>
                      <a:pt x="0" y="940047"/>
                    </a:cubicBezTo>
                    <a:close/>
                  </a:path>
                </a:pathLst>
              </a:custGeom>
              <a:solidFill>
                <a:schemeClr val="accent5"/>
              </a:solidFill>
              <a:ln w="19050">
                <a:solidFill>
                  <a:schemeClr val="accent5"/>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Rounded Corners 16">
                <a:extLst>
                  <a:ext uri="{FF2B5EF4-FFF2-40B4-BE49-F238E27FC236}">
                    <a16:creationId xmlns:a16="http://schemas.microsoft.com/office/drawing/2014/main" id="{CE02D761-98D3-4F28-95DA-2CC34428B906}"/>
                  </a:ext>
                </a:extLst>
              </p:cNvPr>
              <p:cNvSpPr/>
              <p:nvPr/>
            </p:nvSpPr>
            <p:spPr>
              <a:xfrm>
                <a:off x="2293756" y="635753"/>
                <a:ext cx="8562683" cy="5307849"/>
              </a:xfrm>
              <a:custGeom>
                <a:avLst/>
                <a:gdLst>
                  <a:gd name="connsiteX0" fmla="*/ 0 w 8562683"/>
                  <a:gd name="connsiteY0" fmla="*/ 884659 h 5307849"/>
                  <a:gd name="connsiteX1" fmla="*/ 884659 w 8562683"/>
                  <a:gd name="connsiteY1" fmla="*/ 0 h 5307849"/>
                  <a:gd name="connsiteX2" fmla="*/ 7678024 w 8562683"/>
                  <a:gd name="connsiteY2" fmla="*/ 0 h 5307849"/>
                  <a:gd name="connsiteX3" fmla="*/ 8562683 w 8562683"/>
                  <a:gd name="connsiteY3" fmla="*/ 884659 h 5307849"/>
                  <a:gd name="connsiteX4" fmla="*/ 8562683 w 8562683"/>
                  <a:gd name="connsiteY4" fmla="*/ 4423190 h 5307849"/>
                  <a:gd name="connsiteX5" fmla="*/ 7678024 w 8562683"/>
                  <a:gd name="connsiteY5" fmla="*/ 5307849 h 5307849"/>
                  <a:gd name="connsiteX6" fmla="*/ 884659 w 8562683"/>
                  <a:gd name="connsiteY6" fmla="*/ 5307849 h 5307849"/>
                  <a:gd name="connsiteX7" fmla="*/ 0 w 8562683"/>
                  <a:gd name="connsiteY7" fmla="*/ 4423190 h 5307849"/>
                  <a:gd name="connsiteX8" fmla="*/ 0 w 8562683"/>
                  <a:gd name="connsiteY8" fmla="*/ 884659 h 530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2683" h="5307849" fill="none" extrusionOk="0">
                    <a:moveTo>
                      <a:pt x="0" y="884659"/>
                    </a:moveTo>
                    <a:cubicBezTo>
                      <a:pt x="-53596" y="477307"/>
                      <a:pt x="448843" y="39390"/>
                      <a:pt x="884659" y="0"/>
                    </a:cubicBezTo>
                    <a:cubicBezTo>
                      <a:pt x="2192245" y="33873"/>
                      <a:pt x="6404957" y="-109113"/>
                      <a:pt x="7678024" y="0"/>
                    </a:cubicBezTo>
                    <a:cubicBezTo>
                      <a:pt x="8181079" y="13363"/>
                      <a:pt x="8542079" y="387935"/>
                      <a:pt x="8562683" y="884659"/>
                    </a:cubicBezTo>
                    <a:cubicBezTo>
                      <a:pt x="8696871" y="1740838"/>
                      <a:pt x="8598086" y="3539601"/>
                      <a:pt x="8562683" y="4423190"/>
                    </a:cubicBezTo>
                    <a:cubicBezTo>
                      <a:pt x="8581478" y="4920046"/>
                      <a:pt x="8134151" y="5360489"/>
                      <a:pt x="7678024" y="5307849"/>
                    </a:cubicBezTo>
                    <a:cubicBezTo>
                      <a:pt x="6645665" y="5231634"/>
                      <a:pt x="4095948" y="5306717"/>
                      <a:pt x="884659" y="5307849"/>
                    </a:cubicBezTo>
                    <a:cubicBezTo>
                      <a:pt x="487208" y="5289568"/>
                      <a:pt x="8967" y="4986735"/>
                      <a:pt x="0" y="4423190"/>
                    </a:cubicBezTo>
                    <a:cubicBezTo>
                      <a:pt x="-69462" y="3857855"/>
                      <a:pt x="136418" y="1426075"/>
                      <a:pt x="0" y="884659"/>
                    </a:cubicBezTo>
                    <a:close/>
                  </a:path>
                  <a:path w="8562683" h="5307849" stroke="0" extrusionOk="0">
                    <a:moveTo>
                      <a:pt x="0" y="884659"/>
                    </a:moveTo>
                    <a:cubicBezTo>
                      <a:pt x="62161" y="468145"/>
                      <a:pt x="370690" y="16237"/>
                      <a:pt x="884659" y="0"/>
                    </a:cubicBezTo>
                    <a:cubicBezTo>
                      <a:pt x="3098016" y="-261"/>
                      <a:pt x="6648918" y="149202"/>
                      <a:pt x="7678024" y="0"/>
                    </a:cubicBezTo>
                    <a:cubicBezTo>
                      <a:pt x="8108883" y="38013"/>
                      <a:pt x="8558806" y="391544"/>
                      <a:pt x="8562683" y="884659"/>
                    </a:cubicBezTo>
                    <a:cubicBezTo>
                      <a:pt x="8579527" y="2550997"/>
                      <a:pt x="8614909" y="3466970"/>
                      <a:pt x="8562683" y="4423190"/>
                    </a:cubicBezTo>
                    <a:cubicBezTo>
                      <a:pt x="8544984" y="4818322"/>
                      <a:pt x="8168317" y="5295507"/>
                      <a:pt x="7678024" y="5307849"/>
                    </a:cubicBezTo>
                    <a:cubicBezTo>
                      <a:pt x="6758716" y="5374011"/>
                      <a:pt x="2280481" y="5221606"/>
                      <a:pt x="884659" y="5307849"/>
                    </a:cubicBezTo>
                    <a:cubicBezTo>
                      <a:pt x="350109" y="5344912"/>
                      <a:pt x="-88578" y="4899197"/>
                      <a:pt x="0" y="4423190"/>
                    </a:cubicBezTo>
                    <a:cubicBezTo>
                      <a:pt x="-139529" y="3787632"/>
                      <a:pt x="152978" y="2075085"/>
                      <a:pt x="0" y="884659"/>
                    </a:cubicBezTo>
                    <a:close/>
                  </a:path>
                </a:pathLst>
              </a:custGeom>
              <a:solidFill>
                <a:schemeClr val="bg1"/>
              </a:solidFill>
              <a:ln w="19050">
                <a:solidFill>
                  <a:schemeClr val="bg1"/>
                </a:solidFill>
                <a:extLst>
                  <a:ext uri="{C807C97D-BFC1-408E-A445-0C87EB9F89A2}">
                    <ask:lineSketchStyleProps xmlns:ask="http://schemas.microsoft.com/office/drawing/2018/sketchyshapes" xmlns="" sd="522409403">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B65EEF0E-524C-47A9-AEC2-9CEB81ED1D6F}"/>
                </a:ext>
              </a:extLst>
            </p:cNvPr>
            <p:cNvSpPr txBox="1"/>
            <p:nvPr/>
          </p:nvSpPr>
          <p:spPr>
            <a:xfrm>
              <a:off x="1311383" y="372075"/>
              <a:ext cx="5671432" cy="16277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Chia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sẻ</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với</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bạn</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về</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việc</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làm</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tốt</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của</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nhân</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vật</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bài</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đã</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đọc</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18" name="TextBox 17">
            <a:extLst>
              <a:ext uri="{FF2B5EF4-FFF2-40B4-BE49-F238E27FC236}">
                <a16:creationId xmlns:a16="http://schemas.microsoft.com/office/drawing/2014/main" id="{45657B6E-D391-421C-B000-F7D453BA04FB}"/>
              </a:ext>
            </a:extLst>
          </p:cNvPr>
          <p:cNvSpPr txBox="1"/>
          <p:nvPr/>
        </p:nvSpPr>
        <p:spPr>
          <a:xfrm>
            <a:off x="2359855" y="2734111"/>
            <a:ext cx="609834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OpenSans"/>
                <a:ea typeface="+mn-ea"/>
                <a:cs typeface="+mn-cs"/>
              </a:rPr>
              <a:t>-</a:t>
            </a:r>
          </a:p>
        </p:txBody>
      </p:sp>
      <p:sp>
        <p:nvSpPr>
          <p:cNvPr id="19" name="Rectangle: Rounded Corners 44">
            <a:extLst>
              <a:ext uri="{FF2B5EF4-FFF2-40B4-BE49-F238E27FC236}">
                <a16:creationId xmlns:a16="http://schemas.microsoft.com/office/drawing/2014/main" id="{CAA6993F-3555-45B3-8A10-7A0DB8CD1E05}"/>
              </a:ext>
            </a:extLst>
          </p:cNvPr>
          <p:cNvSpPr/>
          <p:nvPr/>
        </p:nvSpPr>
        <p:spPr>
          <a:xfrm>
            <a:off x="1791041" y="2918777"/>
            <a:ext cx="9469994" cy="2867602"/>
          </a:xfrm>
          <a:custGeom>
            <a:avLst/>
            <a:gdLst>
              <a:gd name="connsiteX0" fmla="*/ 0 w 9469994"/>
              <a:gd name="connsiteY0" fmla="*/ 359339 h 2867602"/>
              <a:gd name="connsiteX1" fmla="*/ 359339 w 9469994"/>
              <a:gd name="connsiteY1" fmla="*/ 0 h 2867602"/>
              <a:gd name="connsiteX2" fmla="*/ 857491 w 9469994"/>
              <a:gd name="connsiteY2" fmla="*/ 0 h 2867602"/>
              <a:gd name="connsiteX3" fmla="*/ 1618182 w 9469994"/>
              <a:gd name="connsiteY3" fmla="*/ 0 h 2867602"/>
              <a:gd name="connsiteX4" fmla="*/ 2291360 w 9469994"/>
              <a:gd name="connsiteY4" fmla="*/ 0 h 2867602"/>
              <a:gd name="connsiteX5" fmla="*/ 2877025 w 9469994"/>
              <a:gd name="connsiteY5" fmla="*/ 0 h 2867602"/>
              <a:gd name="connsiteX6" fmla="*/ 3462690 w 9469994"/>
              <a:gd name="connsiteY6" fmla="*/ 0 h 2867602"/>
              <a:gd name="connsiteX7" fmla="*/ 3873329 w 9469994"/>
              <a:gd name="connsiteY7" fmla="*/ 0 h 2867602"/>
              <a:gd name="connsiteX8" fmla="*/ 4458994 w 9469994"/>
              <a:gd name="connsiteY8" fmla="*/ 0 h 2867602"/>
              <a:gd name="connsiteX9" fmla="*/ 4957146 w 9469994"/>
              <a:gd name="connsiteY9" fmla="*/ 0 h 2867602"/>
              <a:gd name="connsiteX10" fmla="*/ 5367784 w 9469994"/>
              <a:gd name="connsiteY10" fmla="*/ 0 h 2867602"/>
              <a:gd name="connsiteX11" fmla="*/ 6215989 w 9469994"/>
              <a:gd name="connsiteY11" fmla="*/ 0 h 2867602"/>
              <a:gd name="connsiteX12" fmla="*/ 6889167 w 9469994"/>
              <a:gd name="connsiteY12" fmla="*/ 0 h 2867602"/>
              <a:gd name="connsiteX13" fmla="*/ 7474832 w 9469994"/>
              <a:gd name="connsiteY13" fmla="*/ 0 h 2867602"/>
              <a:gd name="connsiteX14" fmla="*/ 8235523 w 9469994"/>
              <a:gd name="connsiteY14" fmla="*/ 0 h 2867602"/>
              <a:gd name="connsiteX15" fmla="*/ 9110655 w 9469994"/>
              <a:gd name="connsiteY15" fmla="*/ 0 h 2867602"/>
              <a:gd name="connsiteX16" fmla="*/ 9469994 w 9469994"/>
              <a:gd name="connsiteY16" fmla="*/ 359339 h 2867602"/>
              <a:gd name="connsiteX17" fmla="*/ 9469994 w 9469994"/>
              <a:gd name="connsiteY17" fmla="*/ 853592 h 2867602"/>
              <a:gd name="connsiteX18" fmla="*/ 9469994 w 9469994"/>
              <a:gd name="connsiteY18" fmla="*/ 1369333 h 2867602"/>
              <a:gd name="connsiteX19" fmla="*/ 9469994 w 9469994"/>
              <a:gd name="connsiteY19" fmla="*/ 1842097 h 2867602"/>
              <a:gd name="connsiteX20" fmla="*/ 9469994 w 9469994"/>
              <a:gd name="connsiteY20" fmla="*/ 2508263 h 2867602"/>
              <a:gd name="connsiteX21" fmla="*/ 9110655 w 9469994"/>
              <a:gd name="connsiteY21" fmla="*/ 2867602 h 2867602"/>
              <a:gd name="connsiteX22" fmla="*/ 8349964 w 9469994"/>
              <a:gd name="connsiteY22" fmla="*/ 2867602 h 2867602"/>
              <a:gd name="connsiteX23" fmla="*/ 7851812 w 9469994"/>
              <a:gd name="connsiteY23" fmla="*/ 2867602 h 2867602"/>
              <a:gd name="connsiteX24" fmla="*/ 7003607 w 9469994"/>
              <a:gd name="connsiteY24" fmla="*/ 2867602 h 2867602"/>
              <a:gd name="connsiteX25" fmla="*/ 6592969 w 9469994"/>
              <a:gd name="connsiteY25" fmla="*/ 2867602 h 2867602"/>
              <a:gd name="connsiteX26" fmla="*/ 5832277 w 9469994"/>
              <a:gd name="connsiteY26" fmla="*/ 2867602 h 2867602"/>
              <a:gd name="connsiteX27" fmla="*/ 5159099 w 9469994"/>
              <a:gd name="connsiteY27" fmla="*/ 2867602 h 2867602"/>
              <a:gd name="connsiteX28" fmla="*/ 4398408 w 9469994"/>
              <a:gd name="connsiteY28" fmla="*/ 2867602 h 2867602"/>
              <a:gd name="connsiteX29" fmla="*/ 3637717 w 9469994"/>
              <a:gd name="connsiteY29" fmla="*/ 2867602 h 2867602"/>
              <a:gd name="connsiteX30" fmla="*/ 3139565 w 9469994"/>
              <a:gd name="connsiteY30" fmla="*/ 2867602 h 2867602"/>
              <a:gd name="connsiteX31" fmla="*/ 2728926 w 9469994"/>
              <a:gd name="connsiteY31" fmla="*/ 2867602 h 2867602"/>
              <a:gd name="connsiteX32" fmla="*/ 1880722 w 9469994"/>
              <a:gd name="connsiteY32" fmla="*/ 2867602 h 2867602"/>
              <a:gd name="connsiteX33" fmla="*/ 1295057 w 9469994"/>
              <a:gd name="connsiteY33" fmla="*/ 2867602 h 2867602"/>
              <a:gd name="connsiteX34" fmla="*/ 359339 w 9469994"/>
              <a:gd name="connsiteY34" fmla="*/ 2867602 h 2867602"/>
              <a:gd name="connsiteX35" fmla="*/ 0 w 9469994"/>
              <a:gd name="connsiteY35" fmla="*/ 2508263 h 2867602"/>
              <a:gd name="connsiteX36" fmla="*/ 0 w 9469994"/>
              <a:gd name="connsiteY36" fmla="*/ 2035500 h 2867602"/>
              <a:gd name="connsiteX37" fmla="*/ 0 w 9469994"/>
              <a:gd name="connsiteY37" fmla="*/ 1498269 h 2867602"/>
              <a:gd name="connsiteX38" fmla="*/ 0 w 9469994"/>
              <a:gd name="connsiteY38" fmla="*/ 982527 h 2867602"/>
              <a:gd name="connsiteX39" fmla="*/ 0 w 9469994"/>
              <a:gd name="connsiteY39" fmla="*/ 359339 h 2867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469994" h="2867602" fill="none" extrusionOk="0">
                <a:moveTo>
                  <a:pt x="0" y="359339"/>
                </a:moveTo>
                <a:cubicBezTo>
                  <a:pt x="4482" y="151238"/>
                  <a:pt x="166460" y="-39949"/>
                  <a:pt x="359339" y="0"/>
                </a:cubicBezTo>
                <a:cubicBezTo>
                  <a:pt x="564917" y="-17959"/>
                  <a:pt x="696908" y="22929"/>
                  <a:pt x="857491" y="0"/>
                </a:cubicBezTo>
                <a:cubicBezTo>
                  <a:pt x="1018074" y="-22929"/>
                  <a:pt x="1247393" y="-21234"/>
                  <a:pt x="1618182" y="0"/>
                </a:cubicBezTo>
                <a:cubicBezTo>
                  <a:pt x="1988971" y="21234"/>
                  <a:pt x="1973801" y="26680"/>
                  <a:pt x="2291360" y="0"/>
                </a:cubicBezTo>
                <a:cubicBezTo>
                  <a:pt x="2608919" y="-26680"/>
                  <a:pt x="2648320" y="-18543"/>
                  <a:pt x="2877025" y="0"/>
                </a:cubicBezTo>
                <a:cubicBezTo>
                  <a:pt x="3105731" y="18543"/>
                  <a:pt x="3338620" y="21444"/>
                  <a:pt x="3462690" y="0"/>
                </a:cubicBezTo>
                <a:cubicBezTo>
                  <a:pt x="3586761" y="-21444"/>
                  <a:pt x="3700798" y="8988"/>
                  <a:pt x="3873329" y="0"/>
                </a:cubicBezTo>
                <a:cubicBezTo>
                  <a:pt x="4045860" y="-8988"/>
                  <a:pt x="4166766" y="-19183"/>
                  <a:pt x="4458994" y="0"/>
                </a:cubicBezTo>
                <a:cubicBezTo>
                  <a:pt x="4751223" y="19183"/>
                  <a:pt x="4845746" y="21350"/>
                  <a:pt x="4957146" y="0"/>
                </a:cubicBezTo>
                <a:cubicBezTo>
                  <a:pt x="5068546" y="-21350"/>
                  <a:pt x="5173629" y="4665"/>
                  <a:pt x="5367784" y="0"/>
                </a:cubicBezTo>
                <a:cubicBezTo>
                  <a:pt x="5561939" y="-4665"/>
                  <a:pt x="5993625" y="20555"/>
                  <a:pt x="6215989" y="0"/>
                </a:cubicBezTo>
                <a:cubicBezTo>
                  <a:pt x="6438353" y="-20555"/>
                  <a:pt x="6704317" y="-21975"/>
                  <a:pt x="6889167" y="0"/>
                </a:cubicBezTo>
                <a:cubicBezTo>
                  <a:pt x="7074017" y="21975"/>
                  <a:pt x="7227525" y="-5930"/>
                  <a:pt x="7474832" y="0"/>
                </a:cubicBezTo>
                <a:cubicBezTo>
                  <a:pt x="7722140" y="5930"/>
                  <a:pt x="8015077" y="22364"/>
                  <a:pt x="8235523" y="0"/>
                </a:cubicBezTo>
                <a:cubicBezTo>
                  <a:pt x="8455969" y="-22364"/>
                  <a:pt x="8703757" y="-17243"/>
                  <a:pt x="9110655" y="0"/>
                </a:cubicBezTo>
                <a:cubicBezTo>
                  <a:pt x="9304333" y="36296"/>
                  <a:pt x="9504569" y="168189"/>
                  <a:pt x="9469994" y="359339"/>
                </a:cubicBezTo>
                <a:cubicBezTo>
                  <a:pt x="9493059" y="510357"/>
                  <a:pt x="9494477" y="662246"/>
                  <a:pt x="9469994" y="853592"/>
                </a:cubicBezTo>
                <a:cubicBezTo>
                  <a:pt x="9445511" y="1044938"/>
                  <a:pt x="9495398" y="1200833"/>
                  <a:pt x="9469994" y="1369333"/>
                </a:cubicBezTo>
                <a:cubicBezTo>
                  <a:pt x="9444590" y="1537833"/>
                  <a:pt x="9457019" y="1645078"/>
                  <a:pt x="9469994" y="1842097"/>
                </a:cubicBezTo>
                <a:cubicBezTo>
                  <a:pt x="9482969" y="2039116"/>
                  <a:pt x="9470209" y="2187859"/>
                  <a:pt x="9469994" y="2508263"/>
                </a:cubicBezTo>
                <a:cubicBezTo>
                  <a:pt x="9456671" y="2727085"/>
                  <a:pt x="9318579" y="2915875"/>
                  <a:pt x="9110655" y="2867602"/>
                </a:cubicBezTo>
                <a:cubicBezTo>
                  <a:pt x="8741145" y="2874250"/>
                  <a:pt x="8570661" y="2891424"/>
                  <a:pt x="8349964" y="2867602"/>
                </a:cubicBezTo>
                <a:cubicBezTo>
                  <a:pt x="8129267" y="2843780"/>
                  <a:pt x="8012576" y="2845421"/>
                  <a:pt x="7851812" y="2867602"/>
                </a:cubicBezTo>
                <a:cubicBezTo>
                  <a:pt x="7691048" y="2889783"/>
                  <a:pt x="7371299" y="2864555"/>
                  <a:pt x="7003607" y="2867602"/>
                </a:cubicBezTo>
                <a:cubicBezTo>
                  <a:pt x="6635916" y="2870649"/>
                  <a:pt x="6791446" y="2883832"/>
                  <a:pt x="6592969" y="2867602"/>
                </a:cubicBezTo>
                <a:cubicBezTo>
                  <a:pt x="6394492" y="2851372"/>
                  <a:pt x="6185779" y="2900261"/>
                  <a:pt x="5832277" y="2867602"/>
                </a:cubicBezTo>
                <a:cubicBezTo>
                  <a:pt x="5478775" y="2834943"/>
                  <a:pt x="5450308" y="2860638"/>
                  <a:pt x="5159099" y="2867602"/>
                </a:cubicBezTo>
                <a:cubicBezTo>
                  <a:pt x="4867890" y="2874566"/>
                  <a:pt x="4752044" y="2865870"/>
                  <a:pt x="4398408" y="2867602"/>
                </a:cubicBezTo>
                <a:cubicBezTo>
                  <a:pt x="4044772" y="2869334"/>
                  <a:pt x="4014182" y="2847118"/>
                  <a:pt x="3637717" y="2867602"/>
                </a:cubicBezTo>
                <a:cubicBezTo>
                  <a:pt x="3261252" y="2888086"/>
                  <a:pt x="3330460" y="2878382"/>
                  <a:pt x="3139565" y="2867602"/>
                </a:cubicBezTo>
                <a:cubicBezTo>
                  <a:pt x="2948670" y="2856822"/>
                  <a:pt x="2829181" y="2875057"/>
                  <a:pt x="2728926" y="2867602"/>
                </a:cubicBezTo>
                <a:cubicBezTo>
                  <a:pt x="2628671" y="2860147"/>
                  <a:pt x="2125365" y="2898183"/>
                  <a:pt x="1880722" y="2867602"/>
                </a:cubicBezTo>
                <a:cubicBezTo>
                  <a:pt x="1636079" y="2837021"/>
                  <a:pt x="1584845" y="2877751"/>
                  <a:pt x="1295057" y="2867602"/>
                </a:cubicBezTo>
                <a:cubicBezTo>
                  <a:pt x="1005269" y="2857453"/>
                  <a:pt x="698190" y="2829871"/>
                  <a:pt x="359339" y="2867602"/>
                </a:cubicBezTo>
                <a:cubicBezTo>
                  <a:pt x="153325" y="2836713"/>
                  <a:pt x="-34019" y="2715479"/>
                  <a:pt x="0" y="2508263"/>
                </a:cubicBezTo>
                <a:cubicBezTo>
                  <a:pt x="-15974" y="2376313"/>
                  <a:pt x="-9327" y="2223177"/>
                  <a:pt x="0" y="2035500"/>
                </a:cubicBezTo>
                <a:cubicBezTo>
                  <a:pt x="9327" y="1847823"/>
                  <a:pt x="-9806" y="1684981"/>
                  <a:pt x="0" y="1498269"/>
                </a:cubicBezTo>
                <a:cubicBezTo>
                  <a:pt x="9806" y="1311557"/>
                  <a:pt x="-13147" y="1235401"/>
                  <a:pt x="0" y="982527"/>
                </a:cubicBezTo>
                <a:cubicBezTo>
                  <a:pt x="13147" y="729653"/>
                  <a:pt x="-29803" y="646609"/>
                  <a:pt x="0" y="359339"/>
                </a:cubicBezTo>
                <a:close/>
              </a:path>
              <a:path w="9469994" h="2867602" stroke="0" extrusionOk="0">
                <a:moveTo>
                  <a:pt x="0" y="359339"/>
                </a:moveTo>
                <a:cubicBezTo>
                  <a:pt x="285" y="169597"/>
                  <a:pt x="169909" y="16130"/>
                  <a:pt x="359339" y="0"/>
                </a:cubicBezTo>
                <a:cubicBezTo>
                  <a:pt x="667998" y="17224"/>
                  <a:pt x="923388" y="15243"/>
                  <a:pt x="1120030" y="0"/>
                </a:cubicBezTo>
                <a:cubicBezTo>
                  <a:pt x="1316672" y="-15243"/>
                  <a:pt x="1415895" y="11749"/>
                  <a:pt x="1618182" y="0"/>
                </a:cubicBezTo>
                <a:cubicBezTo>
                  <a:pt x="1820469" y="-11749"/>
                  <a:pt x="1949577" y="-11821"/>
                  <a:pt x="2116334" y="0"/>
                </a:cubicBezTo>
                <a:cubicBezTo>
                  <a:pt x="2283091" y="11821"/>
                  <a:pt x="2643540" y="-37980"/>
                  <a:pt x="2877025" y="0"/>
                </a:cubicBezTo>
                <a:cubicBezTo>
                  <a:pt x="3110510" y="37980"/>
                  <a:pt x="3192586" y="24042"/>
                  <a:pt x="3462690" y="0"/>
                </a:cubicBezTo>
                <a:cubicBezTo>
                  <a:pt x="3732795" y="-24042"/>
                  <a:pt x="3925477" y="-27798"/>
                  <a:pt x="4310895" y="0"/>
                </a:cubicBezTo>
                <a:cubicBezTo>
                  <a:pt x="4696313" y="27798"/>
                  <a:pt x="4949031" y="19440"/>
                  <a:pt x="5159099" y="0"/>
                </a:cubicBezTo>
                <a:cubicBezTo>
                  <a:pt x="5369167" y="-19440"/>
                  <a:pt x="5731018" y="6618"/>
                  <a:pt x="5919791" y="0"/>
                </a:cubicBezTo>
                <a:cubicBezTo>
                  <a:pt x="6108564" y="-6618"/>
                  <a:pt x="6230370" y="-13170"/>
                  <a:pt x="6417942" y="0"/>
                </a:cubicBezTo>
                <a:cubicBezTo>
                  <a:pt x="6605514" y="13170"/>
                  <a:pt x="6630481" y="-2010"/>
                  <a:pt x="6828581" y="0"/>
                </a:cubicBezTo>
                <a:cubicBezTo>
                  <a:pt x="7026681" y="2010"/>
                  <a:pt x="7499945" y="-21469"/>
                  <a:pt x="7676786" y="0"/>
                </a:cubicBezTo>
                <a:cubicBezTo>
                  <a:pt x="7853627" y="21469"/>
                  <a:pt x="8214526" y="-20977"/>
                  <a:pt x="8349964" y="0"/>
                </a:cubicBezTo>
                <a:cubicBezTo>
                  <a:pt x="8485402" y="20977"/>
                  <a:pt x="8737680" y="30738"/>
                  <a:pt x="9110655" y="0"/>
                </a:cubicBezTo>
                <a:cubicBezTo>
                  <a:pt x="9353278" y="5459"/>
                  <a:pt x="9475759" y="190239"/>
                  <a:pt x="9469994" y="359339"/>
                </a:cubicBezTo>
                <a:cubicBezTo>
                  <a:pt x="9447855" y="583722"/>
                  <a:pt x="9463764" y="711832"/>
                  <a:pt x="9469994" y="918059"/>
                </a:cubicBezTo>
                <a:cubicBezTo>
                  <a:pt x="9476224" y="1124286"/>
                  <a:pt x="9461830" y="1280626"/>
                  <a:pt x="9469994" y="1433801"/>
                </a:cubicBezTo>
                <a:cubicBezTo>
                  <a:pt x="9478158" y="1586976"/>
                  <a:pt x="9462047" y="1752618"/>
                  <a:pt x="9469994" y="1949543"/>
                </a:cubicBezTo>
                <a:cubicBezTo>
                  <a:pt x="9477941" y="2146468"/>
                  <a:pt x="9443890" y="2272016"/>
                  <a:pt x="9469994" y="2508263"/>
                </a:cubicBezTo>
                <a:cubicBezTo>
                  <a:pt x="9467330" y="2699270"/>
                  <a:pt x="9319654" y="2859894"/>
                  <a:pt x="9110655" y="2867602"/>
                </a:cubicBezTo>
                <a:cubicBezTo>
                  <a:pt x="9002126" y="2884087"/>
                  <a:pt x="8723325" y="2880974"/>
                  <a:pt x="8612503" y="2867602"/>
                </a:cubicBezTo>
                <a:cubicBezTo>
                  <a:pt x="8501681" y="2854230"/>
                  <a:pt x="8356925" y="2867312"/>
                  <a:pt x="8114351" y="2867602"/>
                </a:cubicBezTo>
                <a:cubicBezTo>
                  <a:pt x="7871777" y="2867892"/>
                  <a:pt x="7542262" y="2868811"/>
                  <a:pt x="7266147" y="2867602"/>
                </a:cubicBezTo>
                <a:cubicBezTo>
                  <a:pt x="6990032" y="2866393"/>
                  <a:pt x="6892922" y="2855066"/>
                  <a:pt x="6680482" y="2867602"/>
                </a:cubicBezTo>
                <a:cubicBezTo>
                  <a:pt x="6468043" y="2880138"/>
                  <a:pt x="6245909" y="2900499"/>
                  <a:pt x="5832277" y="2867602"/>
                </a:cubicBezTo>
                <a:cubicBezTo>
                  <a:pt x="5418646" y="2834705"/>
                  <a:pt x="5207654" y="2852839"/>
                  <a:pt x="4984073" y="2867602"/>
                </a:cubicBezTo>
                <a:cubicBezTo>
                  <a:pt x="4760492" y="2882365"/>
                  <a:pt x="4667089" y="2880556"/>
                  <a:pt x="4398408" y="2867602"/>
                </a:cubicBezTo>
                <a:cubicBezTo>
                  <a:pt x="4129728" y="2854648"/>
                  <a:pt x="4174260" y="2869582"/>
                  <a:pt x="3987769" y="2867602"/>
                </a:cubicBezTo>
                <a:cubicBezTo>
                  <a:pt x="3801278" y="2865622"/>
                  <a:pt x="3658645" y="2876749"/>
                  <a:pt x="3489617" y="2867602"/>
                </a:cubicBezTo>
                <a:cubicBezTo>
                  <a:pt x="3320589" y="2858455"/>
                  <a:pt x="3160870" y="2870863"/>
                  <a:pt x="2991466" y="2867602"/>
                </a:cubicBezTo>
                <a:cubicBezTo>
                  <a:pt x="2822062" y="2864341"/>
                  <a:pt x="2493940" y="2881258"/>
                  <a:pt x="2230774" y="2867602"/>
                </a:cubicBezTo>
                <a:cubicBezTo>
                  <a:pt x="1967608" y="2853946"/>
                  <a:pt x="1952636" y="2881062"/>
                  <a:pt x="1820136" y="2867602"/>
                </a:cubicBezTo>
                <a:cubicBezTo>
                  <a:pt x="1687636" y="2854142"/>
                  <a:pt x="1487679" y="2868160"/>
                  <a:pt x="1321984" y="2867602"/>
                </a:cubicBezTo>
                <a:cubicBezTo>
                  <a:pt x="1156289" y="2867044"/>
                  <a:pt x="682273" y="2847575"/>
                  <a:pt x="359339" y="2867602"/>
                </a:cubicBezTo>
                <a:cubicBezTo>
                  <a:pt x="161699" y="2854832"/>
                  <a:pt x="-2575" y="2697019"/>
                  <a:pt x="0" y="2508263"/>
                </a:cubicBezTo>
                <a:cubicBezTo>
                  <a:pt x="14280" y="2373562"/>
                  <a:pt x="-21633" y="2116805"/>
                  <a:pt x="0" y="1949543"/>
                </a:cubicBezTo>
                <a:cubicBezTo>
                  <a:pt x="21633" y="1782281"/>
                  <a:pt x="13120" y="1584847"/>
                  <a:pt x="0" y="1412312"/>
                </a:cubicBezTo>
                <a:cubicBezTo>
                  <a:pt x="-13120" y="1239777"/>
                  <a:pt x="11587" y="1127256"/>
                  <a:pt x="0" y="875081"/>
                </a:cubicBezTo>
                <a:cubicBezTo>
                  <a:pt x="-11587" y="622906"/>
                  <a:pt x="-5023" y="507289"/>
                  <a:pt x="0" y="359339"/>
                </a:cubicBezTo>
                <a:close/>
              </a:path>
            </a:pathLst>
          </a:custGeom>
          <a:solidFill>
            <a:schemeClr val="bg1"/>
          </a:solidFill>
          <a:ln>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tIns="0" bIns="0" rtlCol="0" anchor="ctr"/>
          <a:lstStyle/>
          <a:p>
            <a:pPr lvl="0" indent="692150" algn="just">
              <a:lnSpc>
                <a:spcPct val="120000"/>
              </a:lnSpc>
              <a:defRPr/>
            </a:pPr>
            <a:r>
              <a:rPr lang="en-US" sz="3200" b="1" dirty="0">
                <a:solidFill>
                  <a:srgbClr val="C00000"/>
                </a:solidFill>
                <a:latin typeface="Calibri" panose="020F0502020204030204" pitchFamily="34" charset="0"/>
                <a:cs typeface="Calibri" panose="020F0502020204030204" pitchFamily="34" charset="0"/>
              </a:rPr>
              <a:t>G</a:t>
            </a:r>
            <a:r>
              <a:rPr lang="vi-VN" sz="3200" b="1" dirty="0">
                <a:solidFill>
                  <a:srgbClr val="C00000"/>
                </a:solidFill>
                <a:latin typeface="Calibri" panose="020F0502020204030204" pitchFamily="34" charset="0"/>
                <a:cs typeface="Calibri" panose="020F0502020204030204" pitchFamily="34" charset="0"/>
              </a:rPr>
              <a:t>ợi ý: </a:t>
            </a:r>
          </a:p>
          <a:p>
            <a:pPr lvl="0" indent="692150" algn="just">
              <a:lnSpc>
                <a:spcPct val="120000"/>
              </a:lnSpc>
              <a:defRPr/>
            </a:pPr>
            <a:r>
              <a:rPr lang="vi-VN" sz="3200" b="1" dirty="0">
                <a:solidFill>
                  <a:srgbClr val="C00000"/>
                </a:solidFill>
                <a:latin typeface="Calibri" panose="020F0502020204030204" pitchFamily="34" charset="0"/>
                <a:cs typeface="Calibri" panose="020F0502020204030204" pitchFamily="34" charset="0"/>
              </a:rPr>
              <a:t>* Nhân vật chính trong bài đọc là ai?</a:t>
            </a:r>
          </a:p>
          <a:p>
            <a:pPr lvl="0" indent="692150" algn="just">
              <a:lnSpc>
                <a:spcPct val="120000"/>
              </a:lnSpc>
              <a:defRPr/>
            </a:pPr>
            <a:r>
              <a:rPr lang="vi-VN" sz="3200" b="1" dirty="0">
                <a:solidFill>
                  <a:srgbClr val="C00000"/>
                </a:solidFill>
                <a:latin typeface="Calibri" panose="020F0502020204030204" pitchFamily="34" charset="0"/>
                <a:cs typeface="Calibri" panose="020F0502020204030204" pitchFamily="34" charset="0"/>
              </a:rPr>
              <a:t>* Việc làm tốt của nhân vật là gì?</a:t>
            </a:r>
          </a:p>
          <a:p>
            <a:pPr lvl="0" indent="692150" algn="just">
              <a:lnSpc>
                <a:spcPct val="120000"/>
              </a:lnSpc>
              <a:defRPr/>
            </a:pPr>
            <a:r>
              <a:rPr lang="vi-VN" sz="3200" b="1" dirty="0">
                <a:solidFill>
                  <a:srgbClr val="C00000"/>
                </a:solidFill>
                <a:latin typeface="Calibri" panose="020F0502020204030204" pitchFamily="34" charset="0"/>
                <a:cs typeface="Calibri" panose="020F0502020204030204" pitchFamily="34" charset="0"/>
              </a:rPr>
              <a:t>* Em cảm nhận điều gì về việc làm tốt đó?</a:t>
            </a:r>
          </a:p>
          <a:p>
            <a:pPr lvl="0" indent="692150" algn="just">
              <a:lnSpc>
                <a:spcPct val="120000"/>
              </a:lnSpc>
              <a:defRPr/>
            </a:pPr>
            <a:r>
              <a:rPr lang="vi-VN" sz="3200" b="1" dirty="0">
                <a:solidFill>
                  <a:srgbClr val="C00000"/>
                </a:solidFill>
                <a:latin typeface="Calibri" panose="020F0502020204030204" pitchFamily="34" charset="0"/>
                <a:cs typeface="Calibri" panose="020F0502020204030204" pitchFamily="34" charset="0"/>
              </a:rPr>
              <a:t>* Việc làm tốt đó đem đến cho em bài học gì?</a:t>
            </a:r>
          </a:p>
        </p:txBody>
      </p:sp>
    </p:spTree>
    <p:extLst>
      <p:ext uri="{BB962C8B-B14F-4D97-AF65-F5344CB8AC3E}">
        <p14:creationId xmlns:p14="http://schemas.microsoft.com/office/powerpoint/2010/main" val="2677986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480425"/>
            <a:ext cx="11311975" cy="6072775"/>
          </a:xfrm>
          <a:custGeom>
            <a:avLst/>
            <a:gdLst>
              <a:gd name="connsiteX0" fmla="*/ 0 w 11311975"/>
              <a:gd name="connsiteY0" fmla="*/ 1012149 h 6072775"/>
              <a:gd name="connsiteX1" fmla="*/ 1012149 w 11311975"/>
              <a:gd name="connsiteY1" fmla="*/ 0 h 6072775"/>
              <a:gd name="connsiteX2" fmla="*/ 1675555 w 11311975"/>
              <a:gd name="connsiteY2" fmla="*/ 0 h 6072775"/>
              <a:gd name="connsiteX3" fmla="*/ 2153206 w 11311975"/>
              <a:gd name="connsiteY3" fmla="*/ 0 h 6072775"/>
              <a:gd name="connsiteX4" fmla="*/ 3002366 w 11311975"/>
              <a:gd name="connsiteY4" fmla="*/ 0 h 6072775"/>
              <a:gd name="connsiteX5" fmla="*/ 3387141 w 11311975"/>
              <a:gd name="connsiteY5" fmla="*/ 0 h 6072775"/>
              <a:gd name="connsiteX6" fmla="*/ 3957669 w 11311975"/>
              <a:gd name="connsiteY6" fmla="*/ 0 h 6072775"/>
              <a:gd name="connsiteX7" fmla="*/ 4528198 w 11311975"/>
              <a:gd name="connsiteY7" fmla="*/ 0 h 6072775"/>
              <a:gd name="connsiteX8" fmla="*/ 5377357 w 11311975"/>
              <a:gd name="connsiteY8" fmla="*/ 0 h 6072775"/>
              <a:gd name="connsiteX9" fmla="*/ 6040763 w 11311975"/>
              <a:gd name="connsiteY9" fmla="*/ 0 h 6072775"/>
              <a:gd name="connsiteX10" fmla="*/ 6889922 w 11311975"/>
              <a:gd name="connsiteY10" fmla="*/ 0 h 6072775"/>
              <a:gd name="connsiteX11" fmla="*/ 7739081 w 11311975"/>
              <a:gd name="connsiteY11" fmla="*/ 0 h 6072775"/>
              <a:gd name="connsiteX12" fmla="*/ 8495363 w 11311975"/>
              <a:gd name="connsiteY12" fmla="*/ 0 h 6072775"/>
              <a:gd name="connsiteX13" fmla="*/ 9251645 w 11311975"/>
              <a:gd name="connsiteY13" fmla="*/ 0 h 6072775"/>
              <a:gd name="connsiteX14" fmla="*/ 9636421 w 11311975"/>
              <a:gd name="connsiteY14" fmla="*/ 0 h 6072775"/>
              <a:gd name="connsiteX15" fmla="*/ 10299826 w 11311975"/>
              <a:gd name="connsiteY15" fmla="*/ 0 h 6072775"/>
              <a:gd name="connsiteX16" fmla="*/ 11311975 w 11311975"/>
              <a:gd name="connsiteY16" fmla="*/ 1012149 h 6072775"/>
              <a:gd name="connsiteX17" fmla="*/ 11311975 w 11311975"/>
              <a:gd name="connsiteY17" fmla="*/ 1605926 h 6072775"/>
              <a:gd name="connsiteX18" fmla="*/ 11311975 w 11311975"/>
              <a:gd name="connsiteY18" fmla="*/ 2361641 h 6072775"/>
              <a:gd name="connsiteX19" fmla="*/ 11311975 w 11311975"/>
              <a:gd name="connsiteY19" fmla="*/ 3117357 h 6072775"/>
              <a:gd name="connsiteX20" fmla="*/ 11311975 w 11311975"/>
              <a:gd name="connsiteY20" fmla="*/ 3792103 h 6072775"/>
              <a:gd name="connsiteX21" fmla="*/ 11311975 w 11311975"/>
              <a:gd name="connsiteY21" fmla="*/ 4466849 h 6072775"/>
              <a:gd name="connsiteX22" fmla="*/ 11311975 w 11311975"/>
              <a:gd name="connsiteY22" fmla="*/ 5060626 h 6072775"/>
              <a:gd name="connsiteX23" fmla="*/ 10299826 w 11311975"/>
              <a:gd name="connsiteY23" fmla="*/ 6072775 h 6072775"/>
              <a:gd name="connsiteX24" fmla="*/ 9729297 w 11311975"/>
              <a:gd name="connsiteY24" fmla="*/ 6072775 h 6072775"/>
              <a:gd name="connsiteX25" fmla="*/ 9344522 w 11311975"/>
              <a:gd name="connsiteY25" fmla="*/ 6072775 h 6072775"/>
              <a:gd name="connsiteX26" fmla="*/ 8495363 w 11311975"/>
              <a:gd name="connsiteY26" fmla="*/ 6072775 h 6072775"/>
              <a:gd name="connsiteX27" fmla="*/ 7924834 w 11311975"/>
              <a:gd name="connsiteY27" fmla="*/ 6072775 h 6072775"/>
              <a:gd name="connsiteX28" fmla="*/ 7354306 w 11311975"/>
              <a:gd name="connsiteY28" fmla="*/ 6072775 h 6072775"/>
              <a:gd name="connsiteX29" fmla="*/ 6690900 w 11311975"/>
              <a:gd name="connsiteY29" fmla="*/ 6072775 h 6072775"/>
              <a:gd name="connsiteX30" fmla="*/ 6306125 w 11311975"/>
              <a:gd name="connsiteY30" fmla="*/ 6072775 h 6072775"/>
              <a:gd name="connsiteX31" fmla="*/ 5549843 w 11311975"/>
              <a:gd name="connsiteY31" fmla="*/ 6072775 h 6072775"/>
              <a:gd name="connsiteX32" fmla="*/ 4700684 w 11311975"/>
              <a:gd name="connsiteY32" fmla="*/ 6072775 h 6072775"/>
              <a:gd name="connsiteX33" fmla="*/ 4037278 w 11311975"/>
              <a:gd name="connsiteY33" fmla="*/ 6072775 h 6072775"/>
              <a:gd name="connsiteX34" fmla="*/ 3280996 w 11311975"/>
              <a:gd name="connsiteY34" fmla="*/ 6072775 h 6072775"/>
              <a:gd name="connsiteX35" fmla="*/ 2617590 w 11311975"/>
              <a:gd name="connsiteY35" fmla="*/ 6072775 h 6072775"/>
              <a:gd name="connsiteX36" fmla="*/ 1768431 w 11311975"/>
              <a:gd name="connsiteY36" fmla="*/ 6072775 h 6072775"/>
              <a:gd name="connsiteX37" fmla="*/ 1012149 w 11311975"/>
              <a:gd name="connsiteY37" fmla="*/ 6072775 h 6072775"/>
              <a:gd name="connsiteX38" fmla="*/ 0 w 11311975"/>
              <a:gd name="connsiteY38" fmla="*/ 5060626 h 6072775"/>
              <a:gd name="connsiteX39" fmla="*/ 0 w 11311975"/>
              <a:gd name="connsiteY39" fmla="*/ 4507334 h 6072775"/>
              <a:gd name="connsiteX40" fmla="*/ 0 w 11311975"/>
              <a:gd name="connsiteY40" fmla="*/ 3751618 h 6072775"/>
              <a:gd name="connsiteX41" fmla="*/ 0 w 11311975"/>
              <a:gd name="connsiteY41" fmla="*/ 3198327 h 6072775"/>
              <a:gd name="connsiteX42" fmla="*/ 0 w 11311975"/>
              <a:gd name="connsiteY42" fmla="*/ 2645035 h 6072775"/>
              <a:gd name="connsiteX43" fmla="*/ 0 w 11311975"/>
              <a:gd name="connsiteY43" fmla="*/ 1970289 h 6072775"/>
              <a:gd name="connsiteX44" fmla="*/ 0 w 11311975"/>
              <a:gd name="connsiteY44"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11975" h="6072775" fill="none" extrusionOk="0">
                <a:moveTo>
                  <a:pt x="0" y="1012149"/>
                </a:moveTo>
                <a:cubicBezTo>
                  <a:pt x="-95465" y="439014"/>
                  <a:pt x="391642" y="-90405"/>
                  <a:pt x="1012149" y="0"/>
                </a:cubicBezTo>
                <a:cubicBezTo>
                  <a:pt x="1314884" y="19701"/>
                  <a:pt x="1470955" y="-13067"/>
                  <a:pt x="1675555" y="0"/>
                </a:cubicBezTo>
                <a:cubicBezTo>
                  <a:pt x="1880155" y="13067"/>
                  <a:pt x="2032717" y="8064"/>
                  <a:pt x="2153206" y="0"/>
                </a:cubicBezTo>
                <a:cubicBezTo>
                  <a:pt x="2273695" y="-8064"/>
                  <a:pt x="2778767" y="12888"/>
                  <a:pt x="3002366" y="0"/>
                </a:cubicBezTo>
                <a:cubicBezTo>
                  <a:pt x="3225965" y="-12888"/>
                  <a:pt x="3287322" y="-15048"/>
                  <a:pt x="3387141" y="0"/>
                </a:cubicBezTo>
                <a:cubicBezTo>
                  <a:pt x="3486961" y="15048"/>
                  <a:pt x="3833789" y="19558"/>
                  <a:pt x="3957669" y="0"/>
                </a:cubicBezTo>
                <a:cubicBezTo>
                  <a:pt x="4081549" y="-19558"/>
                  <a:pt x="4344896" y="1210"/>
                  <a:pt x="4528198" y="0"/>
                </a:cubicBezTo>
                <a:cubicBezTo>
                  <a:pt x="4711500" y="-1210"/>
                  <a:pt x="5098204" y="-17198"/>
                  <a:pt x="5377357" y="0"/>
                </a:cubicBezTo>
                <a:cubicBezTo>
                  <a:pt x="5656510" y="17198"/>
                  <a:pt x="5848342" y="27812"/>
                  <a:pt x="6040763" y="0"/>
                </a:cubicBezTo>
                <a:cubicBezTo>
                  <a:pt x="6233184" y="-27812"/>
                  <a:pt x="6538265" y="-7746"/>
                  <a:pt x="6889922" y="0"/>
                </a:cubicBezTo>
                <a:cubicBezTo>
                  <a:pt x="7241579" y="7746"/>
                  <a:pt x="7514583" y="40843"/>
                  <a:pt x="7739081" y="0"/>
                </a:cubicBezTo>
                <a:cubicBezTo>
                  <a:pt x="7963579" y="-40843"/>
                  <a:pt x="8149437" y="-25895"/>
                  <a:pt x="8495363" y="0"/>
                </a:cubicBezTo>
                <a:cubicBezTo>
                  <a:pt x="8841289" y="25895"/>
                  <a:pt x="9050419" y="24888"/>
                  <a:pt x="9251645" y="0"/>
                </a:cubicBezTo>
                <a:cubicBezTo>
                  <a:pt x="9452871" y="-24888"/>
                  <a:pt x="9488384" y="5219"/>
                  <a:pt x="9636421" y="0"/>
                </a:cubicBezTo>
                <a:cubicBezTo>
                  <a:pt x="9784458" y="-5219"/>
                  <a:pt x="9986529" y="-29281"/>
                  <a:pt x="10299826" y="0"/>
                </a:cubicBezTo>
                <a:cubicBezTo>
                  <a:pt x="10771606" y="88537"/>
                  <a:pt x="11386303" y="405355"/>
                  <a:pt x="11311975" y="1012149"/>
                </a:cubicBezTo>
                <a:cubicBezTo>
                  <a:pt x="11313497" y="1299247"/>
                  <a:pt x="11332097" y="1412428"/>
                  <a:pt x="11311975" y="1605926"/>
                </a:cubicBezTo>
                <a:cubicBezTo>
                  <a:pt x="11291853" y="1799424"/>
                  <a:pt x="11311872" y="2142919"/>
                  <a:pt x="11311975" y="2361641"/>
                </a:cubicBezTo>
                <a:cubicBezTo>
                  <a:pt x="11312078" y="2580364"/>
                  <a:pt x="11326783" y="2770178"/>
                  <a:pt x="11311975" y="3117357"/>
                </a:cubicBezTo>
                <a:cubicBezTo>
                  <a:pt x="11297167" y="3464536"/>
                  <a:pt x="11338675" y="3646219"/>
                  <a:pt x="11311975" y="3792103"/>
                </a:cubicBezTo>
                <a:cubicBezTo>
                  <a:pt x="11285275" y="3937987"/>
                  <a:pt x="11330226" y="4271195"/>
                  <a:pt x="11311975" y="4466849"/>
                </a:cubicBezTo>
                <a:cubicBezTo>
                  <a:pt x="11293724" y="4662503"/>
                  <a:pt x="11309995" y="4782586"/>
                  <a:pt x="11311975" y="5060626"/>
                </a:cubicBezTo>
                <a:cubicBezTo>
                  <a:pt x="11277937" y="5716255"/>
                  <a:pt x="10850161" y="6043822"/>
                  <a:pt x="10299826" y="6072775"/>
                </a:cubicBezTo>
                <a:cubicBezTo>
                  <a:pt x="10121485" y="6094292"/>
                  <a:pt x="9908707" y="6084348"/>
                  <a:pt x="9729297" y="6072775"/>
                </a:cubicBezTo>
                <a:cubicBezTo>
                  <a:pt x="9549887" y="6061202"/>
                  <a:pt x="9454576" y="6069724"/>
                  <a:pt x="9344522" y="6072775"/>
                </a:cubicBezTo>
                <a:cubicBezTo>
                  <a:pt x="9234469" y="6075826"/>
                  <a:pt x="8687302" y="6043413"/>
                  <a:pt x="8495363" y="6072775"/>
                </a:cubicBezTo>
                <a:cubicBezTo>
                  <a:pt x="8303424" y="6102137"/>
                  <a:pt x="8123300" y="6070834"/>
                  <a:pt x="7924834" y="6072775"/>
                </a:cubicBezTo>
                <a:cubicBezTo>
                  <a:pt x="7726368" y="6074716"/>
                  <a:pt x="7638495" y="6087772"/>
                  <a:pt x="7354306" y="6072775"/>
                </a:cubicBezTo>
                <a:cubicBezTo>
                  <a:pt x="7070117" y="6057778"/>
                  <a:pt x="6861958" y="6065890"/>
                  <a:pt x="6690900" y="6072775"/>
                </a:cubicBezTo>
                <a:cubicBezTo>
                  <a:pt x="6519842" y="6079660"/>
                  <a:pt x="6429192" y="6053812"/>
                  <a:pt x="6306125" y="6072775"/>
                </a:cubicBezTo>
                <a:cubicBezTo>
                  <a:pt x="6183059" y="6091738"/>
                  <a:pt x="5808813" y="6036194"/>
                  <a:pt x="5549843" y="6072775"/>
                </a:cubicBezTo>
                <a:cubicBezTo>
                  <a:pt x="5290873" y="6109356"/>
                  <a:pt x="4908714" y="6073046"/>
                  <a:pt x="4700684" y="6072775"/>
                </a:cubicBezTo>
                <a:cubicBezTo>
                  <a:pt x="4492654" y="6072504"/>
                  <a:pt x="4255704" y="6064813"/>
                  <a:pt x="4037278" y="6072775"/>
                </a:cubicBezTo>
                <a:cubicBezTo>
                  <a:pt x="3818852" y="6080737"/>
                  <a:pt x="3589786" y="6041011"/>
                  <a:pt x="3280996" y="6072775"/>
                </a:cubicBezTo>
                <a:cubicBezTo>
                  <a:pt x="2972206" y="6104539"/>
                  <a:pt x="2878790" y="6079918"/>
                  <a:pt x="2617590" y="6072775"/>
                </a:cubicBezTo>
                <a:cubicBezTo>
                  <a:pt x="2356390" y="6065632"/>
                  <a:pt x="2067358" y="6099343"/>
                  <a:pt x="1768431" y="6072775"/>
                </a:cubicBezTo>
                <a:cubicBezTo>
                  <a:pt x="1469504" y="6046207"/>
                  <a:pt x="1179758" y="6093647"/>
                  <a:pt x="1012149" y="6072775"/>
                </a:cubicBezTo>
                <a:cubicBezTo>
                  <a:pt x="480664" y="6062339"/>
                  <a:pt x="-48789" y="5497845"/>
                  <a:pt x="0" y="5060626"/>
                </a:cubicBezTo>
                <a:cubicBezTo>
                  <a:pt x="-8994" y="4903560"/>
                  <a:pt x="-21262" y="4687678"/>
                  <a:pt x="0" y="4507334"/>
                </a:cubicBezTo>
                <a:cubicBezTo>
                  <a:pt x="21262" y="4326990"/>
                  <a:pt x="-18214" y="4038910"/>
                  <a:pt x="0" y="3751618"/>
                </a:cubicBezTo>
                <a:cubicBezTo>
                  <a:pt x="18214" y="3464326"/>
                  <a:pt x="409" y="3429327"/>
                  <a:pt x="0" y="3198327"/>
                </a:cubicBezTo>
                <a:cubicBezTo>
                  <a:pt x="-409" y="2967327"/>
                  <a:pt x="-3995" y="2773865"/>
                  <a:pt x="0" y="2645035"/>
                </a:cubicBezTo>
                <a:cubicBezTo>
                  <a:pt x="3995" y="2516205"/>
                  <a:pt x="19338" y="2199072"/>
                  <a:pt x="0" y="1970289"/>
                </a:cubicBezTo>
                <a:cubicBezTo>
                  <a:pt x="-19338" y="1741506"/>
                  <a:pt x="-16956" y="1398874"/>
                  <a:pt x="0" y="1012149"/>
                </a:cubicBezTo>
                <a:close/>
              </a:path>
              <a:path w="11311975" h="6072775" stroke="0" extrusionOk="0">
                <a:moveTo>
                  <a:pt x="0" y="1012149"/>
                </a:moveTo>
                <a:cubicBezTo>
                  <a:pt x="-5356" y="421353"/>
                  <a:pt x="412126" y="22481"/>
                  <a:pt x="1012149" y="0"/>
                </a:cubicBezTo>
                <a:cubicBezTo>
                  <a:pt x="1254703" y="12000"/>
                  <a:pt x="1369322" y="33112"/>
                  <a:pt x="1675555" y="0"/>
                </a:cubicBezTo>
                <a:cubicBezTo>
                  <a:pt x="1981788" y="-33112"/>
                  <a:pt x="1961827" y="-12613"/>
                  <a:pt x="2153206" y="0"/>
                </a:cubicBezTo>
                <a:cubicBezTo>
                  <a:pt x="2344585" y="12613"/>
                  <a:pt x="2407804" y="2746"/>
                  <a:pt x="2537982" y="0"/>
                </a:cubicBezTo>
                <a:cubicBezTo>
                  <a:pt x="2668160" y="-2746"/>
                  <a:pt x="3044337" y="-32634"/>
                  <a:pt x="3294264" y="0"/>
                </a:cubicBezTo>
                <a:cubicBezTo>
                  <a:pt x="3544191" y="32634"/>
                  <a:pt x="3747554" y="-4954"/>
                  <a:pt x="4050546" y="0"/>
                </a:cubicBezTo>
                <a:cubicBezTo>
                  <a:pt x="4353538" y="4954"/>
                  <a:pt x="4486513" y="11552"/>
                  <a:pt x="4713952" y="0"/>
                </a:cubicBezTo>
                <a:cubicBezTo>
                  <a:pt x="4941391" y="-11552"/>
                  <a:pt x="5125927" y="-3950"/>
                  <a:pt x="5284480" y="0"/>
                </a:cubicBezTo>
                <a:cubicBezTo>
                  <a:pt x="5443033" y="3950"/>
                  <a:pt x="5663424" y="4388"/>
                  <a:pt x="5855009" y="0"/>
                </a:cubicBezTo>
                <a:cubicBezTo>
                  <a:pt x="6046594" y="-4388"/>
                  <a:pt x="6157170" y="13775"/>
                  <a:pt x="6239784" y="0"/>
                </a:cubicBezTo>
                <a:cubicBezTo>
                  <a:pt x="6322398" y="-13775"/>
                  <a:pt x="6826782" y="13832"/>
                  <a:pt x="6996067" y="0"/>
                </a:cubicBezTo>
                <a:cubicBezTo>
                  <a:pt x="7165352" y="-13832"/>
                  <a:pt x="7299087" y="1256"/>
                  <a:pt x="7566595" y="0"/>
                </a:cubicBezTo>
                <a:cubicBezTo>
                  <a:pt x="7834103" y="-1256"/>
                  <a:pt x="8042619" y="-6039"/>
                  <a:pt x="8415754" y="0"/>
                </a:cubicBezTo>
                <a:cubicBezTo>
                  <a:pt x="8788889" y="6039"/>
                  <a:pt x="8685800" y="-19096"/>
                  <a:pt x="8800530" y="0"/>
                </a:cubicBezTo>
                <a:cubicBezTo>
                  <a:pt x="8915260" y="19096"/>
                  <a:pt x="9303586" y="-25670"/>
                  <a:pt x="9649689" y="0"/>
                </a:cubicBezTo>
                <a:cubicBezTo>
                  <a:pt x="9995792" y="25670"/>
                  <a:pt x="10027454" y="10379"/>
                  <a:pt x="10299826" y="0"/>
                </a:cubicBezTo>
                <a:cubicBezTo>
                  <a:pt x="10847108" y="-23184"/>
                  <a:pt x="11297625" y="530400"/>
                  <a:pt x="11311975" y="1012149"/>
                </a:cubicBezTo>
                <a:cubicBezTo>
                  <a:pt x="11295146" y="1302421"/>
                  <a:pt x="11288425" y="1460604"/>
                  <a:pt x="11311975" y="1727380"/>
                </a:cubicBezTo>
                <a:cubicBezTo>
                  <a:pt x="11335525" y="1994156"/>
                  <a:pt x="11302160" y="2052418"/>
                  <a:pt x="11311975" y="2361641"/>
                </a:cubicBezTo>
                <a:cubicBezTo>
                  <a:pt x="11321790" y="2670864"/>
                  <a:pt x="11288535" y="2643978"/>
                  <a:pt x="11311975" y="2914933"/>
                </a:cubicBezTo>
                <a:cubicBezTo>
                  <a:pt x="11335415" y="3185888"/>
                  <a:pt x="11296608" y="3389948"/>
                  <a:pt x="11311975" y="3589679"/>
                </a:cubicBezTo>
                <a:cubicBezTo>
                  <a:pt x="11327342" y="3789410"/>
                  <a:pt x="11314183" y="4002415"/>
                  <a:pt x="11311975" y="4142971"/>
                </a:cubicBezTo>
                <a:cubicBezTo>
                  <a:pt x="11309767" y="4283527"/>
                  <a:pt x="11334815" y="4732693"/>
                  <a:pt x="11311975" y="5060626"/>
                </a:cubicBezTo>
                <a:cubicBezTo>
                  <a:pt x="11412547" y="5702023"/>
                  <a:pt x="10893187" y="6122224"/>
                  <a:pt x="10299826" y="6072775"/>
                </a:cubicBezTo>
                <a:cubicBezTo>
                  <a:pt x="10042296" y="6111501"/>
                  <a:pt x="9756703" y="6031174"/>
                  <a:pt x="9450667" y="6072775"/>
                </a:cubicBezTo>
                <a:cubicBezTo>
                  <a:pt x="9144631" y="6114376"/>
                  <a:pt x="9254295" y="6088955"/>
                  <a:pt x="9065892" y="6072775"/>
                </a:cubicBezTo>
                <a:cubicBezTo>
                  <a:pt x="8877489" y="6056595"/>
                  <a:pt x="8742614" y="6049129"/>
                  <a:pt x="8588240" y="6072775"/>
                </a:cubicBezTo>
                <a:cubicBezTo>
                  <a:pt x="8433866" y="6096421"/>
                  <a:pt x="7991842" y="6091365"/>
                  <a:pt x="7739081" y="6072775"/>
                </a:cubicBezTo>
                <a:cubicBezTo>
                  <a:pt x="7486320" y="6054185"/>
                  <a:pt x="7335495" y="6070046"/>
                  <a:pt x="6982799" y="6072775"/>
                </a:cubicBezTo>
                <a:cubicBezTo>
                  <a:pt x="6630103" y="6075504"/>
                  <a:pt x="6490421" y="6073490"/>
                  <a:pt x="6133639" y="6072775"/>
                </a:cubicBezTo>
                <a:cubicBezTo>
                  <a:pt x="5776857" y="6072060"/>
                  <a:pt x="5893873" y="6056774"/>
                  <a:pt x="5655988" y="6072775"/>
                </a:cubicBezTo>
                <a:cubicBezTo>
                  <a:pt x="5418103" y="6088776"/>
                  <a:pt x="5231137" y="6076506"/>
                  <a:pt x="4899705" y="6072775"/>
                </a:cubicBezTo>
                <a:cubicBezTo>
                  <a:pt x="4568273" y="6069044"/>
                  <a:pt x="4390630" y="6039618"/>
                  <a:pt x="4236300" y="6072775"/>
                </a:cubicBezTo>
                <a:cubicBezTo>
                  <a:pt x="4081970" y="6105932"/>
                  <a:pt x="3871555" y="6053644"/>
                  <a:pt x="3665771" y="6072775"/>
                </a:cubicBezTo>
                <a:cubicBezTo>
                  <a:pt x="3459987" y="6091906"/>
                  <a:pt x="3320827" y="6052903"/>
                  <a:pt x="3095242" y="6072775"/>
                </a:cubicBezTo>
                <a:cubicBezTo>
                  <a:pt x="2869657" y="6092647"/>
                  <a:pt x="2802149" y="6089621"/>
                  <a:pt x="2617590" y="6072775"/>
                </a:cubicBezTo>
                <a:cubicBezTo>
                  <a:pt x="2433031" y="6055929"/>
                  <a:pt x="2043633" y="6054182"/>
                  <a:pt x="1861308" y="6072775"/>
                </a:cubicBezTo>
                <a:cubicBezTo>
                  <a:pt x="1678983" y="6091368"/>
                  <a:pt x="1186004" y="6082985"/>
                  <a:pt x="1012149" y="6072775"/>
                </a:cubicBezTo>
                <a:cubicBezTo>
                  <a:pt x="384458" y="6001347"/>
                  <a:pt x="-37694" y="5568819"/>
                  <a:pt x="0" y="5060626"/>
                </a:cubicBezTo>
                <a:cubicBezTo>
                  <a:pt x="-26603" y="4853378"/>
                  <a:pt x="7826" y="4676153"/>
                  <a:pt x="0" y="4507334"/>
                </a:cubicBezTo>
                <a:cubicBezTo>
                  <a:pt x="-7826" y="4338515"/>
                  <a:pt x="13421" y="4100637"/>
                  <a:pt x="0" y="3913558"/>
                </a:cubicBezTo>
                <a:cubicBezTo>
                  <a:pt x="-13421" y="3726479"/>
                  <a:pt x="31832" y="3334853"/>
                  <a:pt x="0" y="3157842"/>
                </a:cubicBezTo>
                <a:cubicBezTo>
                  <a:pt x="-31832" y="2980831"/>
                  <a:pt x="29159" y="2701251"/>
                  <a:pt x="0" y="2523580"/>
                </a:cubicBezTo>
                <a:cubicBezTo>
                  <a:pt x="-29159" y="2345909"/>
                  <a:pt x="12510" y="2095625"/>
                  <a:pt x="0" y="1767865"/>
                </a:cubicBezTo>
                <a:cubicBezTo>
                  <a:pt x="-12510" y="1440105"/>
                  <a:pt x="-31506" y="1238261"/>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45657B6E-D391-421C-B000-F7D453BA04FB}"/>
              </a:ext>
            </a:extLst>
          </p:cNvPr>
          <p:cNvSpPr txBox="1"/>
          <p:nvPr/>
        </p:nvSpPr>
        <p:spPr>
          <a:xfrm>
            <a:off x="2359855" y="2734111"/>
            <a:ext cx="6098344"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000000"/>
                </a:solidFill>
                <a:effectLst/>
                <a:uLnTx/>
                <a:uFillTx/>
                <a:latin typeface="OpenSans"/>
                <a:ea typeface="+mn-ea"/>
                <a:cs typeface="+mn-cs"/>
              </a:rPr>
              <a:t>-</a:t>
            </a:r>
          </a:p>
        </p:txBody>
      </p:sp>
      <p:pic>
        <p:nvPicPr>
          <p:cNvPr id="21" name="图片 6">
            <a:extLst>
              <a:ext uri="{FF2B5EF4-FFF2-40B4-BE49-F238E27FC236}">
                <a16:creationId xmlns:a16="http://schemas.microsoft.com/office/drawing/2014/main" id="{AF246D7C-1B5A-49F9-9740-42764A38E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13" y="1156772"/>
            <a:ext cx="12192000" cy="5734051"/>
          </a:xfrm>
          <a:prstGeom prst="rect">
            <a:avLst/>
          </a:prstGeom>
        </p:spPr>
      </p:pic>
      <p:sp>
        <p:nvSpPr>
          <p:cNvPr id="22" name="Rectangle: Rounded Corners 21">
            <a:extLst>
              <a:ext uri="{FF2B5EF4-FFF2-40B4-BE49-F238E27FC236}">
                <a16:creationId xmlns:a16="http://schemas.microsoft.com/office/drawing/2014/main" id="{CAE1C019-C30F-4EA8-88CD-329F364C4B73}"/>
              </a:ext>
            </a:extLst>
          </p:cNvPr>
          <p:cNvSpPr/>
          <p:nvPr/>
        </p:nvSpPr>
        <p:spPr>
          <a:xfrm>
            <a:off x="925902" y="1894870"/>
            <a:ext cx="10694171" cy="866929"/>
          </a:xfrm>
          <a:prstGeom prst="roundRect">
            <a:avLst/>
          </a:prstGeom>
          <a:solidFill>
            <a:schemeClr val="accent2">
              <a:lumMod val="20000"/>
              <a:lumOff val="80000"/>
              <a:alpha val="73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3" name="Rectangle: Rounded Corners 22">
            <a:extLst>
              <a:ext uri="{FF2B5EF4-FFF2-40B4-BE49-F238E27FC236}">
                <a16:creationId xmlns:a16="http://schemas.microsoft.com/office/drawing/2014/main" id="{E54FC710-1220-4066-ABC2-A56C35DFD560}"/>
              </a:ext>
            </a:extLst>
          </p:cNvPr>
          <p:cNvSpPr/>
          <p:nvPr/>
        </p:nvSpPr>
        <p:spPr>
          <a:xfrm>
            <a:off x="1294544" y="3229273"/>
            <a:ext cx="9863191" cy="866929"/>
          </a:xfrm>
          <a:prstGeom prst="roundRect">
            <a:avLst/>
          </a:prstGeom>
          <a:solidFill>
            <a:schemeClr val="accent2">
              <a:lumMod val="20000"/>
              <a:lumOff val="80000"/>
              <a:alpha val="73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1971B1B2-EC16-4C65-A0C9-5D3F77D15D0F}"/>
              </a:ext>
            </a:extLst>
          </p:cNvPr>
          <p:cNvSpPr txBox="1"/>
          <p:nvPr/>
        </p:nvSpPr>
        <p:spPr>
          <a:xfrm>
            <a:off x="1294545" y="1991325"/>
            <a:ext cx="10128422" cy="64633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Đọc lại bài đọc, học thuộc lòng và trả lời câu hỏi </a:t>
            </a:r>
            <a:endPar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26" name="TextBox 25">
            <a:extLst>
              <a:ext uri="{FF2B5EF4-FFF2-40B4-BE49-F238E27FC236}">
                <a16:creationId xmlns:a16="http://schemas.microsoft.com/office/drawing/2014/main" id="{BC34DECC-FF65-4283-ADA3-4812D6098392}"/>
              </a:ext>
            </a:extLst>
          </p:cNvPr>
          <p:cNvSpPr txBox="1"/>
          <p:nvPr/>
        </p:nvSpPr>
        <p:spPr>
          <a:xfrm>
            <a:off x="1412096" y="3392884"/>
            <a:ext cx="9673719" cy="64633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bị</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LTVC </a:t>
            </a:r>
            <a:r>
              <a:rPr kumimoji="0" lang="en-US" sz="36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trang</a:t>
            </a:r>
            <a:r>
              <a:rPr kumimoji="0" lang="en-US" sz="3600" b="1" i="0" u="none" strike="noStrike" kern="1200" cap="none" spc="0" normalizeH="0" baseline="0" noProof="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53</a:t>
            </a:r>
            <a:endParaRPr kumimoji="0" lang="vi-V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CDBB1AE5-8ECE-48A7-A881-E127982FE043}"/>
              </a:ext>
            </a:extLst>
          </p:cNvPr>
          <p:cNvPicPr>
            <a:picLocks noChangeAspect="1"/>
          </p:cNvPicPr>
          <p:nvPr/>
        </p:nvPicPr>
        <p:blipFill>
          <a:blip r:embed="rId3"/>
          <a:stretch>
            <a:fillRect/>
          </a:stretch>
        </p:blipFill>
        <p:spPr>
          <a:xfrm>
            <a:off x="4039043" y="576472"/>
            <a:ext cx="5998984" cy="1652159"/>
          </a:xfrm>
          <a:prstGeom prst="rect">
            <a:avLst/>
          </a:prstGeom>
        </p:spPr>
      </p:pic>
    </p:spTree>
    <p:extLst>
      <p:ext uri="{BB962C8B-B14F-4D97-AF65-F5344CB8AC3E}">
        <p14:creationId xmlns:p14="http://schemas.microsoft.com/office/powerpoint/2010/main" val="1076912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id="{65D06B46-B39F-EE35-6491-6919612F0E9B}"/>
              </a:ext>
            </a:extLst>
          </p:cNvPr>
          <p:cNvSpPr/>
          <p:nvPr/>
        </p:nvSpPr>
        <p:spPr>
          <a:xfrm>
            <a:off x="2889521" y="844826"/>
            <a:ext cx="9176583" cy="5903844"/>
          </a:xfrm>
          <a:custGeom>
            <a:avLst/>
            <a:gdLst>
              <a:gd name="connsiteX0" fmla="*/ 0 w 9176583"/>
              <a:gd name="connsiteY0" fmla="*/ 983994 h 5903844"/>
              <a:gd name="connsiteX1" fmla="*/ 983994 w 9176583"/>
              <a:gd name="connsiteY1" fmla="*/ 0 h 5903844"/>
              <a:gd name="connsiteX2" fmla="*/ 8192589 w 9176583"/>
              <a:gd name="connsiteY2" fmla="*/ 0 h 5903844"/>
              <a:gd name="connsiteX3" fmla="*/ 9176583 w 9176583"/>
              <a:gd name="connsiteY3" fmla="*/ 983994 h 5903844"/>
              <a:gd name="connsiteX4" fmla="*/ 9176583 w 9176583"/>
              <a:gd name="connsiteY4" fmla="*/ 4919850 h 5903844"/>
              <a:gd name="connsiteX5" fmla="*/ 8192589 w 9176583"/>
              <a:gd name="connsiteY5" fmla="*/ 5903844 h 5903844"/>
              <a:gd name="connsiteX6" fmla="*/ 983994 w 9176583"/>
              <a:gd name="connsiteY6" fmla="*/ 5903844 h 5903844"/>
              <a:gd name="connsiteX7" fmla="*/ 0 w 9176583"/>
              <a:gd name="connsiteY7" fmla="*/ 4919850 h 5903844"/>
              <a:gd name="connsiteX8" fmla="*/ 0 w 9176583"/>
              <a:gd name="connsiteY8" fmla="*/ 983994 h 5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83" h="5903844" fill="none" extrusionOk="0">
                <a:moveTo>
                  <a:pt x="0" y="983994"/>
                </a:moveTo>
                <a:cubicBezTo>
                  <a:pt x="-41134" y="403843"/>
                  <a:pt x="359583" y="51753"/>
                  <a:pt x="983994" y="0"/>
                </a:cubicBezTo>
                <a:cubicBezTo>
                  <a:pt x="2130028" y="-30893"/>
                  <a:pt x="6275432" y="99340"/>
                  <a:pt x="8192589" y="0"/>
                </a:cubicBezTo>
                <a:cubicBezTo>
                  <a:pt x="8782517" y="69672"/>
                  <a:pt x="9155866" y="471467"/>
                  <a:pt x="9176583" y="983994"/>
                </a:cubicBezTo>
                <a:cubicBezTo>
                  <a:pt x="9091005" y="2878448"/>
                  <a:pt x="9104219" y="3762738"/>
                  <a:pt x="9176583" y="4919850"/>
                </a:cubicBezTo>
                <a:cubicBezTo>
                  <a:pt x="9107290" y="5488129"/>
                  <a:pt x="8718410" y="5890202"/>
                  <a:pt x="8192589" y="5903844"/>
                </a:cubicBezTo>
                <a:cubicBezTo>
                  <a:pt x="7194860" y="5947912"/>
                  <a:pt x="4099439" y="5914110"/>
                  <a:pt x="983994" y="5903844"/>
                </a:cubicBezTo>
                <a:cubicBezTo>
                  <a:pt x="424110" y="5926226"/>
                  <a:pt x="38422" y="5438255"/>
                  <a:pt x="0" y="4919850"/>
                </a:cubicBezTo>
                <a:cubicBezTo>
                  <a:pt x="161883" y="3685359"/>
                  <a:pt x="71112" y="2063302"/>
                  <a:pt x="0" y="983994"/>
                </a:cubicBezTo>
                <a:close/>
              </a:path>
              <a:path w="9176583" h="5903844" stroke="0" extrusionOk="0">
                <a:moveTo>
                  <a:pt x="0" y="983994"/>
                </a:moveTo>
                <a:cubicBezTo>
                  <a:pt x="63222" y="490038"/>
                  <a:pt x="438858" y="-7753"/>
                  <a:pt x="983994" y="0"/>
                </a:cubicBezTo>
                <a:cubicBezTo>
                  <a:pt x="2417601" y="55113"/>
                  <a:pt x="7171343" y="-40744"/>
                  <a:pt x="8192589" y="0"/>
                </a:cubicBezTo>
                <a:cubicBezTo>
                  <a:pt x="8736601" y="-12134"/>
                  <a:pt x="9185466" y="338802"/>
                  <a:pt x="9176583" y="983994"/>
                </a:cubicBezTo>
                <a:cubicBezTo>
                  <a:pt x="9228255" y="2458703"/>
                  <a:pt x="9021807" y="4376938"/>
                  <a:pt x="9176583" y="4919850"/>
                </a:cubicBezTo>
                <a:cubicBezTo>
                  <a:pt x="9176140" y="5372286"/>
                  <a:pt x="8713668" y="5855376"/>
                  <a:pt x="8192589" y="5903844"/>
                </a:cubicBezTo>
                <a:cubicBezTo>
                  <a:pt x="6222635" y="5746719"/>
                  <a:pt x="3723561" y="5763341"/>
                  <a:pt x="983994" y="5903844"/>
                </a:cubicBezTo>
                <a:cubicBezTo>
                  <a:pt x="374109" y="5962065"/>
                  <a:pt x="-47920" y="5475438"/>
                  <a:pt x="0" y="4919850"/>
                </a:cubicBezTo>
                <a:cubicBezTo>
                  <a:pt x="-147270" y="4349874"/>
                  <a:pt x="164437" y="2172076"/>
                  <a:pt x="0" y="983994"/>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id="{5B254681-95EA-3134-64B9-D1F4EAF46366}"/>
              </a:ext>
            </a:extLst>
          </p:cNvPr>
          <p:cNvSpPr txBox="1"/>
          <p:nvPr/>
        </p:nvSpPr>
        <p:spPr>
          <a:xfrm>
            <a:off x="3419060" y="1385211"/>
            <a:ext cx="8209877" cy="738664"/>
          </a:xfrm>
          <a:prstGeom prst="rect">
            <a:avLst/>
          </a:prstGeom>
          <a:noFill/>
        </p:spPr>
        <p:txBody>
          <a:bodyPr wrap="square" lIns="0" tIns="0" rIns="0" bIns="0" rtlCol="0">
            <a:spAutoFit/>
          </a:bodyPr>
          <a:lstStyle/>
          <a:p>
            <a:pPr lvl="0" algn="just"/>
            <a:r>
              <a:rPr lang="en-US" sz="2400" dirty="0" err="1">
                <a:solidFill>
                  <a:prstClr val="black"/>
                </a:solidFill>
                <a:latin typeface="Calibri" panose="020F0502020204030204" pitchFamily="34" charset="0"/>
                <a:cs typeface="Calibri" panose="020F0502020204030204" pitchFamily="34" charset="0"/>
              </a:rPr>
              <a:t>Đọc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đúng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đoạn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toàn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bộ</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bên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cửa</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sổ</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1B961B3-C937-BCB9-D40E-33C3F2E91A9B}"/>
              </a:ext>
            </a:extLst>
          </p:cNvPr>
          <p:cNvSpPr txBox="1"/>
          <p:nvPr/>
        </p:nvSpPr>
        <p:spPr>
          <a:xfrm>
            <a:off x="3498573" y="2202119"/>
            <a:ext cx="8408505" cy="1107996"/>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Bước đầu biết thể hiện tâm trạng, cảm xúc của nhân vật trong câu chuyện qua giọng đọc, biết đọc đúng lời nhân vật, nghỉ hơi ở chỗ có dấu câu.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7206E89-6185-9AA0-81CB-4D14117191FC}"/>
              </a:ext>
            </a:extLst>
          </p:cNvPr>
          <p:cNvSpPr txBox="1"/>
          <p:nvPr/>
        </p:nvSpPr>
        <p:spPr>
          <a:xfrm>
            <a:off x="3518452" y="3391289"/>
            <a:ext cx="8458200"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Nhận biết được trình tự các sự việc xảy ra trong câu chuyện gắn với thời gian, địa điểm cụ thể.</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61310" y="1279964"/>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91127" y="2156843"/>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60701" y="3368296"/>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đạt</a:t>
              </a:r>
              <a:endPar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id="{1F876C40-F696-4BD5-A128-936E3AB1010B}"/>
              </a:ext>
            </a:extLst>
          </p:cNvPr>
          <p:cNvSpPr txBox="1"/>
          <p:nvPr/>
        </p:nvSpPr>
        <p:spPr>
          <a:xfrm>
            <a:off x="3627781" y="432556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việc làm suy nghĩ, cảm xúc của nhân vật dựa vào hành động, việc làm của nhân vật.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id="{F9C77AE0-43B7-43CC-B549-C2F0FCF8EBE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30883" y="42926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6E7C64B-E120-4478-B50A-881AD07FF3E4}"/>
              </a:ext>
            </a:extLst>
          </p:cNvPr>
          <p:cNvSpPr txBox="1"/>
          <p:nvPr/>
        </p:nvSpPr>
        <p:spPr>
          <a:xfrm>
            <a:off x="3548267" y="523002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điều tác giả muốn nói qua câu chuyện: Nếu bạn yêu quý thiên nhiên thì thiên nhiên cũng sẽ yêu quý bạn.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6" name="Picture 6">
            <a:extLst>
              <a:ext uri="{FF2B5EF4-FFF2-40B4-BE49-F238E27FC236}">
                <a16:creationId xmlns:a16="http://schemas.microsoft.com/office/drawing/2014/main" id="{90779B26-3716-4D10-904E-5A3AB9E9C9D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20944" y="52070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695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40000">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14:bounceEnd="40000">
                                          <p:cBhvr additive="base">
                                            <p:cTn id="14"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4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4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additive="base">
                                            <p:cTn id="14" dur="500" fill="hold"/>
                                            <p:tgtEl>
                                              <p:spTgt spid="2054"/>
                                            </p:tgtEl>
                                            <p:attrNameLst>
                                              <p:attrName>ppt_x</p:attrName>
                                            </p:attrNameLst>
                                          </p:cBhvr>
                                          <p:tavLst>
                                            <p:tav tm="0">
                                              <p:val>
                                                <p:strVal val="0-#ppt_w/2"/>
                                              </p:val>
                                            </p:tav>
                                            <p:tav tm="100000">
                                              <p:val>
                                                <p:strVal val="#ppt_x"/>
                                              </p:val>
                                            </p:tav>
                                          </p:tavLst>
                                        </p:anim>
                                        <p:anim calcmode="lin" valueType="num">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id="{7076B5A6-736B-C6AB-E15D-7DD84642617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1</a:t>
              </a:r>
            </a:p>
          </p:txBody>
        </p:sp>
      </p:grpSp>
      <p:sp>
        <p:nvSpPr>
          <p:cNvPr id="27" name="TextBox 26">
            <a:extLst>
              <a:ext uri="{FF2B5EF4-FFF2-40B4-BE49-F238E27FC236}">
                <a16:creationId xmlns:a16="http://schemas.microsoft.com/office/drawing/2014/main" id="{80CEBEEB-6E7F-3E62-0356-B8CDF612A264}"/>
              </a:ext>
            </a:extLst>
          </p:cNvPr>
          <p:cNvSpPr txBox="1"/>
          <p:nvPr/>
        </p:nvSpPr>
        <p:spPr>
          <a:xfrm>
            <a:off x="2025679" y="592891"/>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THÀNH TIẾNG</a:t>
            </a:r>
          </a:p>
        </p:txBody>
      </p:sp>
      <p:sp>
        <p:nvSpPr>
          <p:cNvPr id="15" name="TextBox 14">
            <a:extLst>
              <a:ext uri="{FF2B5EF4-FFF2-40B4-BE49-F238E27FC236}">
                <a16:creationId xmlns:a16="http://schemas.microsoft.com/office/drawing/2014/main" id="{AD0A0FA8-3448-E481-61B0-93561C82454D}"/>
              </a:ext>
            </a:extLst>
          </p:cNvPr>
          <p:cNvSpPr txBox="1"/>
          <p:nvPr/>
        </p:nvSpPr>
        <p:spPr>
          <a:xfrm>
            <a:off x="1996814" y="609600"/>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THÀNH TIẾNG</a:t>
            </a:r>
          </a:p>
        </p:txBody>
      </p:sp>
      <p:pic>
        <p:nvPicPr>
          <p:cNvPr id="17" name="Graphic 16">
            <a:extLst>
              <a:ext uri="{FF2B5EF4-FFF2-40B4-BE49-F238E27FC236}">
                <a16:creationId xmlns:a16="http://schemas.microsoft.com/office/drawing/2014/main" id="{697D8D8D-281B-FE13-8B3B-7DAEB5F16D75}"/>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a:off x="4328774" y="915696"/>
            <a:ext cx="799270" cy="662306"/>
          </a:xfrm>
          <a:prstGeom prst="rect">
            <a:avLst/>
          </a:prstGeom>
        </p:spPr>
      </p:pic>
      <p:pic>
        <p:nvPicPr>
          <p:cNvPr id="18" name="Graphic 17">
            <a:extLst>
              <a:ext uri="{FF2B5EF4-FFF2-40B4-BE49-F238E27FC236}">
                <a16:creationId xmlns:a16="http://schemas.microsoft.com/office/drawing/2014/main" id="{E3FE1FF5-1001-50C4-0724-082D590246CB}"/>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flipH="1">
            <a:off x="9144099" y="928105"/>
            <a:ext cx="799270" cy="662306"/>
          </a:xfrm>
          <a:prstGeom prst="rect">
            <a:avLst/>
          </a:prstGeom>
        </p:spPr>
      </p:pic>
      <p:pic>
        <p:nvPicPr>
          <p:cNvPr id="8" name="Graphic 7">
            <a:extLst>
              <a:ext uri="{FF2B5EF4-FFF2-40B4-BE49-F238E27FC236}">
                <a16:creationId xmlns:a16="http://schemas.microsoft.com/office/drawing/2014/main" id="{B166EC35-BE6B-4B9C-ABE7-C57476C942CF}"/>
              </a:ext>
            </a:extLst>
          </p:cNvPr>
          <p:cNvPicPr>
            <a:picLocks noChangeAspect="1"/>
          </p:cNvPicPr>
          <p:nvPr/>
        </p:nvPicPr>
        <p:blipFill>
          <a:blip r:embed="rId7" cstate="print">
            <a:extLst>
              <a:ext uri="{96DAC541-7B7A-43D3-8B79-37D633B846F1}">
                <asvg:svgBlip xmlns:asvg="http://schemas.microsoft.com/office/drawing/2016/SVG/main" xmlns="" r:embed="rId8"/>
              </a:ext>
            </a:extLst>
          </a:blip>
          <a:stretch>
            <a:fillRect/>
          </a:stretch>
        </p:blipFill>
        <p:spPr>
          <a:xfrm>
            <a:off x="2882864" y="4800600"/>
            <a:ext cx="1051458" cy="1545800"/>
          </a:xfrm>
          <a:prstGeom prst="rect">
            <a:avLst/>
          </a:prstGeom>
        </p:spPr>
      </p:pic>
      <p:pic>
        <p:nvPicPr>
          <p:cNvPr id="11" name="Graphic 10">
            <a:extLst>
              <a:ext uri="{FF2B5EF4-FFF2-40B4-BE49-F238E27FC236}">
                <a16:creationId xmlns:a16="http://schemas.microsoft.com/office/drawing/2014/main" id="{62B4AAA1-2A8C-35FB-FEB7-A9547A32DF02}"/>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a:off x="3976425" y="4168563"/>
            <a:ext cx="783658" cy="1404937"/>
          </a:xfrm>
          <a:prstGeom prst="rect">
            <a:avLst/>
          </a:prstGeom>
        </p:spPr>
      </p:pic>
    </p:spTree>
    <p:extLst>
      <p:ext uri="{BB962C8B-B14F-4D97-AF65-F5344CB8AC3E}">
        <p14:creationId xmlns:p14="http://schemas.microsoft.com/office/powerpoint/2010/main" val="2543474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7"/>
                                        </p:tgtEl>
                                        <p:attrNameLst>
                                          <p:attrName>ppt_y</p:attrName>
                                        </p:attrNameLst>
                                      </p:cBhvr>
                                      <p:tavLst>
                                        <p:tav tm="0">
                                          <p:val>
                                            <p:strVal val="#ppt_y"/>
                                          </p:val>
                                        </p:tav>
                                        <p:tav tm="100000">
                                          <p:val>
                                            <p:strVal val="#ppt_y"/>
                                          </p:val>
                                        </p:tav>
                                      </p:tavLst>
                                    </p:anim>
                                    <p:anim calcmode="lin" valueType="num">
                                      <p:cBhvr>
                                        <p:cTn id="15"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7"/>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childTnLst>
                          </p:cTn>
                        </p:par>
                        <p:par>
                          <p:cTn id="25" fill="hold">
                            <p:stCondLst>
                              <p:cond delay="1850"/>
                            </p:stCondLst>
                            <p:childTnLst>
                              <p:par>
                                <p:cTn id="26" presetID="5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250" fill="hold"/>
                                        <p:tgtEl>
                                          <p:spTgt spid="17"/>
                                        </p:tgtEl>
                                        <p:attrNameLst>
                                          <p:attrName>ppt_w</p:attrName>
                                        </p:attrNameLst>
                                      </p:cBhvr>
                                      <p:tavLst>
                                        <p:tav tm="0">
                                          <p:val>
                                            <p:fltVal val="0"/>
                                          </p:val>
                                        </p:tav>
                                        <p:tav tm="100000">
                                          <p:val>
                                            <p:strVal val="#ppt_w"/>
                                          </p:val>
                                        </p:tav>
                                      </p:tavLst>
                                    </p:anim>
                                    <p:anim calcmode="lin" valueType="num">
                                      <p:cBhvr>
                                        <p:cTn id="29" dur="250" fill="hold"/>
                                        <p:tgtEl>
                                          <p:spTgt spid="17"/>
                                        </p:tgtEl>
                                        <p:attrNameLst>
                                          <p:attrName>ppt_h</p:attrName>
                                        </p:attrNameLst>
                                      </p:cBhvr>
                                      <p:tavLst>
                                        <p:tav tm="0">
                                          <p:val>
                                            <p:fltVal val="0"/>
                                          </p:val>
                                        </p:tav>
                                        <p:tav tm="100000">
                                          <p:val>
                                            <p:strVal val="#ppt_h"/>
                                          </p:val>
                                        </p:tav>
                                      </p:tavLst>
                                    </p:anim>
                                    <p:animEffect transition="in" filter="fade">
                                      <p:cBhvr>
                                        <p:cTn id="30" dur="25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ppt_w</p:attrName>
                                        </p:attrNameLst>
                                      </p:cBhvr>
                                      <p:tavLst>
                                        <p:tav tm="0">
                                          <p:val>
                                            <p:fltVal val="0"/>
                                          </p:val>
                                        </p:tav>
                                        <p:tav tm="100000">
                                          <p:val>
                                            <p:strVal val="#ppt_w"/>
                                          </p:val>
                                        </p:tav>
                                      </p:tavLst>
                                    </p:anim>
                                    <p:anim calcmode="lin" valueType="num">
                                      <p:cBhvr>
                                        <p:cTn id="34" dur="250" fill="hold"/>
                                        <p:tgtEl>
                                          <p:spTgt spid="18"/>
                                        </p:tgtEl>
                                        <p:attrNameLst>
                                          <p:attrName>ppt_h</p:attrName>
                                        </p:attrNameLst>
                                      </p:cBhvr>
                                      <p:tavLst>
                                        <p:tav tm="0">
                                          <p:val>
                                            <p:fltVal val="0"/>
                                          </p:val>
                                        </p:tav>
                                        <p:tav tm="100000">
                                          <p:val>
                                            <p:strVal val="#ppt_h"/>
                                          </p:val>
                                        </p:tav>
                                      </p:tavLst>
                                    </p:anim>
                                    <p:animEffect transition="in" filter="fade">
                                      <p:cBhvr>
                                        <p:cTn id="35" dur="250"/>
                                        <p:tgtEl>
                                          <p:spTgt spid="18"/>
                                        </p:tgtEl>
                                      </p:cBhvr>
                                    </p:animEffec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27"/>
                                        </p:tgtEl>
                                        <p:attrNameLst>
                                          <p:attrName>r</p:attrName>
                                        </p:attrNameLst>
                                      </p:cBhvr>
                                    </p:animRot>
                                    <p:animRot by="-240000">
                                      <p:cBhvr>
                                        <p:cTn id="38" dur="150" fill="hold">
                                          <p:stCondLst>
                                            <p:cond delay="150"/>
                                          </p:stCondLst>
                                        </p:cTn>
                                        <p:tgtEl>
                                          <p:spTgt spid="27"/>
                                        </p:tgtEl>
                                        <p:attrNameLst>
                                          <p:attrName>r</p:attrName>
                                        </p:attrNameLst>
                                      </p:cBhvr>
                                    </p:animRot>
                                    <p:animRot by="240000">
                                      <p:cBhvr>
                                        <p:cTn id="39" dur="150" fill="hold">
                                          <p:stCondLst>
                                            <p:cond delay="300"/>
                                          </p:stCondLst>
                                        </p:cTn>
                                        <p:tgtEl>
                                          <p:spTgt spid="27"/>
                                        </p:tgtEl>
                                        <p:attrNameLst>
                                          <p:attrName>r</p:attrName>
                                        </p:attrNameLst>
                                      </p:cBhvr>
                                    </p:animRot>
                                    <p:animRot by="-240000">
                                      <p:cBhvr>
                                        <p:cTn id="40" dur="150" fill="hold">
                                          <p:stCondLst>
                                            <p:cond delay="450"/>
                                          </p:stCondLst>
                                        </p:cTn>
                                        <p:tgtEl>
                                          <p:spTgt spid="27"/>
                                        </p:tgtEl>
                                        <p:attrNameLst>
                                          <p:attrName>r</p:attrName>
                                        </p:attrNameLst>
                                      </p:cBhvr>
                                    </p:animRot>
                                    <p:animRot by="120000">
                                      <p:cBhvr>
                                        <p:cTn id="41" dur="150" fill="hold">
                                          <p:stCondLst>
                                            <p:cond delay="600"/>
                                          </p:stCondLst>
                                        </p:cTn>
                                        <p:tgtEl>
                                          <p:spTgt spid="27"/>
                                        </p:tgtEl>
                                        <p:attrNameLst>
                                          <p:attrName>r</p:attrName>
                                        </p:attrNameLst>
                                      </p:cBhvr>
                                    </p:animRo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15"/>
                                        </p:tgtEl>
                                        <p:attrNameLst>
                                          <p:attrName>r</p:attrName>
                                        </p:attrNameLst>
                                      </p:cBhvr>
                                    </p:animRot>
                                    <p:animRot by="-240000">
                                      <p:cBhvr>
                                        <p:cTn id="44" dur="150" fill="hold">
                                          <p:stCondLst>
                                            <p:cond delay="150"/>
                                          </p:stCondLst>
                                        </p:cTn>
                                        <p:tgtEl>
                                          <p:spTgt spid="15"/>
                                        </p:tgtEl>
                                        <p:attrNameLst>
                                          <p:attrName>r</p:attrName>
                                        </p:attrNameLst>
                                      </p:cBhvr>
                                    </p:animRot>
                                    <p:animRot by="240000">
                                      <p:cBhvr>
                                        <p:cTn id="45" dur="150" fill="hold">
                                          <p:stCondLst>
                                            <p:cond delay="300"/>
                                          </p:stCondLst>
                                        </p:cTn>
                                        <p:tgtEl>
                                          <p:spTgt spid="15"/>
                                        </p:tgtEl>
                                        <p:attrNameLst>
                                          <p:attrName>r</p:attrName>
                                        </p:attrNameLst>
                                      </p:cBhvr>
                                    </p:animRot>
                                    <p:animRot by="-240000">
                                      <p:cBhvr>
                                        <p:cTn id="46" dur="150" fill="hold">
                                          <p:stCondLst>
                                            <p:cond delay="450"/>
                                          </p:stCondLst>
                                        </p:cTn>
                                        <p:tgtEl>
                                          <p:spTgt spid="15"/>
                                        </p:tgtEl>
                                        <p:attrNameLst>
                                          <p:attrName>r</p:attrName>
                                        </p:attrNameLst>
                                      </p:cBhvr>
                                    </p:animRot>
                                    <p:animRot by="120000">
                                      <p:cBhvr>
                                        <p:cTn id="47" dur="150" fill="hold">
                                          <p:stCondLst>
                                            <p:cond delay="6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7"/>
                                        </p:tgtEl>
                                        <p:attrNameLst>
                                          <p:attrName>r</p:attrName>
                                        </p:attrNameLst>
                                      </p:cBhvr>
                                    </p:animRot>
                                    <p:animRot by="-240000">
                                      <p:cBhvr>
                                        <p:cTn id="50" dur="150" fill="hold">
                                          <p:stCondLst>
                                            <p:cond delay="150"/>
                                          </p:stCondLst>
                                        </p:cTn>
                                        <p:tgtEl>
                                          <p:spTgt spid="17"/>
                                        </p:tgtEl>
                                        <p:attrNameLst>
                                          <p:attrName>r</p:attrName>
                                        </p:attrNameLst>
                                      </p:cBhvr>
                                    </p:animRot>
                                    <p:animRot by="240000">
                                      <p:cBhvr>
                                        <p:cTn id="51" dur="150" fill="hold">
                                          <p:stCondLst>
                                            <p:cond delay="300"/>
                                          </p:stCondLst>
                                        </p:cTn>
                                        <p:tgtEl>
                                          <p:spTgt spid="17"/>
                                        </p:tgtEl>
                                        <p:attrNameLst>
                                          <p:attrName>r</p:attrName>
                                        </p:attrNameLst>
                                      </p:cBhvr>
                                    </p:animRot>
                                    <p:animRot by="-240000">
                                      <p:cBhvr>
                                        <p:cTn id="52" dur="150" fill="hold">
                                          <p:stCondLst>
                                            <p:cond delay="450"/>
                                          </p:stCondLst>
                                        </p:cTn>
                                        <p:tgtEl>
                                          <p:spTgt spid="17"/>
                                        </p:tgtEl>
                                        <p:attrNameLst>
                                          <p:attrName>r</p:attrName>
                                        </p:attrNameLst>
                                      </p:cBhvr>
                                    </p:animRot>
                                    <p:animRot by="120000">
                                      <p:cBhvr>
                                        <p:cTn id="53" dur="150" fill="hold">
                                          <p:stCondLst>
                                            <p:cond delay="600"/>
                                          </p:stCondLst>
                                        </p:cTn>
                                        <p:tgtEl>
                                          <p:spTgt spid="17"/>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8"/>
                                        </p:tgtEl>
                                        <p:attrNameLst>
                                          <p:attrName>r</p:attrName>
                                        </p:attrNameLst>
                                      </p:cBhvr>
                                    </p:animRot>
                                    <p:animRot by="-240000">
                                      <p:cBhvr>
                                        <p:cTn id="56" dur="150" fill="hold">
                                          <p:stCondLst>
                                            <p:cond delay="150"/>
                                          </p:stCondLst>
                                        </p:cTn>
                                        <p:tgtEl>
                                          <p:spTgt spid="18"/>
                                        </p:tgtEl>
                                        <p:attrNameLst>
                                          <p:attrName>r</p:attrName>
                                        </p:attrNameLst>
                                      </p:cBhvr>
                                    </p:animRot>
                                    <p:animRot by="240000">
                                      <p:cBhvr>
                                        <p:cTn id="57" dur="150" fill="hold">
                                          <p:stCondLst>
                                            <p:cond delay="300"/>
                                          </p:stCondLst>
                                        </p:cTn>
                                        <p:tgtEl>
                                          <p:spTgt spid="18"/>
                                        </p:tgtEl>
                                        <p:attrNameLst>
                                          <p:attrName>r</p:attrName>
                                        </p:attrNameLst>
                                      </p:cBhvr>
                                    </p:animRot>
                                    <p:animRot by="-240000">
                                      <p:cBhvr>
                                        <p:cTn id="58" dur="150" fill="hold">
                                          <p:stCondLst>
                                            <p:cond delay="450"/>
                                          </p:stCondLst>
                                        </p:cTn>
                                        <p:tgtEl>
                                          <p:spTgt spid="18"/>
                                        </p:tgtEl>
                                        <p:attrNameLst>
                                          <p:attrName>r</p:attrName>
                                        </p:attrNameLst>
                                      </p:cBhvr>
                                    </p:animRot>
                                    <p:animRot by="120000">
                                      <p:cBhvr>
                                        <p:cTn id="59"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8A9038-661A-7E00-0752-1607BFE730AE}"/>
              </a:ext>
            </a:extLst>
          </p:cNvPr>
          <p:cNvPicPr>
            <a:picLocks noChangeAspect="1"/>
          </p:cNvPicPr>
          <p:nvPr/>
        </p:nvPicPr>
        <p:blipFill>
          <a:blip r:embed="rId3"/>
          <a:stretch>
            <a:fillRect/>
          </a:stretch>
        </p:blipFill>
        <p:spPr>
          <a:xfrm>
            <a:off x="1600200" y="2344321"/>
            <a:ext cx="2463800" cy="3916809"/>
          </a:xfrm>
          <a:prstGeom prst="rect">
            <a:avLst/>
          </a:prstGeom>
        </p:spPr>
      </p:pic>
      <p:grpSp>
        <p:nvGrpSpPr>
          <p:cNvPr id="21" name="Group 20">
            <a:extLst>
              <a:ext uri="{FF2B5EF4-FFF2-40B4-BE49-F238E27FC236}">
                <a16:creationId xmlns:a16="http://schemas.microsoft.com/office/drawing/2014/main" id="{967C928B-AF90-DDC9-E183-37CCA19CCB2D}"/>
              </a:ext>
            </a:extLst>
          </p:cNvPr>
          <p:cNvGrpSpPr/>
          <p:nvPr/>
        </p:nvGrpSpPr>
        <p:grpSpPr>
          <a:xfrm>
            <a:off x="4972050" y="2438675"/>
            <a:ext cx="4191000" cy="1820833"/>
            <a:chOff x="3622429" y="381000"/>
            <a:chExt cx="3892061" cy="1591958"/>
          </a:xfrm>
        </p:grpSpPr>
        <p:pic>
          <p:nvPicPr>
            <p:cNvPr id="22" name="Picture 21">
              <a:extLst>
                <a:ext uri="{FF2B5EF4-FFF2-40B4-BE49-F238E27FC236}">
                  <a16:creationId xmlns:a16="http://schemas.microsoft.com/office/drawing/2014/main" id="{07962440-565C-561B-666D-996B34023B8E}"/>
                </a:ext>
              </a:extLst>
            </p:cNvPr>
            <p:cNvPicPr>
              <a:picLocks noChangeAspect="1"/>
            </p:cNvPicPr>
            <p:nvPr/>
          </p:nvPicPr>
          <p:blipFill>
            <a:blip r:embed="rId4">
              <a:duotone>
                <a:prstClr val="black"/>
                <a:srgbClr val="FF9725">
                  <a:tint val="45000"/>
                  <a:satMod val="400000"/>
                </a:srgbClr>
              </a:duotone>
            </a:blip>
            <a:stretch>
              <a:fillRect/>
            </a:stretch>
          </p:blipFill>
          <p:spPr>
            <a:xfrm>
              <a:off x="3622429" y="381000"/>
              <a:ext cx="3892061" cy="1591958"/>
            </a:xfrm>
            <a:prstGeom prst="rect">
              <a:avLst/>
            </a:prstGeom>
          </p:spPr>
        </p:pic>
        <p:sp>
          <p:nvSpPr>
            <p:cNvPr id="23" name="TextBox 22">
              <a:extLst>
                <a:ext uri="{FF2B5EF4-FFF2-40B4-BE49-F238E27FC236}">
                  <a16:creationId xmlns:a16="http://schemas.microsoft.com/office/drawing/2014/main" id="{5A7883CF-861A-D91C-688D-320EC8AF43DA}"/>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TAI NGHE</a:t>
              </a:r>
            </a:p>
          </p:txBody>
        </p:sp>
      </p:grpSp>
      <p:grpSp>
        <p:nvGrpSpPr>
          <p:cNvPr id="24" name="Group 23">
            <a:extLst>
              <a:ext uri="{FF2B5EF4-FFF2-40B4-BE49-F238E27FC236}">
                <a16:creationId xmlns:a16="http://schemas.microsoft.com/office/drawing/2014/main" id="{0B4EE365-A1F8-52F9-312D-27C3A9CAAF23}"/>
              </a:ext>
            </a:extLst>
          </p:cNvPr>
          <p:cNvGrpSpPr/>
          <p:nvPr/>
        </p:nvGrpSpPr>
        <p:grpSpPr>
          <a:xfrm>
            <a:off x="7505700" y="4532375"/>
            <a:ext cx="4191000" cy="1820833"/>
            <a:chOff x="3622429" y="381000"/>
            <a:chExt cx="3892061" cy="1591958"/>
          </a:xfrm>
        </p:grpSpPr>
        <p:pic>
          <p:nvPicPr>
            <p:cNvPr id="25" name="Picture 24">
              <a:extLst>
                <a:ext uri="{FF2B5EF4-FFF2-40B4-BE49-F238E27FC236}">
                  <a16:creationId xmlns:a16="http://schemas.microsoft.com/office/drawing/2014/main" id="{BD6B84E5-9C10-EE80-3C2F-EADC44326E97}"/>
                </a:ext>
              </a:extLst>
            </p:cNvPr>
            <p:cNvPicPr>
              <a:picLocks noChangeAspect="1"/>
            </p:cNvPicPr>
            <p:nvPr/>
          </p:nvPicPr>
          <p:blipFill>
            <a:blip r:embed="rId4">
              <a:duotone>
                <a:prstClr val="black"/>
                <a:schemeClr val="accent2">
                  <a:tint val="45000"/>
                  <a:satMod val="400000"/>
                </a:schemeClr>
              </a:duotone>
            </a:blip>
            <a:stretch>
              <a:fillRect/>
            </a:stretch>
          </p:blipFill>
          <p:spPr>
            <a:xfrm>
              <a:off x="3622429" y="381000"/>
              <a:ext cx="3892061" cy="1591958"/>
            </a:xfrm>
            <a:prstGeom prst="rect">
              <a:avLst/>
            </a:prstGeom>
          </p:spPr>
        </p:pic>
        <p:sp>
          <p:nvSpPr>
            <p:cNvPr id="26" name="TextBox 25">
              <a:extLst>
                <a:ext uri="{FF2B5EF4-FFF2-40B4-BE49-F238E27FC236}">
                  <a16:creationId xmlns:a16="http://schemas.microsoft.com/office/drawing/2014/main" id="{2ED5ECEC-C6CC-7D3A-B2D7-23695195FD5B}"/>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TAY DÒ</a:t>
              </a:r>
            </a:p>
          </p:txBody>
        </p:sp>
      </p:grpSp>
      <p:grpSp>
        <p:nvGrpSpPr>
          <p:cNvPr id="28" name="Group 27">
            <a:extLst>
              <a:ext uri="{FF2B5EF4-FFF2-40B4-BE49-F238E27FC236}">
                <a16:creationId xmlns:a16="http://schemas.microsoft.com/office/drawing/2014/main" id="{0BF6F426-B9D1-82C2-5516-EA067EC14AB4}"/>
              </a:ext>
            </a:extLst>
          </p:cNvPr>
          <p:cNvGrpSpPr/>
          <p:nvPr/>
        </p:nvGrpSpPr>
        <p:grpSpPr>
          <a:xfrm>
            <a:off x="2438400" y="344975"/>
            <a:ext cx="4191000" cy="1820833"/>
            <a:chOff x="3622429" y="381000"/>
            <a:chExt cx="3892061" cy="1591958"/>
          </a:xfrm>
        </p:grpSpPr>
        <p:pic>
          <p:nvPicPr>
            <p:cNvPr id="29" name="Picture 28">
              <a:extLst>
                <a:ext uri="{FF2B5EF4-FFF2-40B4-BE49-F238E27FC236}">
                  <a16:creationId xmlns:a16="http://schemas.microsoft.com/office/drawing/2014/main" id="{2D3088EB-344A-00F7-F409-9FE1EAA491BC}"/>
                </a:ext>
              </a:extLst>
            </p:cNvPr>
            <p:cNvPicPr>
              <a:picLocks noChangeAspect="1"/>
            </p:cNvPicPr>
            <p:nvPr/>
          </p:nvPicPr>
          <p:blipFill>
            <a:blip r:embed="rId4">
              <a:duotone>
                <a:prstClr val="black"/>
                <a:srgbClr val="FFC000">
                  <a:tint val="45000"/>
                  <a:satMod val="400000"/>
                </a:srgbClr>
              </a:duotone>
            </a:blip>
            <a:stretch>
              <a:fillRect/>
            </a:stretch>
          </p:blipFill>
          <p:spPr>
            <a:xfrm>
              <a:off x="3622429" y="381000"/>
              <a:ext cx="3892061" cy="1591958"/>
            </a:xfrm>
            <a:prstGeom prst="rect">
              <a:avLst/>
            </a:prstGeom>
          </p:spPr>
        </p:pic>
        <p:sp>
          <p:nvSpPr>
            <p:cNvPr id="30" name="TextBox 29">
              <a:extLst>
                <a:ext uri="{FF2B5EF4-FFF2-40B4-BE49-F238E27FC236}">
                  <a16:creationId xmlns:a16="http://schemas.microsoft.com/office/drawing/2014/main" id="{21C5CD93-2D72-CDE7-6706-A8AE0F994976}"/>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MẮT DÕI</a:t>
              </a:r>
            </a:p>
          </p:txBody>
        </p:sp>
      </p:grpSp>
    </p:spTree>
    <p:extLst>
      <p:ext uri="{BB962C8B-B14F-4D97-AF65-F5344CB8AC3E}">
        <p14:creationId xmlns:p14="http://schemas.microsoft.com/office/powerpoint/2010/main" val="64214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ppt_w*1.125000"/>
                                          </p:val>
                                        </p:tav>
                                        <p:tav tm="100000">
                                          <p:val>
                                            <p:strVal val="#ppt_x"/>
                                          </p:val>
                                        </p:tav>
                                      </p:tavLst>
                                    </p:anim>
                                    <p:animEffect transition="in" filter="wipe(right)">
                                      <p:cBhvr>
                                        <p:cTn id="14" dur="500"/>
                                        <p:tgtEl>
                                          <p:spTgt spid="28"/>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sp>
        <p:nvSpPr>
          <p:cNvPr id="8" name="Rectangle: Rounded Corners 7">
            <a:extLst>
              <a:ext uri="{FF2B5EF4-FFF2-40B4-BE49-F238E27FC236}">
                <a16:creationId xmlns:a16="http://schemas.microsoft.com/office/drawing/2014/main" id="{FB7112CC-D84D-48FB-9550-A6539AD830F0}"/>
              </a:ext>
            </a:extLst>
          </p:cNvPr>
          <p:cNvSpPr/>
          <p:nvPr/>
        </p:nvSpPr>
        <p:spPr>
          <a:xfrm>
            <a:off x="278295" y="123411"/>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id="{14EE7F66-006B-4363-9A58-C0CCD3E794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id="{843BA72E-BC57-4F11-B635-D0344FABBF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id="{E7E6363F-171F-41BF-9AB7-8AE95AA7D4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id="{044CA150-C6F1-4FCF-B3BD-83109A2F4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spTree>
    <p:extLst>
      <p:ext uri="{BB962C8B-B14F-4D97-AF65-F5344CB8AC3E}">
        <p14:creationId xmlns:p14="http://schemas.microsoft.com/office/powerpoint/2010/main" val="1252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1331844" y="480425"/>
            <a:ext cx="9402418" cy="6072775"/>
          </a:xfrm>
          <a:custGeom>
            <a:avLst/>
            <a:gdLst>
              <a:gd name="connsiteX0" fmla="*/ 0 w 9402418"/>
              <a:gd name="connsiteY0" fmla="*/ 1012149 h 6072775"/>
              <a:gd name="connsiteX1" fmla="*/ 1012149 w 9402418"/>
              <a:gd name="connsiteY1" fmla="*/ 0 h 6072775"/>
              <a:gd name="connsiteX2" fmla="*/ 1830450 w 9402418"/>
              <a:gd name="connsiteY2" fmla="*/ 0 h 6072775"/>
              <a:gd name="connsiteX3" fmla="*/ 2427407 w 9402418"/>
              <a:gd name="connsiteY3" fmla="*/ 0 h 6072775"/>
              <a:gd name="connsiteX4" fmla="*/ 3245707 w 9402418"/>
              <a:gd name="connsiteY4" fmla="*/ 0 h 6072775"/>
              <a:gd name="connsiteX5" fmla="*/ 3990227 w 9402418"/>
              <a:gd name="connsiteY5" fmla="*/ 0 h 6072775"/>
              <a:gd name="connsiteX6" fmla="*/ 4513402 w 9402418"/>
              <a:gd name="connsiteY6" fmla="*/ 0 h 6072775"/>
              <a:gd name="connsiteX7" fmla="*/ 5036578 w 9402418"/>
              <a:gd name="connsiteY7" fmla="*/ 0 h 6072775"/>
              <a:gd name="connsiteX8" fmla="*/ 5854879 w 9402418"/>
              <a:gd name="connsiteY8" fmla="*/ 0 h 6072775"/>
              <a:gd name="connsiteX9" fmla="*/ 6378054 w 9402418"/>
              <a:gd name="connsiteY9" fmla="*/ 0 h 6072775"/>
              <a:gd name="connsiteX10" fmla="*/ 7196355 w 9402418"/>
              <a:gd name="connsiteY10" fmla="*/ 0 h 6072775"/>
              <a:gd name="connsiteX11" fmla="*/ 7645750 w 9402418"/>
              <a:gd name="connsiteY11" fmla="*/ 0 h 6072775"/>
              <a:gd name="connsiteX12" fmla="*/ 8390269 w 9402418"/>
              <a:gd name="connsiteY12" fmla="*/ 0 h 6072775"/>
              <a:gd name="connsiteX13" fmla="*/ 9402418 w 9402418"/>
              <a:gd name="connsiteY13" fmla="*/ 1012149 h 6072775"/>
              <a:gd name="connsiteX14" fmla="*/ 9402418 w 9402418"/>
              <a:gd name="connsiteY14" fmla="*/ 1605926 h 6072775"/>
              <a:gd name="connsiteX15" fmla="*/ 9402418 w 9402418"/>
              <a:gd name="connsiteY15" fmla="*/ 2361641 h 6072775"/>
              <a:gd name="connsiteX16" fmla="*/ 9402418 w 9402418"/>
              <a:gd name="connsiteY16" fmla="*/ 3117357 h 6072775"/>
              <a:gd name="connsiteX17" fmla="*/ 9402418 w 9402418"/>
              <a:gd name="connsiteY17" fmla="*/ 3832588 h 6072775"/>
              <a:gd name="connsiteX18" fmla="*/ 9402418 w 9402418"/>
              <a:gd name="connsiteY18" fmla="*/ 5060626 h 6072775"/>
              <a:gd name="connsiteX19" fmla="*/ 8390269 w 9402418"/>
              <a:gd name="connsiteY19" fmla="*/ 6072775 h 6072775"/>
              <a:gd name="connsiteX20" fmla="*/ 7719531 w 9402418"/>
              <a:gd name="connsiteY20" fmla="*/ 6072775 h 6072775"/>
              <a:gd name="connsiteX21" fmla="*/ 7048793 w 9402418"/>
              <a:gd name="connsiteY21" fmla="*/ 6072775 h 6072775"/>
              <a:gd name="connsiteX22" fmla="*/ 6304273 w 9402418"/>
              <a:gd name="connsiteY22" fmla="*/ 6072775 h 6072775"/>
              <a:gd name="connsiteX23" fmla="*/ 5485973 w 9402418"/>
              <a:gd name="connsiteY23" fmla="*/ 6072775 h 6072775"/>
              <a:gd name="connsiteX24" fmla="*/ 4667672 w 9402418"/>
              <a:gd name="connsiteY24" fmla="*/ 6072775 h 6072775"/>
              <a:gd name="connsiteX25" fmla="*/ 3996934 w 9402418"/>
              <a:gd name="connsiteY25" fmla="*/ 6072775 h 6072775"/>
              <a:gd name="connsiteX26" fmla="*/ 3326196 w 9402418"/>
              <a:gd name="connsiteY26" fmla="*/ 6072775 h 6072775"/>
              <a:gd name="connsiteX27" fmla="*/ 2581676 w 9402418"/>
              <a:gd name="connsiteY27" fmla="*/ 6072775 h 6072775"/>
              <a:gd name="connsiteX28" fmla="*/ 2058501 w 9402418"/>
              <a:gd name="connsiteY28" fmla="*/ 6072775 h 6072775"/>
              <a:gd name="connsiteX29" fmla="*/ 1609106 w 9402418"/>
              <a:gd name="connsiteY29" fmla="*/ 6072775 h 6072775"/>
              <a:gd name="connsiteX30" fmla="*/ 1012149 w 9402418"/>
              <a:gd name="connsiteY30" fmla="*/ 6072775 h 6072775"/>
              <a:gd name="connsiteX31" fmla="*/ 0 w 9402418"/>
              <a:gd name="connsiteY31" fmla="*/ 5060626 h 6072775"/>
              <a:gd name="connsiteX32" fmla="*/ 0 w 9402418"/>
              <a:gd name="connsiteY32" fmla="*/ 4345395 h 6072775"/>
              <a:gd name="connsiteX33" fmla="*/ 0 w 9402418"/>
              <a:gd name="connsiteY33" fmla="*/ 3711134 h 6072775"/>
              <a:gd name="connsiteX34" fmla="*/ 0 w 9402418"/>
              <a:gd name="connsiteY34" fmla="*/ 3036388 h 6072775"/>
              <a:gd name="connsiteX35" fmla="*/ 0 w 9402418"/>
              <a:gd name="connsiteY35" fmla="*/ 2483096 h 6072775"/>
              <a:gd name="connsiteX36" fmla="*/ 0 w 9402418"/>
              <a:gd name="connsiteY36" fmla="*/ 1767865 h 6072775"/>
              <a:gd name="connsiteX37" fmla="*/ 0 w 9402418"/>
              <a:gd name="connsiteY37"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02418" h="6072775" fill="none" extrusionOk="0">
                <a:moveTo>
                  <a:pt x="0" y="1012149"/>
                </a:moveTo>
                <a:cubicBezTo>
                  <a:pt x="13402" y="426901"/>
                  <a:pt x="421476" y="20324"/>
                  <a:pt x="1012149" y="0"/>
                </a:cubicBezTo>
                <a:cubicBezTo>
                  <a:pt x="1233641" y="-36089"/>
                  <a:pt x="1582638" y="-38614"/>
                  <a:pt x="1830450" y="0"/>
                </a:cubicBezTo>
                <a:cubicBezTo>
                  <a:pt x="2078262" y="38614"/>
                  <a:pt x="2248828" y="-10131"/>
                  <a:pt x="2427407" y="0"/>
                </a:cubicBezTo>
                <a:cubicBezTo>
                  <a:pt x="2605986" y="10131"/>
                  <a:pt x="3035805" y="-21846"/>
                  <a:pt x="3245707" y="0"/>
                </a:cubicBezTo>
                <a:cubicBezTo>
                  <a:pt x="3455609" y="21846"/>
                  <a:pt x="3733451" y="-3741"/>
                  <a:pt x="3990227" y="0"/>
                </a:cubicBezTo>
                <a:cubicBezTo>
                  <a:pt x="4247003" y="3741"/>
                  <a:pt x="4273786" y="-16651"/>
                  <a:pt x="4513402" y="0"/>
                </a:cubicBezTo>
                <a:cubicBezTo>
                  <a:pt x="4753018" y="16651"/>
                  <a:pt x="4890111" y="-6776"/>
                  <a:pt x="5036578" y="0"/>
                </a:cubicBezTo>
                <a:cubicBezTo>
                  <a:pt x="5183045" y="6776"/>
                  <a:pt x="5531030" y="-35645"/>
                  <a:pt x="5854879" y="0"/>
                </a:cubicBezTo>
                <a:cubicBezTo>
                  <a:pt x="6178728" y="35645"/>
                  <a:pt x="6243552" y="12082"/>
                  <a:pt x="6378054" y="0"/>
                </a:cubicBezTo>
                <a:cubicBezTo>
                  <a:pt x="6512556" y="-12082"/>
                  <a:pt x="6927141" y="31875"/>
                  <a:pt x="7196355" y="0"/>
                </a:cubicBezTo>
                <a:cubicBezTo>
                  <a:pt x="7465569" y="-31875"/>
                  <a:pt x="7516397" y="-7568"/>
                  <a:pt x="7645750" y="0"/>
                </a:cubicBezTo>
                <a:cubicBezTo>
                  <a:pt x="7775104" y="7568"/>
                  <a:pt x="8033586" y="31339"/>
                  <a:pt x="8390269" y="0"/>
                </a:cubicBezTo>
                <a:cubicBezTo>
                  <a:pt x="9036490" y="47764"/>
                  <a:pt x="9367384" y="377697"/>
                  <a:pt x="9402418" y="1012149"/>
                </a:cubicBezTo>
                <a:cubicBezTo>
                  <a:pt x="9427454" y="1143564"/>
                  <a:pt x="9384819" y="1421718"/>
                  <a:pt x="9402418" y="1605926"/>
                </a:cubicBezTo>
                <a:cubicBezTo>
                  <a:pt x="9420017" y="1790134"/>
                  <a:pt x="9413812" y="2191088"/>
                  <a:pt x="9402418" y="2361641"/>
                </a:cubicBezTo>
                <a:cubicBezTo>
                  <a:pt x="9391024" y="2532195"/>
                  <a:pt x="9408043" y="2852730"/>
                  <a:pt x="9402418" y="3117357"/>
                </a:cubicBezTo>
                <a:cubicBezTo>
                  <a:pt x="9396793" y="3381984"/>
                  <a:pt x="9391175" y="3595305"/>
                  <a:pt x="9402418" y="3832588"/>
                </a:cubicBezTo>
                <a:cubicBezTo>
                  <a:pt x="9413661" y="4069871"/>
                  <a:pt x="9445623" y="4772711"/>
                  <a:pt x="9402418" y="5060626"/>
                </a:cubicBezTo>
                <a:cubicBezTo>
                  <a:pt x="9536232" y="5601199"/>
                  <a:pt x="8967446" y="6166533"/>
                  <a:pt x="8390269" y="6072775"/>
                </a:cubicBezTo>
                <a:cubicBezTo>
                  <a:pt x="8130991" y="6085981"/>
                  <a:pt x="7874410" y="6044276"/>
                  <a:pt x="7719531" y="6072775"/>
                </a:cubicBezTo>
                <a:cubicBezTo>
                  <a:pt x="7564652" y="6101274"/>
                  <a:pt x="7228393" y="6089338"/>
                  <a:pt x="7048793" y="6072775"/>
                </a:cubicBezTo>
                <a:cubicBezTo>
                  <a:pt x="6869193" y="6056212"/>
                  <a:pt x="6588586" y="6056425"/>
                  <a:pt x="6304273" y="6072775"/>
                </a:cubicBezTo>
                <a:cubicBezTo>
                  <a:pt x="6019960" y="6089125"/>
                  <a:pt x="5794700" y="6064284"/>
                  <a:pt x="5485973" y="6072775"/>
                </a:cubicBezTo>
                <a:cubicBezTo>
                  <a:pt x="5177246" y="6081266"/>
                  <a:pt x="5056867" y="6043627"/>
                  <a:pt x="4667672" y="6072775"/>
                </a:cubicBezTo>
                <a:cubicBezTo>
                  <a:pt x="4278477" y="6101923"/>
                  <a:pt x="4150135" y="6048070"/>
                  <a:pt x="3996934" y="6072775"/>
                </a:cubicBezTo>
                <a:cubicBezTo>
                  <a:pt x="3843733" y="6097480"/>
                  <a:pt x="3616771" y="6039533"/>
                  <a:pt x="3326196" y="6072775"/>
                </a:cubicBezTo>
                <a:cubicBezTo>
                  <a:pt x="3035621" y="6106017"/>
                  <a:pt x="2816536" y="6095532"/>
                  <a:pt x="2581676" y="6072775"/>
                </a:cubicBezTo>
                <a:cubicBezTo>
                  <a:pt x="2346816" y="6050018"/>
                  <a:pt x="2241575" y="6069387"/>
                  <a:pt x="2058501" y="6072775"/>
                </a:cubicBezTo>
                <a:cubicBezTo>
                  <a:pt x="1875428" y="6076163"/>
                  <a:pt x="1755275" y="6072138"/>
                  <a:pt x="1609106" y="6072775"/>
                </a:cubicBezTo>
                <a:cubicBezTo>
                  <a:pt x="1462938" y="6073412"/>
                  <a:pt x="1288654" y="6065283"/>
                  <a:pt x="1012149" y="6072775"/>
                </a:cubicBezTo>
                <a:cubicBezTo>
                  <a:pt x="439412" y="6083858"/>
                  <a:pt x="22261" y="5615705"/>
                  <a:pt x="0" y="5060626"/>
                </a:cubicBezTo>
                <a:cubicBezTo>
                  <a:pt x="11190" y="4715035"/>
                  <a:pt x="7841" y="4645478"/>
                  <a:pt x="0" y="4345395"/>
                </a:cubicBezTo>
                <a:cubicBezTo>
                  <a:pt x="-7841" y="4045312"/>
                  <a:pt x="-18489" y="3994760"/>
                  <a:pt x="0" y="3711134"/>
                </a:cubicBezTo>
                <a:cubicBezTo>
                  <a:pt x="18489" y="3427508"/>
                  <a:pt x="-2042" y="3178655"/>
                  <a:pt x="0" y="3036388"/>
                </a:cubicBezTo>
                <a:cubicBezTo>
                  <a:pt x="2042" y="2894121"/>
                  <a:pt x="9504" y="2706090"/>
                  <a:pt x="0" y="2483096"/>
                </a:cubicBezTo>
                <a:cubicBezTo>
                  <a:pt x="-9504" y="2260102"/>
                  <a:pt x="-9238" y="1951776"/>
                  <a:pt x="0" y="1767865"/>
                </a:cubicBezTo>
                <a:cubicBezTo>
                  <a:pt x="9238" y="1583954"/>
                  <a:pt x="36449" y="1359543"/>
                  <a:pt x="0" y="1012149"/>
                </a:cubicBezTo>
                <a:close/>
              </a:path>
              <a:path w="9402418" h="6072775" stroke="0" extrusionOk="0">
                <a:moveTo>
                  <a:pt x="0" y="1012149"/>
                </a:moveTo>
                <a:cubicBezTo>
                  <a:pt x="-5356" y="421353"/>
                  <a:pt x="412126" y="22481"/>
                  <a:pt x="1012149" y="0"/>
                </a:cubicBezTo>
                <a:cubicBezTo>
                  <a:pt x="1157979" y="-27901"/>
                  <a:pt x="1443360" y="-8683"/>
                  <a:pt x="1682887" y="0"/>
                </a:cubicBezTo>
                <a:cubicBezTo>
                  <a:pt x="1922414" y="8683"/>
                  <a:pt x="1994000" y="-18224"/>
                  <a:pt x="2206063" y="0"/>
                </a:cubicBezTo>
                <a:cubicBezTo>
                  <a:pt x="2418126" y="18224"/>
                  <a:pt x="2498892" y="-223"/>
                  <a:pt x="2655458" y="0"/>
                </a:cubicBezTo>
                <a:cubicBezTo>
                  <a:pt x="2812025" y="223"/>
                  <a:pt x="3212265" y="-6070"/>
                  <a:pt x="3399977" y="0"/>
                </a:cubicBezTo>
                <a:cubicBezTo>
                  <a:pt x="3587689" y="6070"/>
                  <a:pt x="3796815" y="-29140"/>
                  <a:pt x="4144496" y="0"/>
                </a:cubicBezTo>
                <a:cubicBezTo>
                  <a:pt x="4492177" y="29140"/>
                  <a:pt x="4494744" y="-2009"/>
                  <a:pt x="4815234" y="0"/>
                </a:cubicBezTo>
                <a:cubicBezTo>
                  <a:pt x="5135724" y="2009"/>
                  <a:pt x="5129380" y="-26910"/>
                  <a:pt x="5412191" y="0"/>
                </a:cubicBezTo>
                <a:cubicBezTo>
                  <a:pt x="5695002" y="26910"/>
                  <a:pt x="5777317" y="17230"/>
                  <a:pt x="6009148" y="0"/>
                </a:cubicBezTo>
                <a:cubicBezTo>
                  <a:pt x="6240979" y="-17230"/>
                  <a:pt x="6294427" y="10992"/>
                  <a:pt x="6458543" y="0"/>
                </a:cubicBezTo>
                <a:cubicBezTo>
                  <a:pt x="6622659" y="-10992"/>
                  <a:pt x="6867010" y="-36718"/>
                  <a:pt x="7203062" y="0"/>
                </a:cubicBezTo>
                <a:cubicBezTo>
                  <a:pt x="7539114" y="36718"/>
                  <a:pt x="7650176" y="-20067"/>
                  <a:pt x="7800019" y="0"/>
                </a:cubicBezTo>
                <a:cubicBezTo>
                  <a:pt x="7949862" y="20067"/>
                  <a:pt x="8133849" y="18687"/>
                  <a:pt x="8390269" y="0"/>
                </a:cubicBezTo>
                <a:cubicBezTo>
                  <a:pt x="9036948" y="-57504"/>
                  <a:pt x="9357744" y="338309"/>
                  <a:pt x="9402418" y="1012149"/>
                </a:cubicBezTo>
                <a:cubicBezTo>
                  <a:pt x="9427757" y="1133441"/>
                  <a:pt x="9398354" y="1321710"/>
                  <a:pt x="9402418" y="1565441"/>
                </a:cubicBezTo>
                <a:cubicBezTo>
                  <a:pt x="9406482" y="1809172"/>
                  <a:pt x="9416044" y="2073045"/>
                  <a:pt x="9402418" y="2240187"/>
                </a:cubicBezTo>
                <a:cubicBezTo>
                  <a:pt x="9388792" y="2407329"/>
                  <a:pt x="9422898" y="2756950"/>
                  <a:pt x="9402418" y="2914933"/>
                </a:cubicBezTo>
                <a:cubicBezTo>
                  <a:pt x="9381938" y="3072916"/>
                  <a:pt x="9377257" y="3295625"/>
                  <a:pt x="9402418" y="3508710"/>
                </a:cubicBezTo>
                <a:cubicBezTo>
                  <a:pt x="9427579" y="3721795"/>
                  <a:pt x="9392603" y="3833748"/>
                  <a:pt x="9402418" y="4142971"/>
                </a:cubicBezTo>
                <a:cubicBezTo>
                  <a:pt x="9412233" y="4452194"/>
                  <a:pt x="9394490" y="4632830"/>
                  <a:pt x="9402418" y="5060626"/>
                </a:cubicBezTo>
                <a:cubicBezTo>
                  <a:pt x="9430387" y="5572555"/>
                  <a:pt x="8953808" y="6133372"/>
                  <a:pt x="8390269" y="6072775"/>
                </a:cubicBezTo>
                <a:cubicBezTo>
                  <a:pt x="8097387" y="6102448"/>
                  <a:pt x="7898583" y="6046588"/>
                  <a:pt x="7719531" y="6072775"/>
                </a:cubicBezTo>
                <a:cubicBezTo>
                  <a:pt x="7540479" y="6098962"/>
                  <a:pt x="7395272" y="6101859"/>
                  <a:pt x="7122574" y="6072775"/>
                </a:cubicBezTo>
                <a:cubicBezTo>
                  <a:pt x="6849876" y="6043691"/>
                  <a:pt x="6473458" y="6049794"/>
                  <a:pt x="6304273" y="6072775"/>
                </a:cubicBezTo>
                <a:cubicBezTo>
                  <a:pt x="6135088" y="6095756"/>
                  <a:pt x="5947159" y="6083244"/>
                  <a:pt x="5854879" y="6072775"/>
                </a:cubicBezTo>
                <a:cubicBezTo>
                  <a:pt x="5762599" y="6062306"/>
                  <a:pt x="5620666" y="6089008"/>
                  <a:pt x="5405484" y="6072775"/>
                </a:cubicBezTo>
                <a:cubicBezTo>
                  <a:pt x="5190303" y="6056542"/>
                  <a:pt x="5100502" y="6055582"/>
                  <a:pt x="4882308" y="6072775"/>
                </a:cubicBezTo>
                <a:cubicBezTo>
                  <a:pt x="4664114" y="6089968"/>
                  <a:pt x="4380584" y="6039744"/>
                  <a:pt x="4064008" y="6072775"/>
                </a:cubicBezTo>
                <a:cubicBezTo>
                  <a:pt x="3747432" y="6105806"/>
                  <a:pt x="3516202" y="6076953"/>
                  <a:pt x="3319488" y="6072775"/>
                </a:cubicBezTo>
                <a:cubicBezTo>
                  <a:pt x="3122774" y="6068597"/>
                  <a:pt x="2773785" y="6053339"/>
                  <a:pt x="2501188" y="6072775"/>
                </a:cubicBezTo>
                <a:cubicBezTo>
                  <a:pt x="2228591" y="6092211"/>
                  <a:pt x="2157743" y="6094051"/>
                  <a:pt x="1978012" y="6072775"/>
                </a:cubicBezTo>
                <a:cubicBezTo>
                  <a:pt x="1798281" y="6051499"/>
                  <a:pt x="1353978" y="6095138"/>
                  <a:pt x="1012149" y="6072775"/>
                </a:cubicBezTo>
                <a:cubicBezTo>
                  <a:pt x="340674" y="6146273"/>
                  <a:pt x="82486" y="5630717"/>
                  <a:pt x="0" y="5060626"/>
                </a:cubicBezTo>
                <a:cubicBezTo>
                  <a:pt x="-10805" y="4835086"/>
                  <a:pt x="32842" y="4613516"/>
                  <a:pt x="0" y="4385880"/>
                </a:cubicBezTo>
                <a:cubicBezTo>
                  <a:pt x="-32842" y="4158244"/>
                  <a:pt x="17642" y="3965442"/>
                  <a:pt x="0" y="3792103"/>
                </a:cubicBezTo>
                <a:cubicBezTo>
                  <a:pt x="-17642" y="3618764"/>
                  <a:pt x="-3504" y="3397805"/>
                  <a:pt x="0" y="3076872"/>
                </a:cubicBezTo>
                <a:cubicBezTo>
                  <a:pt x="3504" y="2755939"/>
                  <a:pt x="-29397" y="2533027"/>
                  <a:pt x="0" y="2361641"/>
                </a:cubicBezTo>
                <a:cubicBezTo>
                  <a:pt x="29397" y="2190255"/>
                  <a:pt x="28949" y="1915955"/>
                  <a:pt x="0" y="1605926"/>
                </a:cubicBezTo>
                <a:cubicBezTo>
                  <a:pt x="-28949" y="1295898"/>
                  <a:pt x="12301" y="1273394"/>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grpSp>
        <p:nvGrpSpPr>
          <p:cNvPr id="14" name="Group 13">
            <a:extLst>
              <a:ext uri="{FF2B5EF4-FFF2-40B4-BE49-F238E27FC236}">
                <a16:creationId xmlns:a16="http://schemas.microsoft.com/office/drawing/2014/main" id="{DC5C2DF7-40AF-40E6-A598-D3B611FA78C2}"/>
              </a:ext>
            </a:extLst>
          </p:cNvPr>
          <p:cNvGrpSpPr/>
          <p:nvPr/>
        </p:nvGrpSpPr>
        <p:grpSpPr>
          <a:xfrm>
            <a:off x="1923778" y="2278303"/>
            <a:ext cx="4535254" cy="1031631"/>
            <a:chOff x="6308591" y="1081302"/>
            <a:chExt cx="4535254" cy="1031631"/>
          </a:xfrm>
        </p:grpSpPr>
        <p:sp>
          <p:nvSpPr>
            <p:cNvPr id="15" name="Rectangle: Rounded Corners 14">
              <a:extLst>
                <a:ext uri="{FF2B5EF4-FFF2-40B4-BE49-F238E27FC236}">
                  <a16:creationId xmlns:a16="http://schemas.microsoft.com/office/drawing/2014/main" id="{2542ABB9-5106-46D1-A71A-DD15D21AF850}"/>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chách</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BC7B8F50-CDD5-456E-A14D-57BC0689E530}"/>
                </a:ext>
              </a:extLst>
            </p:cNvPr>
            <p:cNvPicPr>
              <a:picLocks noChangeAspect="1"/>
            </p:cNvPicPr>
            <p:nvPr/>
          </p:nvPicPr>
          <p:blipFill>
            <a:blip r:embed="rId3" cstate="print"/>
            <a:stretch>
              <a:fillRect/>
            </a:stretch>
          </p:blipFill>
          <p:spPr>
            <a:xfrm>
              <a:off x="6308591" y="1081302"/>
              <a:ext cx="1031631" cy="1031631"/>
            </a:xfrm>
            <a:prstGeom prst="rect">
              <a:avLst/>
            </a:prstGeom>
          </p:spPr>
        </p:pic>
      </p:grpSp>
      <p:grpSp>
        <p:nvGrpSpPr>
          <p:cNvPr id="19" name="Group 18">
            <a:extLst>
              <a:ext uri="{FF2B5EF4-FFF2-40B4-BE49-F238E27FC236}">
                <a16:creationId xmlns:a16="http://schemas.microsoft.com/office/drawing/2014/main" id="{7E816547-A251-4285-8F7B-3D467DD63F6E}"/>
              </a:ext>
            </a:extLst>
          </p:cNvPr>
          <p:cNvGrpSpPr/>
          <p:nvPr/>
        </p:nvGrpSpPr>
        <p:grpSpPr>
          <a:xfrm>
            <a:off x="1923778" y="3401686"/>
            <a:ext cx="4535254" cy="1035920"/>
            <a:chOff x="6308591" y="2204685"/>
            <a:chExt cx="4535254" cy="1035920"/>
          </a:xfrm>
        </p:grpSpPr>
        <p:sp>
          <p:nvSpPr>
            <p:cNvPr id="20" name="Rectangle: Rounded Corners 19">
              <a:extLst>
                <a:ext uri="{FF2B5EF4-FFF2-40B4-BE49-F238E27FC236}">
                  <a16:creationId xmlns:a16="http://schemas.microsoft.com/office/drawing/2014/main" id="{548F9AE9-AB5C-4CA2-B3F8-064C9B657D39}"/>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bẵng</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a:extLst>
                <a:ext uri="{FF2B5EF4-FFF2-40B4-BE49-F238E27FC236}">
                  <a16:creationId xmlns:a16="http://schemas.microsoft.com/office/drawing/2014/main" id="{867BB5C0-5C00-47AD-BA45-DFE94DA99F67}"/>
                </a:ext>
              </a:extLst>
            </p:cNvPr>
            <p:cNvPicPr>
              <a:picLocks noChangeAspect="1"/>
            </p:cNvPicPr>
            <p:nvPr/>
          </p:nvPicPr>
          <p:blipFill>
            <a:blip r:embed="rId4" cstate="print"/>
            <a:stretch>
              <a:fillRect/>
            </a:stretch>
          </p:blipFill>
          <p:spPr>
            <a:xfrm>
              <a:off x="6308591" y="2204685"/>
              <a:ext cx="1031631" cy="1031631"/>
            </a:xfrm>
            <a:prstGeom prst="rect">
              <a:avLst/>
            </a:prstGeom>
          </p:spPr>
        </p:pic>
      </p:grpSp>
      <p:sp>
        <p:nvSpPr>
          <p:cNvPr id="22" name="Rectangle: Rounded Corners 21">
            <a:extLst>
              <a:ext uri="{FF2B5EF4-FFF2-40B4-BE49-F238E27FC236}">
                <a16:creationId xmlns:a16="http://schemas.microsoft.com/office/drawing/2014/main" id="{E5EEE17A-73F8-46DF-9850-5A1210D8C912}"/>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9093C5B3-B336-41D6-BB5D-AC3F3F70E04C}"/>
              </a:ext>
            </a:extLst>
          </p:cNvPr>
          <p:cNvGrpSpPr/>
          <p:nvPr/>
        </p:nvGrpSpPr>
        <p:grpSpPr>
          <a:xfrm>
            <a:off x="7394058" y="2083521"/>
            <a:ext cx="2902881" cy="1121791"/>
            <a:chOff x="6273421" y="3334445"/>
            <a:chExt cx="2902881" cy="1121791"/>
          </a:xfrm>
        </p:grpSpPr>
        <p:sp>
          <p:nvSpPr>
            <p:cNvPr id="24" name="Rectangle: Rounded Corners 23">
              <a:extLst>
                <a:ext uri="{FF2B5EF4-FFF2-40B4-BE49-F238E27FC236}">
                  <a16:creationId xmlns:a16="http://schemas.microsoft.com/office/drawing/2014/main" id="{13788298-280A-415D-AC7E-27482E2B1685}"/>
                </a:ext>
              </a:extLst>
            </p:cNvPr>
            <p:cNvSpPr/>
            <p:nvPr/>
          </p:nvSpPr>
          <p:spPr>
            <a:xfrm>
              <a:off x="6972299" y="3523556"/>
              <a:ext cx="2204003"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léo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nhéo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id="{92DF1CA6-C7C1-4396-9779-4E004575801A}"/>
                </a:ext>
              </a:extLst>
            </p:cNvPr>
            <p:cNvPicPr>
              <a:picLocks noChangeAspect="1"/>
            </p:cNvPicPr>
            <p:nvPr/>
          </p:nvPicPr>
          <p:blipFill>
            <a:blip r:embed="rId5" cstate="print"/>
            <a:stretch>
              <a:fillRect/>
            </a:stretch>
          </p:blipFill>
          <p:spPr>
            <a:xfrm>
              <a:off x="6273421" y="3334445"/>
              <a:ext cx="1031631" cy="1031631"/>
            </a:xfrm>
            <a:prstGeom prst="rect">
              <a:avLst/>
            </a:prstGeom>
          </p:spPr>
        </p:pic>
      </p:grpSp>
      <p:grpSp>
        <p:nvGrpSpPr>
          <p:cNvPr id="26" name="Group 25">
            <a:extLst>
              <a:ext uri="{FF2B5EF4-FFF2-40B4-BE49-F238E27FC236}">
                <a16:creationId xmlns:a16="http://schemas.microsoft.com/office/drawing/2014/main" id="{DADEE6C5-45E2-46C2-9C3F-D725A5B42D6E}"/>
              </a:ext>
            </a:extLst>
          </p:cNvPr>
          <p:cNvGrpSpPr/>
          <p:nvPr/>
        </p:nvGrpSpPr>
        <p:grpSpPr>
          <a:xfrm>
            <a:off x="7429228" y="3409619"/>
            <a:ext cx="2702059" cy="1031631"/>
            <a:chOff x="6308591" y="5708293"/>
            <a:chExt cx="2702059" cy="1031631"/>
          </a:xfrm>
        </p:grpSpPr>
        <p:sp>
          <p:nvSpPr>
            <p:cNvPr id="27" name="Rectangle: Rounded Corners 26">
              <a:extLst>
                <a:ext uri="{FF2B5EF4-FFF2-40B4-BE49-F238E27FC236}">
                  <a16:creationId xmlns:a16="http://schemas.microsoft.com/office/drawing/2014/main" id="{FCA3E6E3-5319-41F4-86A3-6A8A0A5BF4B1}"/>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143BBAC5-0903-4F9F-B2DA-DC1FA42C4499}"/>
                </a:ext>
              </a:extLst>
            </p:cNvPr>
            <p:cNvPicPr>
              <a:picLocks noChangeAspect="1"/>
            </p:cNvPicPr>
            <p:nvPr/>
          </p:nvPicPr>
          <p:blipFill>
            <a:blip r:embed="rId6" cstate="print"/>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2748940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8000">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68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68000">
                                          <p:cBhvr additive="base">
                                            <p:cTn id="28"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1" name="Rectangle: Rounded Corners 30">
            <a:extLst>
              <a:ext uri="{FF2B5EF4-FFF2-40B4-BE49-F238E27FC236}">
                <a16:creationId xmlns:a16="http://schemas.microsoft.com/office/drawing/2014/main" id="{0C40D962-55B6-4C9B-AC04-73EDABA1836E}"/>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id="{9DCD3571-36B3-4C80-9D04-781F6EC3D58B}"/>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ẩn vào các hốc tường,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lỗ thông hơi,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cửa ngách để trú chân,</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làm tổ</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hiểu vì thích quá</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là đùa nghịch,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cậu đã lên sân thượng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cầm sỏi ném lũ sẻ.</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68801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2324</Words>
  <Application>Microsoft Office PowerPoint</Application>
  <PresentationFormat>Widescreen</PresentationFormat>
  <Paragraphs>174</Paragraphs>
  <Slides>34</Slides>
  <Notes>28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#9Slide02 Noi dung dai</vt:lpstr>
      <vt:lpstr>Arial</vt:lpstr>
      <vt:lpstr>Arial-Rounded</vt:lpstr>
      <vt:lpstr>Calibri</vt:lpstr>
      <vt:lpstr>Cambria</vt:lpstr>
      <vt:lpstr>OpenSans</vt:lpstr>
      <vt:lpstr>Tahoma</vt:lpstr>
      <vt:lpstr>Times New Roman</vt:lpstr>
      <vt:lpstr>字魂59号-创粗黑</vt:lpstr>
      <vt:lpstr>思源黑体 CN Medium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70</cp:revision>
  <dcterms:created xsi:type="dcterms:W3CDTF">2022-11-14T07:21:10Z</dcterms:created>
  <dcterms:modified xsi:type="dcterms:W3CDTF">2025-03-04T03:20:56Z</dcterms:modified>
</cp:coreProperties>
</file>