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7"/>
  </p:notesMasterIdLst>
  <p:sldIdLst>
    <p:sldId id="279" r:id="rId2"/>
    <p:sldId id="258" r:id="rId3"/>
    <p:sldId id="259" r:id="rId4"/>
    <p:sldId id="261" r:id="rId5"/>
    <p:sldId id="2636" r:id="rId6"/>
    <p:sldId id="263" r:id="rId7"/>
    <p:sldId id="280" r:id="rId8"/>
    <p:sldId id="281" r:id="rId9"/>
    <p:sldId id="266" r:id="rId10"/>
    <p:sldId id="267" r:id="rId11"/>
    <p:sldId id="273" r:id="rId12"/>
    <p:sldId id="269" r:id="rId13"/>
    <p:sldId id="275" r:id="rId14"/>
    <p:sldId id="2638"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92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703" r:id="rId1"/>
    <p:sldLayoutId id="2147483707" r:id="rId2"/>
    <p:sldLayoutId id="2147483708" r:id="rId3"/>
    <p:sldLayoutId id="2147483696" r:id="rId4"/>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5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23.png"/><Relationship Id="rId15" Type="http://schemas.openxmlformats.org/officeDocument/2006/relationships/image" Target="../media/image25.png"/><Relationship Id="rId10" Type="http://schemas.openxmlformats.org/officeDocument/2006/relationships/image" Target="../media/image50.sv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id="{BAEFA801-C49F-4993-AB09-FAA4BA2B2139}"/>
              </a:ext>
            </a:extLst>
          </p:cNvPr>
          <p:cNvPicPr>
            <a:picLocks noChangeAspect="1"/>
          </p:cNvPicPr>
          <p:nvPr/>
        </p:nvPicPr>
        <p:blipFill>
          <a:blip r:embed="rId5"/>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3"/>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3"/>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3"/>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3"/>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TotalTime>
  <Words>320</Words>
  <Application>Microsoft Office PowerPoint</Application>
  <PresentationFormat>Widescreen</PresentationFormat>
  <Paragraphs>32</Paragraphs>
  <Slides>15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微软雅黑</vt:lpstr>
      <vt:lpstr>Arial</vt:lpstr>
      <vt:lpstr>Arial-Rounded</vt:lpstr>
      <vt:lpstr>Calibri</vt:lpstr>
      <vt:lpstr>Cambria</vt:lpstr>
      <vt:lpstr>等线</vt:lpstr>
      <vt:lpstr>HP001 4 hàng</vt:lpstr>
      <vt:lpstr>Source Han Sans Regular</vt:lpstr>
      <vt:lpstr>字魂59号-创粗黑</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25</cp:revision>
  <dcterms:created xsi:type="dcterms:W3CDTF">2022-11-20T11:27:54Z</dcterms:created>
  <dcterms:modified xsi:type="dcterms:W3CDTF">2025-03-04T03:18:40Z</dcterms:modified>
</cp:coreProperties>
</file>