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Default Extension="wdp" ContentType="image/vnd.ms-photo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10"/>
  </p:notesMasterIdLst>
  <p:sldIdLst>
    <p:sldId id="342" r:id="rId2"/>
    <p:sldId id="256" r:id="rId3"/>
    <p:sldId id="263" r:id="rId4"/>
    <p:sldId id="317" r:id="rId5"/>
    <p:sldId id="318" r:id="rId6"/>
    <p:sldId id="330" r:id="rId7"/>
    <p:sldId id="307" r:id="rId8"/>
    <p:sldId id="264" r:id="rId9"/>
  </p:sldIdLst>
  <p:sldSz cx="12161838" cy="6858000"/>
  <p:notesSz cx="6858000" cy="9144000"/>
  <p:embeddedFontLst>
    <p:embeddedFont>
      <p:font typeface="Chewy" charset="0"/>
      <p:regular r:id="rId11"/>
    </p:embeddedFont>
    <p:embeddedFont>
      <p:font typeface="Nunito" charset="0"/>
      <p:regular r:id="rId12"/>
      <p:bold r:id="rId13"/>
      <p:italic r:id="rId14"/>
      <p:boldItalic r:id="rId15"/>
    </p:embeddedFont>
    <p:embeddedFont>
      <p:font typeface="Montserrat" charset="0"/>
      <p:regular r:id="rId16"/>
      <p:bold r:id="rId17"/>
      <p:italic r:id="rId18"/>
      <p:boldItalic r:id="rId19"/>
    </p:embeddedFont>
    <p:embeddedFont>
      <p:font typeface="Inconsolata" charset="0"/>
      <p:regular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99"/>
    <a:srgbClr val="FFD85D"/>
    <a:srgbClr val="FFE285"/>
    <a:srgbClr val="FFE9A3"/>
    <a:srgbClr val="FFFBEE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6F6C592-F131-49C9-92AA-5FE30369D46A}">
  <a:tblStyle styleId="{56F6C592-F131-49C9-92AA-5FE30369D46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8766" autoAdjust="0"/>
  </p:normalViewPr>
  <p:slideViewPr>
    <p:cSldViewPr snapToGrid="0">
      <p:cViewPr varScale="1">
        <p:scale>
          <a:sx n="63" d="100"/>
          <a:sy n="63" d="100"/>
        </p:scale>
        <p:origin x="-132" y="-132"/>
      </p:cViewPr>
      <p:guideLst>
        <p:guide orient="horz" pos="2160"/>
        <p:guide pos="383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05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51750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55154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xmlns="" val="49232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37988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52398" y="3421324"/>
            <a:ext cx="4008459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20621" y="4466791"/>
            <a:ext cx="4672013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10310" y="1519476"/>
            <a:ext cx="3292634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49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684905" y="6369864"/>
            <a:ext cx="198963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10199" y="6099282"/>
            <a:ext cx="5722689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191" y="5212106"/>
            <a:ext cx="405820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53994" y="6226760"/>
            <a:ext cx="417284" cy="1127504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39943" y="5754249"/>
            <a:ext cx="119368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55795" y="-89776"/>
            <a:ext cx="457890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574439" y="5551670"/>
            <a:ext cx="676163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61476" y="89741"/>
            <a:ext cx="1497513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862" y="6108585"/>
            <a:ext cx="1038618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10" y="5847949"/>
            <a:ext cx="821955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0996602" y="-268136"/>
            <a:ext cx="1171469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35741" y="1092366"/>
            <a:ext cx="979210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55649" y="98813"/>
            <a:ext cx="215884" cy="194073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3591" y="-217931"/>
            <a:ext cx="340579" cy="880749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49102" y="1523767"/>
            <a:ext cx="9916606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228" lvl="2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304" lvl="3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80" lvl="4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456" lvl="5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532" lvl="6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608" lvl="7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684" lvl="8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70237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397389" y="5664331"/>
            <a:ext cx="505968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440" y="5936809"/>
            <a:ext cx="892969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676521" y="-379955"/>
            <a:ext cx="1485316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8"/>
          <p:cNvSpPr/>
          <p:nvPr/>
        </p:nvSpPr>
        <p:spPr>
          <a:xfrm rot="10800000">
            <a:off x="-481108" y="6006684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1247307" y="2038400"/>
            <a:ext cx="9667225" cy="27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0773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9pPr>
          </a:lstStyle>
          <a:p>
            <a:endParaRPr/>
          </a:p>
        </p:txBody>
      </p:sp>
      <p:grpSp>
        <p:nvGrpSpPr>
          <p:cNvPr id="1874" name="Google Shape;1874;p8"/>
          <p:cNvGrpSpPr/>
          <p:nvPr/>
        </p:nvGrpSpPr>
        <p:grpSpPr>
          <a:xfrm rot="-5400000" flipH="1">
            <a:off x="892890" y="-104231"/>
            <a:ext cx="340579" cy="880749"/>
            <a:chOff x="1823086" y="-208516"/>
            <a:chExt cx="433159" cy="1122944"/>
          </a:xfrm>
        </p:grpSpPr>
        <p:sp>
          <p:nvSpPr>
            <p:cNvPr id="1875" name="Google Shape;1875;p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83" name="Google Shape;1883;p8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1884" name="Google Shape;1884;p8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06" name="Google Shape;1906;p8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1907" name="Google Shape;1907;p8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0" name="Google Shape;1910;p8"/>
          <p:cNvSpPr/>
          <p:nvPr/>
        </p:nvSpPr>
        <p:spPr>
          <a:xfrm>
            <a:off x="6584535" y="-1103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1" name="Google Shape;1911;p8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1912" name="Google Shape;1912;p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39" name="Google Shape;1939;p8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1940" name="Google Shape;1940;p8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62" name="Google Shape;1962;p8"/>
          <p:cNvGrpSpPr/>
          <p:nvPr/>
        </p:nvGrpSpPr>
        <p:grpSpPr>
          <a:xfrm>
            <a:off x="10604566" y="-268122"/>
            <a:ext cx="1485316" cy="1527017"/>
            <a:chOff x="7973149" y="-201092"/>
            <a:chExt cx="1116750" cy="1145263"/>
          </a:xfrm>
        </p:grpSpPr>
        <p:sp>
          <p:nvSpPr>
            <p:cNvPr id="1963" name="Google Shape;1963;p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2025" name="Google Shape;2025;p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11064932" y="4805856"/>
            <a:ext cx="1582768" cy="1009432"/>
            <a:chOff x="7742212" y="3926048"/>
            <a:chExt cx="1414838" cy="900099"/>
          </a:xfrm>
        </p:grpSpPr>
        <p:sp>
          <p:nvSpPr>
            <p:cNvPr id="2029" name="Google Shape;2029;p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37" name="Google Shape;2037;p8"/>
          <p:cNvGrpSpPr/>
          <p:nvPr/>
        </p:nvGrpSpPr>
        <p:grpSpPr>
          <a:xfrm>
            <a:off x="11431800" y="5217917"/>
            <a:ext cx="1386241" cy="1396017"/>
            <a:chOff x="8276926" y="3750868"/>
            <a:chExt cx="1239162" cy="1244814"/>
          </a:xfrm>
        </p:grpSpPr>
        <p:sp>
          <p:nvSpPr>
            <p:cNvPr id="2038" name="Google Shape;2038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65" name="Google Shape;2065;p8"/>
          <p:cNvGrpSpPr/>
          <p:nvPr/>
        </p:nvGrpSpPr>
        <p:grpSpPr>
          <a:xfrm>
            <a:off x="11350182" y="5903209"/>
            <a:ext cx="490006" cy="1330575"/>
            <a:chOff x="7607455" y="4238363"/>
            <a:chExt cx="438017" cy="1186459"/>
          </a:xfrm>
        </p:grpSpPr>
        <p:sp>
          <p:nvSpPr>
            <p:cNvPr id="2066" name="Google Shape;2066;p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90" name="Google Shape;2090;p8"/>
          <p:cNvGrpSpPr/>
          <p:nvPr/>
        </p:nvGrpSpPr>
        <p:grpSpPr>
          <a:xfrm rot="-5400000" flipH="1">
            <a:off x="9837471" y="5941858"/>
            <a:ext cx="485736" cy="1256183"/>
            <a:chOff x="7916001" y="4222802"/>
            <a:chExt cx="364302" cy="944474"/>
          </a:xfrm>
        </p:grpSpPr>
        <p:sp>
          <p:nvSpPr>
            <p:cNvPr id="2091" name="Google Shape;2091;p8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099" name="Google Shape;2099;p8"/>
          <p:cNvSpPr/>
          <p:nvPr/>
        </p:nvSpPr>
        <p:spPr>
          <a:xfrm>
            <a:off x="10693998" y="5866435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0" name="Google Shape;2100;p8"/>
          <p:cNvSpPr/>
          <p:nvPr/>
        </p:nvSpPr>
        <p:spPr>
          <a:xfrm>
            <a:off x="10684549" y="5950857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1" name="Google Shape;2101;p8"/>
          <p:cNvSpPr/>
          <p:nvPr/>
        </p:nvSpPr>
        <p:spPr>
          <a:xfrm>
            <a:off x="11121396" y="6050329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2" name="Google Shape;2102;p8"/>
          <p:cNvSpPr/>
          <p:nvPr/>
        </p:nvSpPr>
        <p:spPr>
          <a:xfrm>
            <a:off x="11034938" y="615598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3" name="Google Shape;2103;p8"/>
          <p:cNvSpPr/>
          <p:nvPr/>
        </p:nvSpPr>
        <p:spPr>
          <a:xfrm>
            <a:off x="10925392" y="6272519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4" name="Google Shape;2104;p8"/>
          <p:cNvSpPr/>
          <p:nvPr/>
        </p:nvSpPr>
        <p:spPr>
          <a:xfrm>
            <a:off x="10837526" y="6495516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5" name="Google Shape;2105;p8"/>
          <p:cNvSpPr/>
          <p:nvPr/>
        </p:nvSpPr>
        <p:spPr>
          <a:xfrm>
            <a:off x="10815309" y="6740250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6" name="Google Shape;2106;p8"/>
          <p:cNvSpPr/>
          <p:nvPr/>
        </p:nvSpPr>
        <p:spPr>
          <a:xfrm>
            <a:off x="10869496" y="638529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7" name="Google Shape;2107;p8"/>
          <p:cNvSpPr/>
          <p:nvPr/>
        </p:nvSpPr>
        <p:spPr>
          <a:xfrm>
            <a:off x="10830389" y="642224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8" name="Google Shape;2108;p8"/>
          <p:cNvSpPr/>
          <p:nvPr/>
        </p:nvSpPr>
        <p:spPr>
          <a:xfrm>
            <a:off x="10814739" y="63561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9" name="Google Shape;2109;p8"/>
          <p:cNvSpPr/>
          <p:nvPr/>
        </p:nvSpPr>
        <p:spPr>
          <a:xfrm>
            <a:off x="11241734" y="6553366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0" name="Google Shape;2110;p8"/>
          <p:cNvSpPr/>
          <p:nvPr/>
        </p:nvSpPr>
        <p:spPr>
          <a:xfrm>
            <a:off x="11198135" y="6586993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1" name="Google Shape;2111;p8"/>
          <p:cNvSpPr/>
          <p:nvPr/>
        </p:nvSpPr>
        <p:spPr>
          <a:xfrm>
            <a:off x="11074046" y="6874995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2" name="Google Shape;2112;p8"/>
          <p:cNvSpPr/>
          <p:nvPr/>
        </p:nvSpPr>
        <p:spPr>
          <a:xfrm>
            <a:off x="11027097" y="6911982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3" name="Google Shape;2113;p8"/>
          <p:cNvSpPr/>
          <p:nvPr/>
        </p:nvSpPr>
        <p:spPr>
          <a:xfrm>
            <a:off x="11019288" y="6331511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4" name="Google Shape;2114;p8"/>
          <p:cNvSpPr/>
          <p:nvPr/>
        </p:nvSpPr>
        <p:spPr>
          <a:xfrm>
            <a:off x="10993586" y="6265364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5" name="Google Shape;2115;p8"/>
          <p:cNvSpPr/>
          <p:nvPr/>
        </p:nvSpPr>
        <p:spPr>
          <a:xfrm>
            <a:off x="11311034" y="6213831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6" name="Google Shape;2116;p8"/>
          <p:cNvSpPr/>
          <p:nvPr/>
        </p:nvSpPr>
        <p:spPr>
          <a:xfrm>
            <a:off x="11256276" y="625417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7" name="Google Shape;2117;p8"/>
          <p:cNvSpPr/>
          <p:nvPr/>
        </p:nvSpPr>
        <p:spPr>
          <a:xfrm>
            <a:off x="11190328" y="60166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8" name="Google Shape;2118;p8"/>
          <p:cNvSpPr/>
          <p:nvPr/>
        </p:nvSpPr>
        <p:spPr>
          <a:xfrm>
            <a:off x="11227190" y="5958349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9" name="Google Shape;2119;p8"/>
          <p:cNvSpPr/>
          <p:nvPr/>
        </p:nvSpPr>
        <p:spPr>
          <a:xfrm>
            <a:off x="10017718" y="5894788"/>
            <a:ext cx="912574" cy="1148032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0" name="Google Shape;2120;p8"/>
          <p:cNvSpPr/>
          <p:nvPr/>
        </p:nvSpPr>
        <p:spPr>
          <a:xfrm>
            <a:off x="10101294" y="5997384"/>
            <a:ext cx="642891" cy="1175984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1" name="Google Shape;2121;p8"/>
          <p:cNvSpPr/>
          <p:nvPr/>
        </p:nvSpPr>
        <p:spPr>
          <a:xfrm>
            <a:off x="10502553" y="6820068"/>
            <a:ext cx="185900" cy="17782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2" name="Google Shape;2122;p8"/>
          <p:cNvSpPr/>
          <p:nvPr/>
        </p:nvSpPr>
        <p:spPr>
          <a:xfrm>
            <a:off x="10358355" y="6550006"/>
            <a:ext cx="256346" cy="255772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3" name="Google Shape;2123;p8"/>
          <p:cNvSpPr/>
          <p:nvPr/>
        </p:nvSpPr>
        <p:spPr>
          <a:xfrm>
            <a:off x="10252127" y="6306853"/>
            <a:ext cx="287680" cy="365364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4" name="Google Shape;2124;p8"/>
          <p:cNvSpPr/>
          <p:nvPr/>
        </p:nvSpPr>
        <p:spPr>
          <a:xfrm>
            <a:off x="10270859" y="6298993"/>
            <a:ext cx="148196" cy="19271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5" name="Google Shape;2125;p8"/>
          <p:cNvSpPr/>
          <p:nvPr/>
        </p:nvSpPr>
        <p:spPr>
          <a:xfrm>
            <a:off x="10125120" y="6091684"/>
            <a:ext cx="189989" cy="228121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6" name="Google Shape;2126;p8"/>
          <p:cNvSpPr/>
          <p:nvPr/>
        </p:nvSpPr>
        <p:spPr>
          <a:xfrm>
            <a:off x="10095598" y="6021102"/>
            <a:ext cx="135662" cy="158039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7" name="Google Shape;2127;p8"/>
          <p:cNvSpPr/>
          <p:nvPr/>
        </p:nvSpPr>
        <p:spPr>
          <a:xfrm>
            <a:off x="10686158" y="6314681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8" name="Google Shape;2128;p8"/>
          <p:cNvSpPr/>
          <p:nvPr/>
        </p:nvSpPr>
        <p:spPr>
          <a:xfrm>
            <a:off x="10647051" y="626761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9" name="Google Shape;2129;p8"/>
          <p:cNvSpPr/>
          <p:nvPr/>
        </p:nvSpPr>
        <p:spPr>
          <a:xfrm>
            <a:off x="10631401" y="6333729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0" name="Google Shape;2130;p8"/>
          <p:cNvSpPr/>
          <p:nvPr/>
        </p:nvSpPr>
        <p:spPr>
          <a:xfrm>
            <a:off x="10100423" y="661165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1" name="Google Shape;2131;p8"/>
          <p:cNvSpPr/>
          <p:nvPr/>
        </p:nvSpPr>
        <p:spPr>
          <a:xfrm>
            <a:off x="10111615" y="6548898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2" name="Google Shape;2132;p8"/>
          <p:cNvSpPr/>
          <p:nvPr/>
        </p:nvSpPr>
        <p:spPr>
          <a:xfrm>
            <a:off x="10174213" y="6595964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3" name="Google Shape;2133;p8"/>
          <p:cNvSpPr/>
          <p:nvPr/>
        </p:nvSpPr>
        <p:spPr>
          <a:xfrm>
            <a:off x="10268111" y="596953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4" name="Google Shape;2134;p8"/>
          <p:cNvSpPr/>
          <p:nvPr/>
        </p:nvSpPr>
        <p:spPr>
          <a:xfrm>
            <a:off x="10225619" y="5950488"/>
            <a:ext cx="36932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5" name="Google Shape;2135;p8"/>
          <p:cNvSpPr/>
          <p:nvPr/>
        </p:nvSpPr>
        <p:spPr>
          <a:xfrm>
            <a:off x="10061316" y="6189173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6" name="Google Shape;2136;p8"/>
          <p:cNvSpPr/>
          <p:nvPr/>
        </p:nvSpPr>
        <p:spPr>
          <a:xfrm>
            <a:off x="10061316" y="622841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7" name="Google Shape;2137;p8"/>
          <p:cNvSpPr/>
          <p:nvPr/>
        </p:nvSpPr>
        <p:spPr>
          <a:xfrm>
            <a:off x="10647051" y="6682233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8" name="Google Shape;2138;p8"/>
          <p:cNvSpPr/>
          <p:nvPr/>
        </p:nvSpPr>
        <p:spPr>
          <a:xfrm>
            <a:off x="10420115" y="6858164"/>
            <a:ext cx="38071" cy="30304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9" name="Google Shape;2139;p8"/>
          <p:cNvSpPr/>
          <p:nvPr/>
        </p:nvSpPr>
        <p:spPr>
          <a:xfrm>
            <a:off x="10291568" y="6514162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40" name="Google Shape;2140;p8"/>
          <p:cNvSpPr/>
          <p:nvPr/>
        </p:nvSpPr>
        <p:spPr>
          <a:xfrm>
            <a:off x="10584453" y="6486145"/>
            <a:ext cx="38038" cy="30271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141" name="Google Shape;2141;p8"/>
          <p:cNvGrpSpPr/>
          <p:nvPr/>
        </p:nvGrpSpPr>
        <p:grpSpPr>
          <a:xfrm rot="1693484">
            <a:off x="428081" y="5263526"/>
            <a:ext cx="2184191" cy="2131495"/>
            <a:chOff x="-181020" y="4253777"/>
            <a:chExt cx="1117161" cy="1087511"/>
          </a:xfrm>
        </p:grpSpPr>
        <p:sp>
          <p:nvSpPr>
            <p:cNvPr id="2142" name="Google Shape;2142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156" name="Google Shape;2156;p8"/>
          <p:cNvGrpSpPr/>
          <p:nvPr/>
        </p:nvGrpSpPr>
        <p:grpSpPr>
          <a:xfrm>
            <a:off x="-75725" y="4725004"/>
            <a:ext cx="1316526" cy="1770491"/>
            <a:chOff x="-168050" y="4195214"/>
            <a:chExt cx="719519" cy="965231"/>
          </a:xfrm>
        </p:grpSpPr>
        <p:sp>
          <p:nvSpPr>
            <p:cNvPr id="2157" name="Google Shape;2157;p8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04" name="Google Shape;2204;p8"/>
          <p:cNvGrpSpPr/>
          <p:nvPr/>
        </p:nvGrpSpPr>
        <p:grpSpPr>
          <a:xfrm rot="-2320759">
            <a:off x="-691305" y="3765545"/>
            <a:ext cx="1499270" cy="1479232"/>
            <a:chOff x="-181020" y="4253777"/>
            <a:chExt cx="1117161" cy="1087511"/>
          </a:xfrm>
        </p:grpSpPr>
        <p:sp>
          <p:nvSpPr>
            <p:cNvPr id="2205" name="Google Shape;2205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19" name="Google Shape;2219;p8"/>
          <p:cNvGrpSpPr/>
          <p:nvPr/>
        </p:nvGrpSpPr>
        <p:grpSpPr>
          <a:xfrm rot="5595891">
            <a:off x="-112273" y="5832511"/>
            <a:ext cx="1389621" cy="1392507"/>
            <a:chOff x="8276926" y="3750868"/>
            <a:chExt cx="1239162" cy="1244814"/>
          </a:xfrm>
        </p:grpSpPr>
        <p:sp>
          <p:nvSpPr>
            <p:cNvPr id="2220" name="Google Shape;2220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5931" y="2538233"/>
            <a:ext cx="5380257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5931" y="3329040"/>
            <a:ext cx="4871917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  <p:grpSp>
        <p:nvGrpSpPr>
          <p:cNvPr id="2250" name="Google Shape;2250;p9"/>
          <p:cNvGrpSpPr/>
          <p:nvPr/>
        </p:nvGrpSpPr>
        <p:grpSpPr>
          <a:xfrm rot="5400000">
            <a:off x="11531856" y="5512009"/>
            <a:ext cx="780584" cy="349392"/>
            <a:chOff x="8502760" y="3542528"/>
            <a:chExt cx="711519" cy="319269"/>
          </a:xfrm>
        </p:grpSpPr>
        <p:sp>
          <p:nvSpPr>
            <p:cNvPr id="2251" name="Google Shape;2251;p9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2" name="Google Shape;2252;p9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3" name="Google Shape;2253;p9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4" name="Google Shape;2254;p9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5" name="Google Shape;2255;p9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6" name="Google Shape;2256;p9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7" name="Google Shape;2257;p9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8" name="Google Shape;2258;p9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9" name="Google Shape;2259;p9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260" name="Google Shape;2260;p9"/>
          <p:cNvSpPr/>
          <p:nvPr/>
        </p:nvSpPr>
        <p:spPr>
          <a:xfrm>
            <a:off x="7503711" y="6336518"/>
            <a:ext cx="4678699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61" name="Google Shape;2261;p9"/>
          <p:cNvSpPr/>
          <p:nvPr/>
        </p:nvSpPr>
        <p:spPr>
          <a:xfrm rot="-5400000">
            <a:off x="-1529509" y="1310342"/>
            <a:ext cx="3610648" cy="8142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262" name="Google Shape;2262;p9"/>
          <p:cNvGrpSpPr/>
          <p:nvPr/>
        </p:nvGrpSpPr>
        <p:grpSpPr>
          <a:xfrm rot="-8956076">
            <a:off x="-382913" y="475045"/>
            <a:ext cx="583981" cy="1517697"/>
            <a:chOff x="1823086" y="-208516"/>
            <a:chExt cx="433159" cy="1122944"/>
          </a:xfrm>
        </p:grpSpPr>
        <p:sp>
          <p:nvSpPr>
            <p:cNvPr id="2263" name="Google Shape;2263;p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4" name="Google Shape;2264;p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5" name="Google Shape;2265;p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71" name="Google Shape;2271;p9"/>
          <p:cNvGrpSpPr/>
          <p:nvPr/>
        </p:nvGrpSpPr>
        <p:grpSpPr>
          <a:xfrm rot="-8956076">
            <a:off x="-47097" y="383195"/>
            <a:ext cx="591145" cy="1603909"/>
            <a:chOff x="904476" y="-243594"/>
            <a:chExt cx="438472" cy="1186732"/>
          </a:xfrm>
        </p:grpSpPr>
        <p:sp>
          <p:nvSpPr>
            <p:cNvPr id="2272" name="Google Shape;2272;p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3" name="Google Shape;2273;p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4" name="Google Shape;2274;p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5" name="Google Shape;2275;p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6" name="Google Shape;2276;p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7" name="Google Shape;2277;p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0" name="Google Shape;2280;p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1" name="Google Shape;2281;p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4" name="Google Shape;2284;p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1" name="Google Shape;2291;p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99" name="Google Shape;2299;p9"/>
          <p:cNvGrpSpPr/>
          <p:nvPr/>
        </p:nvGrpSpPr>
        <p:grpSpPr>
          <a:xfrm>
            <a:off x="10995669" y="5841660"/>
            <a:ext cx="1166177" cy="748043"/>
            <a:chOff x="7750342" y="3926048"/>
            <a:chExt cx="1406709" cy="900099"/>
          </a:xfrm>
        </p:grpSpPr>
        <p:sp>
          <p:nvSpPr>
            <p:cNvPr id="2300" name="Google Shape;2300;p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08" name="Google Shape;2308;p9"/>
          <p:cNvGrpSpPr/>
          <p:nvPr/>
        </p:nvGrpSpPr>
        <p:grpSpPr>
          <a:xfrm>
            <a:off x="11521144" y="5642023"/>
            <a:ext cx="1027279" cy="1034524"/>
            <a:chOff x="8276926" y="3750868"/>
            <a:chExt cx="1239162" cy="1244814"/>
          </a:xfrm>
        </p:grpSpPr>
        <p:sp>
          <p:nvSpPr>
            <p:cNvPr id="2309" name="Google Shape;2309;p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0" name="Google Shape;2310;p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1" name="Google Shape;2311;p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2" name="Google Shape;2312;p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3" name="Google Shape;2313;p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4" name="Google Shape;2314;p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5" name="Google Shape;2315;p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6" name="Google Shape;2316;p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7" name="Google Shape;2317;p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8" name="Google Shape;2318;p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9" name="Google Shape;2319;p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0" name="Google Shape;2320;p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1" name="Google Shape;2321;p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2" name="Google Shape;2322;p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3" name="Google Shape;2323;p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4" name="Google Shape;2324;p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5" name="Google Shape;2325;p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6" name="Google Shape;2326;p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8" name="Google Shape;2328;p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9" name="Google Shape;2329;p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5" name="Google Shape;2335;p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36" name="Google Shape;2336;p9"/>
          <p:cNvGrpSpPr/>
          <p:nvPr/>
        </p:nvGrpSpPr>
        <p:grpSpPr>
          <a:xfrm rot="-5400000">
            <a:off x="11065985" y="6144615"/>
            <a:ext cx="364021" cy="983587"/>
            <a:chOff x="7607455" y="4238363"/>
            <a:chExt cx="438017" cy="1186459"/>
          </a:xfrm>
        </p:grpSpPr>
        <p:sp>
          <p:nvSpPr>
            <p:cNvPr id="2337" name="Google Shape;233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1" name="Google Shape;234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2" name="Google Shape;234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3" name="Google Shape;234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4" name="Google Shape;234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5" name="Google Shape;234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6" name="Google Shape;234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7" name="Google Shape;234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8" name="Google Shape;234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9" name="Google Shape;234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0" name="Google Shape;235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1" name="Google Shape;235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2" name="Google Shape;235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3" name="Google Shape;235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4" name="Google Shape;235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5" name="Google Shape;235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6" name="Google Shape;235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7" name="Google Shape;235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8" name="Google Shape;235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9" name="Google Shape;235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0" name="Google Shape;236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1" name="Google Shape;2361;p9"/>
          <p:cNvGrpSpPr/>
          <p:nvPr/>
        </p:nvGrpSpPr>
        <p:grpSpPr>
          <a:xfrm>
            <a:off x="9706283" y="263653"/>
            <a:ext cx="842267" cy="506767"/>
            <a:chOff x="8365864" y="2993835"/>
            <a:chExt cx="933472" cy="547264"/>
          </a:xfrm>
        </p:grpSpPr>
        <p:sp>
          <p:nvSpPr>
            <p:cNvPr id="2362" name="Google Shape;2362;p9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3" name="Google Shape;2363;p9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4" name="Google Shape;2364;p9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5" name="Google Shape;2365;p9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6" name="Google Shape;2366;p9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7" name="Google Shape;2367;p9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8" name="Google Shape;2368;p9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9" name="Google Shape;2369;p9"/>
          <p:cNvGrpSpPr/>
          <p:nvPr/>
        </p:nvGrpSpPr>
        <p:grpSpPr>
          <a:xfrm rot="-1533248">
            <a:off x="10519185" y="52878"/>
            <a:ext cx="1064130" cy="789791"/>
            <a:chOff x="8118223" y="2202382"/>
            <a:chExt cx="1151949" cy="873156"/>
          </a:xfrm>
        </p:grpSpPr>
        <p:sp>
          <p:nvSpPr>
            <p:cNvPr id="2370" name="Google Shape;2370;p9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6" name="Google Shape;2376;p9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7" name="Google Shape;2377;p9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8" name="Google Shape;2378;p9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9" name="Google Shape;2379;p9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0" name="Google Shape;2380;p9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1" name="Google Shape;2381;p9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2" name="Google Shape;2382;p9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3" name="Google Shape;2383;p9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4" name="Google Shape;2384;p9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5" name="Google Shape;2385;p9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6" name="Google Shape;2386;p9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7" name="Google Shape;2387;p9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8" name="Google Shape;2388;p9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9" name="Google Shape;2389;p9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0" name="Google Shape;2390;p9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91" name="Google Shape;2391;p9"/>
          <p:cNvGrpSpPr/>
          <p:nvPr/>
        </p:nvGrpSpPr>
        <p:grpSpPr>
          <a:xfrm>
            <a:off x="-282721" y="5296389"/>
            <a:ext cx="1524495" cy="1418404"/>
            <a:chOff x="-181020" y="4253777"/>
            <a:chExt cx="1117161" cy="1087511"/>
          </a:xfrm>
        </p:grpSpPr>
        <p:sp>
          <p:nvSpPr>
            <p:cNvPr id="2392" name="Google Shape;2392;p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3" name="Google Shape;2393;p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4" name="Google Shape;2394;p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5" name="Google Shape;2395;p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6" name="Google Shape;2396;p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8" name="Google Shape;2398;p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9" name="Google Shape;2399;p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0" name="Google Shape;2400;p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1" name="Google Shape;2401;p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2" name="Google Shape;2402;p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3" name="Google Shape;2403;p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4" name="Google Shape;2404;p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5" name="Google Shape;2405;p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06" name="Google Shape;2406;p9"/>
          <p:cNvGrpSpPr/>
          <p:nvPr/>
        </p:nvGrpSpPr>
        <p:grpSpPr>
          <a:xfrm>
            <a:off x="-264993" y="4932569"/>
            <a:ext cx="1206280" cy="1546943"/>
            <a:chOff x="-168050" y="4195214"/>
            <a:chExt cx="719519" cy="965231"/>
          </a:xfrm>
        </p:grpSpPr>
        <p:sp>
          <p:nvSpPr>
            <p:cNvPr id="2407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1" name="Google Shape;2411;p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2" name="Google Shape;2412;p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3" name="Google Shape;2413;p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4" name="Google Shape;2414;p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5" name="Google Shape;2415;p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6" name="Google Shape;2416;p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7" name="Google Shape;2417;p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8" name="Google Shape;2418;p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9" name="Google Shape;2419;p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0" name="Google Shape;2420;p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1" name="Google Shape;2421;p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2" name="Google Shape;2422;p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3" name="Google Shape;2423;p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4" name="Google Shape;2424;p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5" name="Google Shape;2425;p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6" name="Google Shape;2426;p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7" name="Google Shape;2427;p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8" name="Google Shape;2428;p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9" name="Google Shape;2429;p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0" name="Google Shape;2430;p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1" name="Google Shape;2431;p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3" name="Google Shape;2433;p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4" name="Google Shape;2434;p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5" name="Google Shape;2435;p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6" name="Google Shape;2436;p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7" name="Google Shape;2437;p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8" name="Google Shape;2438;p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9" name="Google Shape;2439;p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0" name="Google Shape;2440;p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3" name="Google Shape;2443;p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4" name="Google Shape;2444;p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5" name="Google Shape;2445;p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6" name="Google Shape;2446;p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7" name="Google Shape;2447;p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8" name="Google Shape;2448;p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9" name="Google Shape;2449;p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0" name="Google Shape;2450;p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1" name="Google Shape;2451;p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2" name="Google Shape;2452;p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3" name="Google Shape;2453;p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54" name="Google Shape;2454;p9"/>
          <p:cNvGrpSpPr/>
          <p:nvPr/>
        </p:nvGrpSpPr>
        <p:grpSpPr>
          <a:xfrm rot="5400000">
            <a:off x="11301135" y="362"/>
            <a:ext cx="1034111" cy="1033365"/>
            <a:chOff x="7973149" y="-201092"/>
            <a:chExt cx="1116750" cy="1145263"/>
          </a:xfrm>
        </p:grpSpPr>
        <p:sp>
          <p:nvSpPr>
            <p:cNvPr id="2455" name="Google Shape;2455;p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6" name="Google Shape;2456;p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7" name="Google Shape;2457;p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8" name="Google Shape;2458;p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9" name="Google Shape;2459;p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0" name="Google Shape;2460;p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1" name="Google Shape;2461;p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2" name="Google Shape;2462;p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3" name="Google Shape;2463;p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4" name="Google Shape;2464;p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5" name="Google Shape;2465;p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6" name="Google Shape;2466;p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7" name="Google Shape;2467;p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8" name="Google Shape;2468;p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9" name="Google Shape;2469;p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0" name="Google Shape;2470;p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1" name="Google Shape;2471;p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2" name="Google Shape;2472;p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3" name="Google Shape;2473;p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4" name="Google Shape;2474;p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5" name="Google Shape;2475;p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6" name="Google Shape;2476;p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7" name="Google Shape;2477;p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8" name="Google Shape;2478;p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9" name="Google Shape;2479;p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0" name="Google Shape;2480;p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1" name="Google Shape;2481;p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2" name="Google Shape;2482;p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3" name="Google Shape;2483;p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4" name="Google Shape;2484;p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5" name="Google Shape;2485;p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6" name="Google Shape;2486;p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7" name="Google Shape;2487;p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8" name="Google Shape;2488;p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9" name="Google Shape;2489;p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0" name="Google Shape;2490;p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1" name="Google Shape;2491;p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2" name="Google Shape;2492;p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3" name="Google Shape;2493;p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4" name="Google Shape;2494;p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5" name="Google Shape;2495;p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6" name="Google Shape;2496;p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7" name="Google Shape;2497;p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8" name="Google Shape;2498;p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9" name="Google Shape;2499;p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0" name="Google Shape;2500;p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1" name="Google Shape;2501;p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2" name="Google Shape;2502;p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3" name="Google Shape;2503;p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4" name="Google Shape;2504;p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5" name="Google Shape;2505;p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6" name="Google Shape;2506;p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7" name="Google Shape;2507;p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8" name="Google Shape;2508;p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9" name="Google Shape;2509;p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0" name="Google Shape;2510;p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1" name="Google Shape;2511;p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2" name="Google Shape;2512;p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3" name="Google Shape;2513;p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4" name="Google Shape;2514;p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5" name="Google Shape;2515;p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16" name="Google Shape;2516;p9"/>
          <p:cNvGrpSpPr/>
          <p:nvPr/>
        </p:nvGrpSpPr>
        <p:grpSpPr>
          <a:xfrm rot="5400000">
            <a:off x="392584" y="5619382"/>
            <a:ext cx="571291" cy="1619061"/>
            <a:chOff x="7607455" y="4238363"/>
            <a:chExt cx="438017" cy="1186459"/>
          </a:xfrm>
        </p:grpSpPr>
        <p:sp>
          <p:nvSpPr>
            <p:cNvPr id="2517" name="Google Shape;251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8" name="Google Shape;251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9" name="Google Shape;251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0" name="Google Shape;252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1" name="Google Shape;252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2" name="Google Shape;252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3" name="Google Shape;252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4" name="Google Shape;252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5" name="Google Shape;252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6" name="Google Shape;252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7" name="Google Shape;252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8" name="Google Shape;252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9" name="Google Shape;252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0" name="Google Shape;253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1" name="Google Shape;253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2" name="Google Shape;253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3" name="Google Shape;253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4" name="Google Shape;253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5" name="Google Shape;253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6" name="Google Shape;253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7" name="Google Shape;253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8" name="Google Shape;253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9" name="Google Shape;253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0" name="Google Shape;254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41" name="Google Shape;2541;p9"/>
          <p:cNvGrpSpPr/>
          <p:nvPr/>
        </p:nvGrpSpPr>
        <p:grpSpPr>
          <a:xfrm>
            <a:off x="11459832" y="6246622"/>
            <a:ext cx="746909" cy="724561"/>
            <a:chOff x="8202967" y="4478366"/>
            <a:chExt cx="900965" cy="871845"/>
          </a:xfrm>
        </p:grpSpPr>
        <p:sp>
          <p:nvSpPr>
            <p:cNvPr id="2542" name="Google Shape;2542;p9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3" name="Google Shape;2543;p9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4" name="Google Shape;2544;p9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5" name="Google Shape;2545;p9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6" name="Google Shape;2546;p9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7" name="Google Shape;2547;p9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8" name="Google Shape;2548;p9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9" name="Google Shape;2549;p9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0" name="Google Shape;2550;p9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1" name="Google Shape;2551;p9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2" name="Google Shape;2552;p9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3" name="Google Shape;2553;p9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4" name="Google Shape;2554;p9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5" name="Google Shape;2555;p9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6" name="Google Shape;2556;p9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7" name="Google Shape;2557;p9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8" name="Google Shape;2558;p9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9" name="Google Shape;2559;p9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0" name="Google Shape;2560;p9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p13"/>
          <p:cNvSpPr txBox="1">
            <a:spLocks noGrp="1"/>
          </p:cNvSpPr>
          <p:nvPr>
            <p:ph type="title" hasCustomPrompt="1"/>
          </p:nvPr>
        </p:nvSpPr>
        <p:spPr>
          <a:xfrm>
            <a:off x="4476229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3" name="Google Shape;3313;p13"/>
          <p:cNvSpPr txBox="1">
            <a:spLocks noGrp="1"/>
          </p:cNvSpPr>
          <p:nvPr>
            <p:ph type="subTitle" idx="1"/>
          </p:nvPr>
        </p:nvSpPr>
        <p:spPr>
          <a:xfrm>
            <a:off x="1894361" y="2090067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4" name="Google Shape;3314;p13"/>
          <p:cNvSpPr txBox="1">
            <a:spLocks noGrp="1"/>
          </p:cNvSpPr>
          <p:nvPr>
            <p:ph type="subTitle" idx="2"/>
          </p:nvPr>
        </p:nvSpPr>
        <p:spPr>
          <a:xfrm>
            <a:off x="1881222" y="260418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5" name="Google Shape;3315;p13"/>
          <p:cNvSpPr txBox="1">
            <a:spLocks noGrp="1"/>
          </p:cNvSpPr>
          <p:nvPr>
            <p:ph type="title" idx="3" hasCustomPrompt="1"/>
          </p:nvPr>
        </p:nvSpPr>
        <p:spPr>
          <a:xfrm>
            <a:off x="866991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6" name="Google Shape;3316;p13"/>
          <p:cNvSpPr txBox="1">
            <a:spLocks noGrp="1"/>
          </p:cNvSpPr>
          <p:nvPr>
            <p:ph type="subTitle" idx="4"/>
          </p:nvPr>
        </p:nvSpPr>
        <p:spPr>
          <a:xfrm>
            <a:off x="5526340" y="2090067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7" name="Google Shape;3317;p13"/>
          <p:cNvSpPr txBox="1">
            <a:spLocks noGrp="1"/>
          </p:cNvSpPr>
          <p:nvPr>
            <p:ph type="subTitle" idx="5"/>
          </p:nvPr>
        </p:nvSpPr>
        <p:spPr>
          <a:xfrm>
            <a:off x="5513207" y="2601151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8" name="Google Shape;3318;p13"/>
          <p:cNvSpPr txBox="1">
            <a:spLocks noGrp="1"/>
          </p:cNvSpPr>
          <p:nvPr>
            <p:ph type="subTitle" idx="6"/>
          </p:nvPr>
        </p:nvSpPr>
        <p:spPr>
          <a:xfrm>
            <a:off x="9151780" y="2090067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9" name="Google Shape;3319;p13"/>
          <p:cNvSpPr txBox="1">
            <a:spLocks noGrp="1"/>
          </p:cNvSpPr>
          <p:nvPr>
            <p:ph type="subTitle" idx="7"/>
          </p:nvPr>
        </p:nvSpPr>
        <p:spPr>
          <a:xfrm>
            <a:off x="9138642" y="260726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0" name="Google Shape;3320;p13"/>
          <p:cNvSpPr txBox="1">
            <a:spLocks noGrp="1"/>
          </p:cNvSpPr>
          <p:nvPr>
            <p:ph type="title" idx="8" hasCustomPrompt="1"/>
          </p:nvPr>
        </p:nvSpPr>
        <p:spPr>
          <a:xfrm>
            <a:off x="8085400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1" name="Google Shape;3321;p13"/>
          <p:cNvSpPr txBox="1">
            <a:spLocks noGrp="1"/>
          </p:cNvSpPr>
          <p:nvPr>
            <p:ph type="subTitle" idx="9"/>
          </p:nvPr>
        </p:nvSpPr>
        <p:spPr>
          <a:xfrm>
            <a:off x="1894361" y="3985419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2" name="Google Shape;3322;p13"/>
          <p:cNvSpPr txBox="1">
            <a:spLocks noGrp="1"/>
          </p:cNvSpPr>
          <p:nvPr>
            <p:ph type="subTitle" idx="13"/>
          </p:nvPr>
        </p:nvSpPr>
        <p:spPr>
          <a:xfrm>
            <a:off x="1881222" y="4510593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3" name="Google Shape;3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854599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4" name="Google Shape;3324;p13"/>
          <p:cNvSpPr txBox="1">
            <a:spLocks noGrp="1"/>
          </p:cNvSpPr>
          <p:nvPr>
            <p:ph type="subTitle" idx="15"/>
          </p:nvPr>
        </p:nvSpPr>
        <p:spPr>
          <a:xfrm>
            <a:off x="5526340" y="3985419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5" name="Google Shape;3325;p13"/>
          <p:cNvSpPr txBox="1">
            <a:spLocks noGrp="1"/>
          </p:cNvSpPr>
          <p:nvPr>
            <p:ph type="subTitle" idx="16"/>
          </p:nvPr>
        </p:nvSpPr>
        <p:spPr>
          <a:xfrm>
            <a:off x="5513207" y="4507576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6" name="Google Shape;3326;p13"/>
          <p:cNvSpPr txBox="1">
            <a:spLocks noGrp="1"/>
          </p:cNvSpPr>
          <p:nvPr>
            <p:ph type="title" idx="17" hasCustomPrompt="1"/>
          </p:nvPr>
        </p:nvSpPr>
        <p:spPr>
          <a:xfrm>
            <a:off x="4476212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7" name="Google Shape;3327;p13"/>
          <p:cNvSpPr txBox="1">
            <a:spLocks noGrp="1"/>
          </p:cNvSpPr>
          <p:nvPr>
            <p:ph type="subTitle" idx="18"/>
          </p:nvPr>
        </p:nvSpPr>
        <p:spPr>
          <a:xfrm>
            <a:off x="9151780" y="3985419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8" name="Google Shape;3328;p13"/>
          <p:cNvSpPr txBox="1">
            <a:spLocks noGrp="1"/>
          </p:cNvSpPr>
          <p:nvPr>
            <p:ph type="subTitle" idx="19"/>
          </p:nvPr>
        </p:nvSpPr>
        <p:spPr>
          <a:xfrm>
            <a:off x="9138642" y="4513655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9" name="Google Shape;3329;p13"/>
          <p:cNvSpPr txBox="1">
            <a:spLocks noGrp="1"/>
          </p:cNvSpPr>
          <p:nvPr>
            <p:ph type="title" idx="20" hasCustomPrompt="1"/>
          </p:nvPr>
        </p:nvSpPr>
        <p:spPr>
          <a:xfrm>
            <a:off x="8085433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30" name="Google Shape;3330;p13"/>
          <p:cNvSpPr txBox="1">
            <a:spLocks noGrp="1"/>
          </p:cNvSpPr>
          <p:nvPr>
            <p:ph type="title" idx="21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31" name="Google Shape;3331;p13"/>
          <p:cNvGrpSpPr/>
          <p:nvPr/>
        </p:nvGrpSpPr>
        <p:grpSpPr>
          <a:xfrm>
            <a:off x="1265480" y="6633413"/>
            <a:ext cx="163818" cy="147999"/>
            <a:chOff x="1167035" y="3887110"/>
            <a:chExt cx="161913" cy="145916"/>
          </a:xfrm>
        </p:grpSpPr>
        <p:sp>
          <p:nvSpPr>
            <p:cNvPr id="3332" name="Google Shape;3332;p13"/>
            <p:cNvSpPr/>
            <p:nvPr/>
          </p:nvSpPr>
          <p:spPr>
            <a:xfrm>
              <a:off x="1167035" y="398105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3" name="Google Shape;3333;p13"/>
            <p:cNvSpPr/>
            <p:nvPr/>
          </p:nvSpPr>
          <p:spPr>
            <a:xfrm>
              <a:off x="1219007" y="388711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4" name="Google Shape;3334;p13"/>
            <p:cNvSpPr/>
            <p:nvPr/>
          </p:nvSpPr>
          <p:spPr>
            <a:xfrm>
              <a:off x="1260974" y="3981050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35" name="Google Shape;3335;p13"/>
          <p:cNvGrpSpPr/>
          <p:nvPr/>
        </p:nvGrpSpPr>
        <p:grpSpPr>
          <a:xfrm>
            <a:off x="9933771" y="6557401"/>
            <a:ext cx="215350" cy="195873"/>
            <a:chOff x="7894217" y="3432112"/>
            <a:chExt cx="161913" cy="146905"/>
          </a:xfrm>
        </p:grpSpPr>
        <p:sp>
          <p:nvSpPr>
            <p:cNvPr id="3336" name="Google Shape;3336;p1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7" name="Google Shape;3337;p1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8" name="Google Shape;3338;p1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39" name="Google Shape;3339;p13"/>
          <p:cNvSpPr/>
          <p:nvPr/>
        </p:nvSpPr>
        <p:spPr>
          <a:xfrm>
            <a:off x="6760700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40" name="Google Shape;3340;p13"/>
          <p:cNvSpPr/>
          <p:nvPr/>
        </p:nvSpPr>
        <p:spPr>
          <a:xfrm flipH="1">
            <a:off x="-465079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41" name="Google Shape;3341;p13"/>
          <p:cNvGrpSpPr/>
          <p:nvPr/>
        </p:nvGrpSpPr>
        <p:grpSpPr>
          <a:xfrm rot="-5400000">
            <a:off x="-177028" y="-360536"/>
            <a:ext cx="577545" cy="1493555"/>
            <a:chOff x="1823086" y="-208516"/>
            <a:chExt cx="433159" cy="1122944"/>
          </a:xfrm>
        </p:grpSpPr>
        <p:sp>
          <p:nvSpPr>
            <p:cNvPr id="3342" name="Google Shape;3342;p13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3" name="Google Shape;3343;p13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4" name="Google Shape;3344;p13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5" name="Google Shape;3345;p13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6" name="Google Shape;3346;p13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7" name="Google Shape;3347;p13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8" name="Google Shape;3348;p13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9" name="Google Shape;3349;p13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50" name="Google Shape;3350;p13"/>
          <p:cNvGrpSpPr/>
          <p:nvPr/>
        </p:nvGrpSpPr>
        <p:grpSpPr>
          <a:xfrm rot="-5400000">
            <a:off x="31798" y="-139119"/>
            <a:ext cx="584629" cy="1578395"/>
            <a:chOff x="904476" y="-243594"/>
            <a:chExt cx="438472" cy="1186732"/>
          </a:xfrm>
        </p:grpSpPr>
        <p:sp>
          <p:nvSpPr>
            <p:cNvPr id="3351" name="Google Shape;3351;p13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2" name="Google Shape;3352;p13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3" name="Google Shape;3353;p13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4" name="Google Shape;3354;p13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5" name="Google Shape;3355;p13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6" name="Google Shape;3356;p13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7" name="Google Shape;3357;p13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8" name="Google Shape;3358;p13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9" name="Google Shape;3359;p13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0" name="Google Shape;3360;p13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1" name="Google Shape;3361;p13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2" name="Google Shape;3362;p13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3" name="Google Shape;3363;p13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4" name="Google Shape;3364;p13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5" name="Google Shape;3365;p13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6" name="Google Shape;3366;p13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7" name="Google Shape;3367;p13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8" name="Google Shape;3368;p13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9" name="Google Shape;3369;p13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0" name="Google Shape;3370;p13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1" name="Google Shape;3371;p13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2" name="Google Shape;3372;p13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3" name="Google Shape;3373;p13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4" name="Google Shape;3374;p13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5" name="Google Shape;3375;p13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6" name="Google Shape;3376;p13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7" name="Google Shape;3377;p13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78" name="Google Shape;3378;p13"/>
          <p:cNvGrpSpPr/>
          <p:nvPr/>
        </p:nvGrpSpPr>
        <p:grpSpPr>
          <a:xfrm>
            <a:off x="10757290" y="5880807"/>
            <a:ext cx="1539435" cy="987469"/>
            <a:chOff x="7750342" y="3926048"/>
            <a:chExt cx="1406709" cy="900099"/>
          </a:xfrm>
        </p:grpSpPr>
        <p:sp>
          <p:nvSpPr>
            <p:cNvPr id="3379" name="Google Shape;3379;p13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0" name="Google Shape;3380;p13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1" name="Google Shape;3381;p13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2" name="Google Shape;3382;p13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3" name="Google Shape;3383;p13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4" name="Google Shape;3384;p13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5" name="Google Shape;3385;p13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6" name="Google Shape;3386;p13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7" name="Google Shape;3387;p13"/>
          <p:cNvGrpSpPr/>
          <p:nvPr/>
        </p:nvGrpSpPr>
        <p:grpSpPr>
          <a:xfrm rot="-5400000">
            <a:off x="11106970" y="5945999"/>
            <a:ext cx="480533" cy="1298405"/>
            <a:chOff x="7607455" y="4238363"/>
            <a:chExt cx="438017" cy="1186459"/>
          </a:xfrm>
        </p:grpSpPr>
        <p:sp>
          <p:nvSpPr>
            <p:cNvPr id="3388" name="Google Shape;3388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9" name="Google Shape;3389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0" name="Google Shape;3390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1" name="Google Shape;3391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2" name="Google Shape;3392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3" name="Google Shape;3393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4" name="Google Shape;3394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5" name="Google Shape;3395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6" name="Google Shape;3396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7" name="Google Shape;3397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8" name="Google Shape;3398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9" name="Google Shape;3399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0" name="Google Shape;3400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1" name="Google Shape;3401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2" name="Google Shape;3402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3" name="Google Shape;3403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4" name="Google Shape;3404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5" name="Google Shape;3405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6" name="Google Shape;3406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7" name="Google Shape;3407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8" name="Google Shape;3408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9" name="Google Shape;3409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0" name="Google Shape;3410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1" name="Google Shape;3411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12" name="Google Shape;3412;p13"/>
          <p:cNvGrpSpPr/>
          <p:nvPr/>
        </p:nvGrpSpPr>
        <p:grpSpPr>
          <a:xfrm rot="5400000">
            <a:off x="11074244" y="6059749"/>
            <a:ext cx="1244629" cy="727880"/>
            <a:chOff x="8365864" y="2993835"/>
            <a:chExt cx="933472" cy="547264"/>
          </a:xfrm>
        </p:grpSpPr>
        <p:sp>
          <p:nvSpPr>
            <p:cNvPr id="3413" name="Google Shape;3413;p1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4" name="Google Shape;3414;p1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5" name="Google Shape;3415;p1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6" name="Google Shape;3416;p1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7" name="Google Shape;3417;p1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8" name="Google Shape;3418;p1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9" name="Google Shape;3419;p1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20" name="Google Shape;3420;p13"/>
          <p:cNvGrpSpPr/>
          <p:nvPr/>
        </p:nvGrpSpPr>
        <p:grpSpPr>
          <a:xfrm>
            <a:off x="11250813" y="300799"/>
            <a:ext cx="1164114" cy="884565"/>
            <a:chOff x="8118223" y="2202382"/>
            <a:chExt cx="1151949" cy="873156"/>
          </a:xfrm>
        </p:grpSpPr>
        <p:sp>
          <p:nvSpPr>
            <p:cNvPr id="3421" name="Google Shape;3421;p13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2" name="Google Shape;3422;p13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3" name="Google Shape;3423;p13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4" name="Google Shape;3424;p13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5" name="Google Shape;3425;p13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6" name="Google Shape;3426;p13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7" name="Google Shape;3427;p13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8" name="Google Shape;3428;p13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9" name="Google Shape;3429;p13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0" name="Google Shape;3430;p13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1" name="Google Shape;3431;p13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2" name="Google Shape;3432;p13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3" name="Google Shape;3433;p13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4" name="Google Shape;3434;p13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5" name="Google Shape;3435;p13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6" name="Google Shape;3436;p13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7" name="Google Shape;3437;p13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8" name="Google Shape;3438;p13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9" name="Google Shape;3439;p13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0" name="Google Shape;3440;p13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41" name="Google Shape;3441;p13"/>
          <p:cNvGrpSpPr/>
          <p:nvPr/>
        </p:nvGrpSpPr>
        <p:grpSpPr>
          <a:xfrm>
            <a:off x="-139427" y="5714164"/>
            <a:ext cx="1130295" cy="1103025"/>
            <a:chOff x="-181020" y="4253777"/>
            <a:chExt cx="1117161" cy="1087511"/>
          </a:xfrm>
        </p:grpSpPr>
        <p:sp>
          <p:nvSpPr>
            <p:cNvPr id="3442" name="Google Shape;3442;p1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3" name="Google Shape;3443;p1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4" name="Google Shape;3444;p1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5" name="Google Shape;3445;p1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6" name="Google Shape;3446;p1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7" name="Google Shape;3447;p1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8" name="Google Shape;3448;p1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9" name="Google Shape;3449;p1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0" name="Google Shape;3450;p1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1" name="Google Shape;3451;p1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2" name="Google Shape;3452;p1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3" name="Google Shape;3453;p1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4" name="Google Shape;3454;p1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5" name="Google Shape;3455;p1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56" name="Google Shape;3456;p13"/>
          <p:cNvGrpSpPr/>
          <p:nvPr/>
        </p:nvGrpSpPr>
        <p:grpSpPr>
          <a:xfrm>
            <a:off x="-126289" y="5430606"/>
            <a:ext cx="894399" cy="1202807"/>
            <a:chOff x="-168050" y="4195214"/>
            <a:chExt cx="719519" cy="965231"/>
          </a:xfrm>
        </p:grpSpPr>
        <p:sp>
          <p:nvSpPr>
            <p:cNvPr id="3457" name="Google Shape;3457;p1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8" name="Google Shape;3458;p1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9" name="Google Shape;3459;p1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0" name="Google Shape;3460;p1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1" name="Google Shape;3461;p1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2" name="Google Shape;3462;p1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3" name="Google Shape;3463;p1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4" name="Google Shape;3464;p1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5" name="Google Shape;3465;p1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6" name="Google Shape;3466;p1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7" name="Google Shape;3467;p1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8" name="Google Shape;3468;p1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9" name="Google Shape;3469;p1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0" name="Google Shape;3470;p1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1" name="Google Shape;3471;p1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2" name="Google Shape;3472;p1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3" name="Google Shape;3473;p1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4" name="Google Shape;3474;p1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5" name="Google Shape;3475;p1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6" name="Google Shape;3476;p1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7" name="Google Shape;3477;p1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8" name="Google Shape;3478;p1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9" name="Google Shape;3479;p1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0" name="Google Shape;3480;p1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1" name="Google Shape;3481;p1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2" name="Google Shape;3482;p1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3" name="Google Shape;3483;p1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4" name="Google Shape;3484;p1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5" name="Google Shape;3485;p1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6" name="Google Shape;3486;p1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7" name="Google Shape;3487;p1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8" name="Google Shape;3488;p1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9" name="Google Shape;3489;p1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0" name="Google Shape;3490;p1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1" name="Google Shape;3491;p1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2" name="Google Shape;3492;p1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3" name="Google Shape;3493;p1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4" name="Google Shape;3494;p1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5" name="Google Shape;3495;p1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6" name="Google Shape;3496;p1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7" name="Google Shape;3497;p1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8" name="Google Shape;3498;p1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9" name="Google Shape;3499;p1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0" name="Google Shape;3500;p1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1" name="Google Shape;3501;p1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2" name="Google Shape;3502;p1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3" name="Google Shape;3503;p1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04" name="Google Shape;3504;p13"/>
          <p:cNvGrpSpPr/>
          <p:nvPr/>
        </p:nvGrpSpPr>
        <p:grpSpPr>
          <a:xfrm>
            <a:off x="10996297" y="-341610"/>
            <a:ext cx="1128544" cy="1160228"/>
            <a:chOff x="7973149" y="-201092"/>
            <a:chExt cx="1116750" cy="1145263"/>
          </a:xfrm>
        </p:grpSpPr>
        <p:sp>
          <p:nvSpPr>
            <p:cNvPr id="3505" name="Google Shape;3505;p1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6" name="Google Shape;3506;p1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7" name="Google Shape;3507;p1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8" name="Google Shape;3508;p1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9" name="Google Shape;3509;p1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0" name="Google Shape;3510;p1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1" name="Google Shape;3511;p1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2" name="Google Shape;3512;p1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3" name="Google Shape;3513;p1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4" name="Google Shape;3514;p1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5" name="Google Shape;3515;p1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6" name="Google Shape;3516;p1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7" name="Google Shape;3517;p1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8" name="Google Shape;3518;p1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9" name="Google Shape;3519;p1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0" name="Google Shape;3520;p1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1" name="Google Shape;3521;p1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2" name="Google Shape;3522;p1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3" name="Google Shape;3523;p1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4" name="Google Shape;3524;p1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5" name="Google Shape;3525;p1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6" name="Google Shape;3526;p1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7" name="Google Shape;3527;p1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8" name="Google Shape;3528;p1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9" name="Google Shape;3529;p1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0" name="Google Shape;3530;p1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1" name="Google Shape;3531;p1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2" name="Google Shape;3532;p1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3" name="Google Shape;3533;p1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4" name="Google Shape;3534;p1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5" name="Google Shape;3535;p1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6" name="Google Shape;3536;p1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7" name="Google Shape;3537;p1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8" name="Google Shape;3538;p1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9" name="Google Shape;3539;p1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0" name="Google Shape;3540;p1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1" name="Google Shape;3541;p1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2" name="Google Shape;3542;p1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3" name="Google Shape;3543;p1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4" name="Google Shape;3544;p1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5" name="Google Shape;3545;p1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6" name="Google Shape;3546;p1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7" name="Google Shape;3547;p1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8" name="Google Shape;3548;p1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9" name="Google Shape;3549;p1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0" name="Google Shape;3550;p1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1" name="Google Shape;3551;p1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2" name="Google Shape;3552;p1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3" name="Google Shape;3553;p1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4" name="Google Shape;3554;p1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5" name="Google Shape;3555;p1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6" name="Google Shape;3556;p1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7" name="Google Shape;3557;p1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8" name="Google Shape;3558;p1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9" name="Google Shape;3559;p1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0" name="Google Shape;3560;p1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1" name="Google Shape;3561;p1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2" name="Google Shape;3562;p1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3" name="Google Shape;3563;p1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4" name="Google Shape;3564;p1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5" name="Google Shape;3565;p1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66" name="Google Shape;3566;p13"/>
          <p:cNvGrpSpPr/>
          <p:nvPr/>
        </p:nvGrpSpPr>
        <p:grpSpPr>
          <a:xfrm rot="5400000">
            <a:off x="351219" y="5995000"/>
            <a:ext cx="444265" cy="1200408"/>
            <a:chOff x="7607455" y="4238363"/>
            <a:chExt cx="438017" cy="1186459"/>
          </a:xfrm>
        </p:grpSpPr>
        <p:sp>
          <p:nvSpPr>
            <p:cNvPr id="3567" name="Google Shape;3567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8" name="Google Shape;3568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9" name="Google Shape;3569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0" name="Google Shape;3570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1" name="Google Shape;3571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2" name="Google Shape;3572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3" name="Google Shape;3573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4" name="Google Shape;3574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5" name="Google Shape;3575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6" name="Google Shape;3576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7" name="Google Shape;3577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8" name="Google Shape;3578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9" name="Google Shape;3579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0" name="Google Shape;3580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1" name="Google Shape;3581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2" name="Google Shape;3582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3" name="Google Shape;3583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4" name="Google Shape;3584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5" name="Google Shape;3585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6" name="Google Shape;3586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7" name="Google Shape;3587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8" name="Google Shape;3588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9" name="Google Shape;3589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0" name="Google Shape;3590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1" name="Google Shape;3591;p13"/>
          <p:cNvGrpSpPr/>
          <p:nvPr/>
        </p:nvGrpSpPr>
        <p:grpSpPr>
          <a:xfrm rot="-5400000">
            <a:off x="10791325" y="125413"/>
            <a:ext cx="215884" cy="194073"/>
            <a:chOff x="7737341" y="1046941"/>
            <a:chExt cx="161913" cy="145916"/>
          </a:xfrm>
        </p:grpSpPr>
        <p:sp>
          <p:nvSpPr>
            <p:cNvPr id="3592" name="Google Shape;3592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3" name="Google Shape;3593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4" name="Google Shape;3594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5" name="Google Shape;3595;p13"/>
          <p:cNvGrpSpPr/>
          <p:nvPr/>
        </p:nvGrpSpPr>
        <p:grpSpPr>
          <a:xfrm>
            <a:off x="111279" y="141239"/>
            <a:ext cx="215350" cy="194555"/>
            <a:chOff x="7737341" y="1046941"/>
            <a:chExt cx="161913" cy="145916"/>
          </a:xfrm>
        </p:grpSpPr>
        <p:sp>
          <p:nvSpPr>
            <p:cNvPr id="3596" name="Google Shape;3596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7" name="Google Shape;3597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8" name="Google Shape;3598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TITLE_ONLY_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1175" y="6247805"/>
            <a:ext cx="315141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551" y="782621"/>
            <a:ext cx="215350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7887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37884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0829" y="-708015"/>
            <a:ext cx="577541" cy="1493545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7550" y="-411565"/>
            <a:ext cx="584625" cy="157838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7899" y="5446964"/>
            <a:ext cx="1539430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2503" y="5945999"/>
            <a:ext cx="480533" cy="129840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894" y="6059749"/>
            <a:ext cx="1244629" cy="727880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11852" y="601088"/>
            <a:ext cx="1164114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52112" y="5714164"/>
            <a:ext cx="1130295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57338" y="-41321"/>
            <a:ext cx="1128544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47497" y="5995000"/>
            <a:ext cx="444265" cy="1200408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52364" y="425702"/>
            <a:ext cx="215884" cy="194073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586222" y="5902955"/>
            <a:ext cx="215350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36781" y="5995888"/>
            <a:ext cx="215350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77440" y="2568767"/>
            <a:ext cx="8806958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08991" y="3624833"/>
            <a:ext cx="4312904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08952" y="5589877"/>
            <a:ext cx="215350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003" y="5539114"/>
            <a:ext cx="206779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3721" y="-52518"/>
            <a:ext cx="5434934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14701" y="5966589"/>
            <a:ext cx="6193908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0139" y="5727057"/>
            <a:ext cx="553188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1546" y="5291232"/>
            <a:ext cx="1796014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3787" y="5924229"/>
            <a:ext cx="1150745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6984" y="5690299"/>
            <a:ext cx="559973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1121" y="5995617"/>
            <a:ext cx="843750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65167" y="6029216"/>
            <a:ext cx="1041403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7143" y="3922163"/>
            <a:ext cx="557465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0999345" y="1058000"/>
            <a:ext cx="1582768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66212" y="259356"/>
            <a:ext cx="1386241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284594" y="-360494"/>
            <a:ext cx="490006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17436" y="-342915"/>
            <a:ext cx="485747" cy="1256211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28412" y="-166611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18963" y="-266318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55808" y="635525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69350" y="47373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59804" y="302767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71939" y="98214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49721" y="-66189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03908" y="45994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64801" y="422987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49151" y="4891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176146" y="291870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32549" y="259351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53702" y="514867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27998" y="580980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45446" y="631404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190690" y="591059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24740" y="8286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61602" y="886921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782758" y="-141511"/>
            <a:ext cx="912550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880450" y="-277317"/>
            <a:ext cx="642874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18692" y="-79104"/>
            <a:ext cx="185895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47992" y="98471"/>
            <a:ext cx="256339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20170" y="219972"/>
            <a:ext cx="287673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28149" y="393774"/>
            <a:ext cx="148192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60913" y="549537"/>
            <a:ext cx="189983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19325" y="682735"/>
            <a:ext cx="135660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20570" y="529448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388737" y="62598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381000" y="558443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886542" y="21954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890252" y="28318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57964" y="243868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9977284" y="87703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32847" y="890842"/>
            <a:ext cx="36931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797858" y="634414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02488" y="59545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37664" y="214241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64841" y="339013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52430" y="400459"/>
            <a:ext cx="38036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39075" y="5783899"/>
            <a:ext cx="58056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4312" y="-248785"/>
            <a:ext cx="1995365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1423" y="245521"/>
            <a:ext cx="1579122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38979" y="5614394"/>
            <a:ext cx="1485316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396700" y="6042699"/>
            <a:ext cx="1342667" cy="1119551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 ">
  <p:cSld name="OBJECT_1_1">
    <p:spTree>
      <p:nvGrpSpPr>
        <p:cNvPr id="1" name="Shape 7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4" name="Google Shape;7644;p27"/>
          <p:cNvSpPr txBox="1">
            <a:spLocks noGrp="1"/>
          </p:cNvSpPr>
          <p:nvPr>
            <p:ph type="title"/>
          </p:nvPr>
        </p:nvSpPr>
        <p:spPr>
          <a:xfrm>
            <a:off x="6400527" y="1346633"/>
            <a:ext cx="422552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9576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7645" name="Google Shape;7645;p27"/>
          <p:cNvSpPr txBox="1">
            <a:spLocks noGrp="1"/>
          </p:cNvSpPr>
          <p:nvPr>
            <p:ph type="subTitle" idx="1"/>
          </p:nvPr>
        </p:nvSpPr>
        <p:spPr>
          <a:xfrm>
            <a:off x="6105259" y="3245033"/>
            <a:ext cx="4816056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6" name="Google Shape;7646;p27"/>
          <p:cNvSpPr txBox="1">
            <a:spLocks noGrp="1"/>
          </p:cNvSpPr>
          <p:nvPr>
            <p:ph type="subTitle" idx="2"/>
          </p:nvPr>
        </p:nvSpPr>
        <p:spPr>
          <a:xfrm>
            <a:off x="6105259" y="5321433"/>
            <a:ext cx="4816056" cy="5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7" name="Google Shape;7647;p27"/>
          <p:cNvSpPr txBox="1"/>
          <p:nvPr/>
        </p:nvSpPr>
        <p:spPr>
          <a:xfrm>
            <a:off x="6383768" y="4559967"/>
            <a:ext cx="4259037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479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648" name="Google Shape;7648;p27"/>
          <p:cNvGrpSpPr/>
          <p:nvPr/>
        </p:nvGrpSpPr>
        <p:grpSpPr>
          <a:xfrm rot="5400000">
            <a:off x="11107174" y="-217931"/>
            <a:ext cx="340579" cy="880749"/>
            <a:chOff x="1823086" y="-208516"/>
            <a:chExt cx="433159" cy="1122944"/>
          </a:xfrm>
        </p:grpSpPr>
        <p:sp>
          <p:nvSpPr>
            <p:cNvPr id="7649" name="Google Shape;7649;p2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0" name="Google Shape;7650;p2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1" name="Google Shape;7651;p2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2" name="Google Shape;7652;p2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3" name="Google Shape;7653;p2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4" name="Google Shape;7654;p2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5" name="Google Shape;7655;p2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6" name="Google Shape;7656;p2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57" name="Google Shape;7657;p27"/>
          <p:cNvGrpSpPr/>
          <p:nvPr/>
        </p:nvGrpSpPr>
        <p:grpSpPr>
          <a:xfrm flipH="1">
            <a:off x="11174919" y="-234667"/>
            <a:ext cx="627747" cy="879633"/>
            <a:chOff x="1897495" y="-461400"/>
            <a:chExt cx="815443" cy="1139815"/>
          </a:xfrm>
        </p:grpSpPr>
        <p:sp>
          <p:nvSpPr>
            <p:cNvPr id="7658" name="Google Shape;7658;p2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9" name="Google Shape;7659;p2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0" name="Google Shape;7660;p2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1" name="Google Shape;7661;p2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2" name="Google Shape;7662;p2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3" name="Google Shape;7663;p2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4" name="Google Shape;7664;p2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5" name="Google Shape;7665;p2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6" name="Google Shape;7666;p2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7" name="Google Shape;7667;p2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8" name="Google Shape;7668;p2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9" name="Google Shape;7669;p2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0" name="Google Shape;7670;p2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1" name="Google Shape;7671;p2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2" name="Google Shape;7672;p2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3" name="Google Shape;7673;p2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4" name="Google Shape;7674;p2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5" name="Google Shape;7675;p2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6" name="Google Shape;7676;p2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7" name="Google Shape;7677;p2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8" name="Google Shape;7678;p2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9" name="Google Shape;7679;p2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80" name="Google Shape;7680;p27"/>
          <p:cNvGrpSpPr/>
          <p:nvPr/>
        </p:nvGrpSpPr>
        <p:grpSpPr>
          <a:xfrm flipH="1">
            <a:off x="11284068" y="839638"/>
            <a:ext cx="164484" cy="149639"/>
            <a:chOff x="737385" y="1492952"/>
            <a:chExt cx="161913" cy="146935"/>
          </a:xfrm>
        </p:grpSpPr>
        <p:sp>
          <p:nvSpPr>
            <p:cNvPr id="7681" name="Google Shape;7681;p2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2" name="Google Shape;7682;p2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3" name="Google Shape;7683;p2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684" name="Google Shape;7684;p27"/>
          <p:cNvSpPr/>
          <p:nvPr/>
        </p:nvSpPr>
        <p:spPr>
          <a:xfrm flipH="1">
            <a:off x="-202695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685" name="Google Shape;7685;p27"/>
          <p:cNvGrpSpPr/>
          <p:nvPr/>
        </p:nvGrpSpPr>
        <p:grpSpPr>
          <a:xfrm flipH="1">
            <a:off x="11625908" y="-268128"/>
            <a:ext cx="445435" cy="1208568"/>
            <a:chOff x="904476" y="-243594"/>
            <a:chExt cx="438472" cy="1186732"/>
          </a:xfrm>
        </p:grpSpPr>
        <p:sp>
          <p:nvSpPr>
            <p:cNvPr id="7686" name="Google Shape;7686;p2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7" name="Google Shape;7687;p2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8" name="Google Shape;7688;p2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9" name="Google Shape;7689;p2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0" name="Google Shape;7690;p2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1" name="Google Shape;7691;p2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2" name="Google Shape;7692;p2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3" name="Google Shape;7693;p2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4" name="Google Shape;7694;p2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5" name="Google Shape;7695;p2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6" name="Google Shape;7696;p2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7" name="Google Shape;7697;p2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8" name="Google Shape;7698;p2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9" name="Google Shape;7699;p2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0" name="Google Shape;7700;p2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1" name="Google Shape;7701;p2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2" name="Google Shape;7702;p2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3" name="Google Shape;7703;p2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4" name="Google Shape;7704;p2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5" name="Google Shape;7705;p2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6" name="Google Shape;7706;p2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7" name="Google Shape;7707;p2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8" name="Google Shape;7708;p2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9" name="Google Shape;7709;p2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0" name="Google Shape;7710;p2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1" name="Google Shape;7711;p2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2" name="Google Shape;7712;p2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13" name="Google Shape;7713;p27"/>
          <p:cNvGrpSpPr/>
          <p:nvPr/>
        </p:nvGrpSpPr>
        <p:grpSpPr>
          <a:xfrm flipH="1">
            <a:off x="167988" y="5664331"/>
            <a:ext cx="505968" cy="1373920"/>
            <a:chOff x="7607455" y="4238363"/>
            <a:chExt cx="438017" cy="1186459"/>
          </a:xfrm>
        </p:grpSpPr>
        <p:sp>
          <p:nvSpPr>
            <p:cNvPr id="7714" name="Google Shape;7714;p27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5" name="Google Shape;7715;p27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6" name="Google Shape;7716;p27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7" name="Google Shape;7717;p27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8" name="Google Shape;7718;p27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9" name="Google Shape;7719;p27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0" name="Google Shape;7720;p27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1" name="Google Shape;7721;p27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2" name="Google Shape;7722;p27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3" name="Google Shape;7723;p27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4" name="Google Shape;7724;p27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5" name="Google Shape;7725;p27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6" name="Google Shape;7726;p27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7" name="Google Shape;7727;p27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8" name="Google Shape;7728;p27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9" name="Google Shape;7729;p27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0" name="Google Shape;7730;p27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1" name="Google Shape;7731;p27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2" name="Google Shape;7732;p27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3" name="Google Shape;7733;p27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4" name="Google Shape;7734;p27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5" name="Google Shape;7735;p27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6" name="Google Shape;7736;p27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7" name="Google Shape;7737;p27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38" name="Google Shape;7738;p27"/>
          <p:cNvGrpSpPr/>
          <p:nvPr/>
        </p:nvGrpSpPr>
        <p:grpSpPr>
          <a:xfrm>
            <a:off x="11053935" y="5936809"/>
            <a:ext cx="892969" cy="980512"/>
            <a:chOff x="2318158" y="4088320"/>
            <a:chExt cx="1256104" cy="1375835"/>
          </a:xfrm>
        </p:grpSpPr>
        <p:sp>
          <p:nvSpPr>
            <p:cNvPr id="7739" name="Google Shape;7739;p2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0" name="Google Shape;7740;p2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1" name="Google Shape;7741;p2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2" name="Google Shape;7742;p2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3" name="Google Shape;7743;p2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4" name="Google Shape;7744;p2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5" name="Google Shape;7745;p2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6" name="Google Shape;7746;p2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7" name="Google Shape;7747;p2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8" name="Google Shape;7748;p2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9" name="Google Shape;7749;p2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0" name="Google Shape;7750;p2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1" name="Google Shape;7751;p2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2" name="Google Shape;7752;p2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3" name="Google Shape;7753;p2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4" name="Google Shape;7754;p2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5" name="Google Shape;7755;p2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6" name="Google Shape;7756;p2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7" name="Google Shape;7757;p2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8" name="Google Shape;7758;p2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9" name="Google Shape;7759;p2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0" name="Google Shape;7760;p2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1" name="Google Shape;7761;p2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2" name="Google Shape;7762;p2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3" name="Google Shape;7763;p2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4" name="Google Shape;7764;p2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5" name="Google Shape;7765;p2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6" name="Google Shape;7766;p2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7" name="Google Shape;7767;p2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8" name="Google Shape;7768;p2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9" name="Google Shape;7769;p2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0" name="Google Shape;7770;p2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1" name="Google Shape;7771;p2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2" name="Google Shape;7772;p2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3" name="Google Shape;7773;p2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4" name="Google Shape;7774;p2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5" name="Google Shape;7775;p2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6" name="Google Shape;7776;p2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7" name="Google Shape;7777;p2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8" name="Google Shape;7778;p2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9" name="Google Shape;7779;p2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0" name="Google Shape;7780;p2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1" name="Google Shape;7781;p2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2" name="Google Shape;7782;p2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3" name="Google Shape;7783;p2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4" name="Google Shape;7784;p2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5" name="Google Shape;7785;p2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6" name="Google Shape;7786;p2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7" name="Google Shape;7787;p2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8" name="Google Shape;7788;p2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89" name="Google Shape;7789;p27"/>
          <p:cNvGrpSpPr/>
          <p:nvPr/>
        </p:nvGrpSpPr>
        <p:grpSpPr>
          <a:xfrm flipH="1">
            <a:off x="3694587" y="644974"/>
            <a:ext cx="568546" cy="742748"/>
            <a:chOff x="3289399" y="3455662"/>
            <a:chExt cx="436502" cy="569243"/>
          </a:xfrm>
        </p:grpSpPr>
        <p:sp>
          <p:nvSpPr>
            <p:cNvPr id="7790" name="Google Shape;7790;p2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1" name="Google Shape;7791;p2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2" name="Google Shape;7792;p2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3" name="Google Shape;7793;p2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4" name="Google Shape;7794;p2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5" name="Google Shape;7795;p2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6" name="Google Shape;7796;p2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7" name="Google Shape;7797;p2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8" name="Google Shape;7798;p2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9" name="Google Shape;7799;p2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0" name="Google Shape;7800;p2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1" name="Google Shape;7801;p2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2" name="Google Shape;7802;p2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3" name="Google Shape;7803;p2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4" name="Google Shape;7804;p2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5" name="Google Shape;7805;p2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6" name="Google Shape;7806;p2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7" name="Google Shape;7807;p2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8" name="Google Shape;7808;p2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9" name="Google Shape;7809;p2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0" name="Google Shape;7810;p2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1" name="Google Shape;7811;p2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12" name="Google Shape;7812;p27"/>
          <p:cNvGrpSpPr/>
          <p:nvPr/>
        </p:nvGrpSpPr>
        <p:grpSpPr>
          <a:xfrm rot="494480" flipH="1">
            <a:off x="167468" y="-334438"/>
            <a:ext cx="2034055" cy="2091161"/>
            <a:chOff x="7973149" y="-201092"/>
            <a:chExt cx="1116750" cy="1145263"/>
          </a:xfrm>
        </p:grpSpPr>
        <p:sp>
          <p:nvSpPr>
            <p:cNvPr id="7813" name="Google Shape;7813;p2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4" name="Google Shape;7814;p2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5" name="Google Shape;7815;p2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6" name="Google Shape;7816;p2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7" name="Google Shape;7817;p2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8" name="Google Shape;7818;p2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9" name="Google Shape;7819;p2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0" name="Google Shape;7820;p2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1" name="Google Shape;7821;p2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2" name="Google Shape;7822;p2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3" name="Google Shape;7823;p2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4" name="Google Shape;7824;p2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5" name="Google Shape;7825;p2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6" name="Google Shape;7826;p2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7" name="Google Shape;7827;p2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8" name="Google Shape;7828;p2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9" name="Google Shape;7829;p2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0" name="Google Shape;7830;p2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1" name="Google Shape;7831;p2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2" name="Google Shape;7832;p2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3" name="Google Shape;7833;p2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4" name="Google Shape;7834;p2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5" name="Google Shape;7835;p2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6" name="Google Shape;7836;p2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7" name="Google Shape;7837;p2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8" name="Google Shape;7838;p2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9" name="Google Shape;7839;p2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0" name="Google Shape;7840;p2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1" name="Google Shape;7841;p2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2" name="Google Shape;7842;p2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3" name="Google Shape;7843;p2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4" name="Google Shape;7844;p2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5" name="Google Shape;7845;p2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6" name="Google Shape;7846;p2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7" name="Google Shape;7847;p2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8" name="Google Shape;7848;p2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9" name="Google Shape;7849;p2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0" name="Google Shape;7850;p2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1" name="Google Shape;7851;p2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2" name="Google Shape;7852;p2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3" name="Google Shape;7853;p2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4" name="Google Shape;7854;p2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5" name="Google Shape;7855;p2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6" name="Google Shape;7856;p2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7" name="Google Shape;7857;p2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8" name="Google Shape;7858;p2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9" name="Google Shape;7859;p2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0" name="Google Shape;7860;p2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1" name="Google Shape;7861;p2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2" name="Google Shape;7862;p2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3" name="Google Shape;7863;p2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4" name="Google Shape;7864;p2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5" name="Google Shape;7865;p2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6" name="Google Shape;7866;p2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7" name="Google Shape;7867;p2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8" name="Google Shape;7868;p2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9" name="Google Shape;7869;p2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0" name="Google Shape;7870;p2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1" name="Google Shape;7871;p2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2" name="Google Shape;7872;p2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3" name="Google Shape;7873;p2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4" name="Google Shape;7874;p27"/>
          <p:cNvGrpSpPr/>
          <p:nvPr/>
        </p:nvGrpSpPr>
        <p:grpSpPr>
          <a:xfrm rot="5400000" flipH="1">
            <a:off x="1752529" y="125413"/>
            <a:ext cx="215884" cy="194073"/>
            <a:chOff x="7737341" y="1046941"/>
            <a:chExt cx="161913" cy="145916"/>
          </a:xfrm>
        </p:grpSpPr>
        <p:sp>
          <p:nvSpPr>
            <p:cNvPr id="7875" name="Google Shape;7875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6" name="Google Shape;7876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7" name="Google Shape;7877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8" name="Google Shape;7878;p27"/>
          <p:cNvGrpSpPr/>
          <p:nvPr/>
        </p:nvGrpSpPr>
        <p:grpSpPr>
          <a:xfrm rot="5400000" flipH="1">
            <a:off x="157086" y="1285180"/>
            <a:ext cx="215884" cy="194073"/>
            <a:chOff x="7737341" y="1046941"/>
            <a:chExt cx="161913" cy="145916"/>
          </a:xfrm>
        </p:grpSpPr>
        <p:sp>
          <p:nvSpPr>
            <p:cNvPr id="7879" name="Google Shape;7879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0" name="Google Shape;7880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1" name="Google Shape;7881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82" name="Google Shape;7882;p27"/>
          <p:cNvGrpSpPr/>
          <p:nvPr/>
        </p:nvGrpSpPr>
        <p:grpSpPr>
          <a:xfrm rot="5400000" flipH="1">
            <a:off x="1416895" y="1501080"/>
            <a:ext cx="215884" cy="194073"/>
            <a:chOff x="7737341" y="1046941"/>
            <a:chExt cx="161913" cy="145916"/>
          </a:xfrm>
        </p:grpSpPr>
        <p:sp>
          <p:nvSpPr>
            <p:cNvPr id="7883" name="Google Shape;7883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4" name="Google Shape;7884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5" name="Google Shape;7885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38749" y="704000"/>
            <a:ext cx="9288165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3232" y="3487367"/>
            <a:ext cx="9173649" cy="2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9" r:id="rId5"/>
    <p:sldLayoutId id="2147483660" r:id="rId6"/>
    <p:sldLayoutId id="2147483665" r:id="rId7"/>
    <p:sldLayoutId id="214748367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3A34C87-DEA1-FD50-1FA1-022C1460C8C4}"/>
              </a:ext>
            </a:extLst>
          </p:cNvPr>
          <p:cNvSpPr txBox="1"/>
          <p:nvPr/>
        </p:nvSpPr>
        <p:spPr>
          <a:xfrm>
            <a:off x="3664728" y="261587"/>
            <a:ext cx="4734386" cy="698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36">
                <a:solidFill>
                  <a:srgbClr val="0070C0"/>
                </a:solidFill>
              </a:rPr>
              <a:t>CHUẨN BỊ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ADC4430-C204-EB9E-AB95-4244F22B43D0}"/>
              </a:ext>
            </a:extLst>
          </p:cNvPr>
          <p:cNvGrpSpPr/>
          <p:nvPr/>
        </p:nvGrpSpPr>
        <p:grpSpPr>
          <a:xfrm>
            <a:off x="6991828" y="2365490"/>
            <a:ext cx="2321804" cy="2581534"/>
            <a:chOff x="3709663" y="4021929"/>
            <a:chExt cx="2697848" cy="2999643"/>
          </a:xfrm>
        </p:grpSpPr>
        <p:pic>
          <p:nvPicPr>
            <p:cNvPr id="9" name="Picture 6" descr="Combo 50 cái Thước kẻ mica 30cm |">
              <a:extLst>
                <a:ext uri="{FF2B5EF4-FFF2-40B4-BE49-F238E27FC236}">
                  <a16:creationId xmlns:a16="http://schemas.microsoft.com/office/drawing/2014/main" xmlns="" id="{E93224C9-20FF-7F2A-1ABE-4B6122064C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759269">
              <a:off x="3709663" y="4641512"/>
              <a:ext cx="2380059" cy="2380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1B2DDEB0-260A-04EA-809B-6A1257118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812">
              <a:off x="4710194" y="4021929"/>
              <a:ext cx="682112" cy="213159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E091FF40-8928-E35C-4DA0-353579882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2241" y="4543865"/>
              <a:ext cx="2125270" cy="2125270"/>
            </a:xfrm>
            <a:prstGeom prst="rect">
              <a:avLst/>
            </a:prstGeom>
          </p:spPr>
        </p:pic>
      </p:grpSp>
      <p:pic>
        <p:nvPicPr>
          <p:cNvPr id="6" name="Picture 2" descr="Bút chì đen HB/SK-PCHB003 (12 cây/hộp) - BITEXSHOP">
            <a:extLst>
              <a:ext uri="{FF2B5EF4-FFF2-40B4-BE49-F238E27FC236}">
                <a16:creationId xmlns:a16="http://schemas.microsoft.com/office/drawing/2014/main" xmlns="" id="{38B5F008-2348-0173-E7CA-B6C80B461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47527" y="2748884"/>
            <a:ext cx="2673091" cy="203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iếng Việt 3 - Tập Một (Kết nối tri thức với cuộc sống)">
            <a:extLst>
              <a:ext uri="{FF2B5EF4-FFF2-40B4-BE49-F238E27FC236}">
                <a16:creationId xmlns:a16="http://schemas.microsoft.com/office/drawing/2014/main" xmlns="" id="{1C51C785-29F4-7204-793D-3F9F24672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9136" y="1284233"/>
            <a:ext cx="3595529" cy="48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34359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:a16="http://schemas.microsoft.com/office/drawing/2014/main" xmlns="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795" b="8331"/>
          <a:stretch/>
        </p:blipFill>
        <p:spPr bwMode="auto">
          <a:xfrm>
            <a:off x="3984333" y="3429000"/>
            <a:ext cx="3969447" cy="29155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title"/>
          </p:nvPr>
        </p:nvSpPr>
        <p:spPr>
          <a:xfrm>
            <a:off x="1135443" y="647800"/>
            <a:ext cx="9667225" cy="2781200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r>
              <a:rPr lang="en-US" b="1">
                <a:solidFill>
                  <a:srgbClr val="0070C0"/>
                </a:solidFill>
                <a:latin typeface="+mj-lt"/>
              </a:rPr>
              <a:t>TIẾNG VIỆT 3</a:t>
            </a:r>
            <a:endParaRPr b="1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DA0574DD-FA65-970A-7A7B-A2083891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33"/>
          <a:stretch/>
        </p:blipFill>
        <p:spPr bwMode="auto">
          <a:xfrm>
            <a:off x="-159465" y="-149681"/>
            <a:ext cx="2323671" cy="214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Google Shape;8197;p39"/>
          <p:cNvSpPr/>
          <p:nvPr/>
        </p:nvSpPr>
        <p:spPr>
          <a:xfrm>
            <a:off x="6907671" y="3777248"/>
            <a:ext cx="1322218" cy="1107219"/>
          </a:xfrm>
          <a:custGeom>
            <a:avLst/>
            <a:gdLst/>
            <a:ahLst/>
            <a:cxnLst/>
            <a:rect l="l" t="t" r="r" b="b"/>
            <a:pathLst>
              <a:path w="17847" h="14945" extrusionOk="0">
                <a:moveTo>
                  <a:pt x="8907" y="0"/>
                </a:moveTo>
                <a:cubicBezTo>
                  <a:pt x="3970" y="0"/>
                  <a:pt x="1" y="3369"/>
                  <a:pt x="1" y="7472"/>
                </a:cubicBezTo>
                <a:cubicBezTo>
                  <a:pt x="1" y="11609"/>
                  <a:pt x="3970" y="14944"/>
                  <a:pt x="8907" y="14944"/>
                </a:cubicBezTo>
                <a:cubicBezTo>
                  <a:pt x="13844" y="14944"/>
                  <a:pt x="17847" y="11609"/>
                  <a:pt x="17847" y="7472"/>
                </a:cubicBezTo>
                <a:cubicBezTo>
                  <a:pt x="17847" y="3369"/>
                  <a:pt x="13844" y="0"/>
                  <a:pt x="8907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8" name="Google Shape;8198;p39"/>
          <p:cNvSpPr/>
          <p:nvPr/>
        </p:nvSpPr>
        <p:spPr>
          <a:xfrm>
            <a:off x="8301543" y="3559732"/>
            <a:ext cx="1322218" cy="1104775"/>
          </a:xfrm>
          <a:custGeom>
            <a:avLst/>
            <a:gdLst/>
            <a:ahLst/>
            <a:cxnLst/>
            <a:rect l="l" t="t" r="r" b="b"/>
            <a:pathLst>
              <a:path w="17847" h="14912" extrusionOk="0">
                <a:moveTo>
                  <a:pt x="8940" y="1"/>
                </a:moveTo>
                <a:cubicBezTo>
                  <a:pt x="4003" y="1"/>
                  <a:pt x="0" y="3337"/>
                  <a:pt x="0" y="7473"/>
                </a:cubicBezTo>
                <a:cubicBezTo>
                  <a:pt x="0" y="11576"/>
                  <a:pt x="4003" y="14912"/>
                  <a:pt x="8940" y="14912"/>
                </a:cubicBezTo>
                <a:cubicBezTo>
                  <a:pt x="13844" y="14912"/>
                  <a:pt x="17846" y="11576"/>
                  <a:pt x="17846" y="7473"/>
                </a:cubicBezTo>
                <a:cubicBezTo>
                  <a:pt x="17846" y="3337"/>
                  <a:pt x="13844" y="1"/>
                  <a:pt x="8940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9" name="Google Shape;8199;p39"/>
          <p:cNvSpPr/>
          <p:nvPr/>
        </p:nvSpPr>
        <p:spPr>
          <a:xfrm>
            <a:off x="8916910" y="4964555"/>
            <a:ext cx="3103992" cy="1961212"/>
          </a:xfrm>
          <a:custGeom>
            <a:avLst/>
            <a:gdLst/>
            <a:ahLst/>
            <a:cxnLst/>
            <a:rect l="l" t="t" r="r" b="b"/>
            <a:pathLst>
              <a:path w="41897" h="26472" extrusionOk="0">
                <a:moveTo>
                  <a:pt x="29065" y="0"/>
                </a:moveTo>
                <a:cubicBezTo>
                  <a:pt x="28144" y="0"/>
                  <a:pt x="27203" y="82"/>
                  <a:pt x="26252" y="253"/>
                </a:cubicBezTo>
                <a:cubicBezTo>
                  <a:pt x="20281" y="1320"/>
                  <a:pt x="15845" y="5556"/>
                  <a:pt x="15244" y="10293"/>
                </a:cubicBezTo>
                <a:cubicBezTo>
                  <a:pt x="15096" y="10289"/>
                  <a:pt x="14947" y="10287"/>
                  <a:pt x="14797" y="10287"/>
                </a:cubicBezTo>
                <a:cubicBezTo>
                  <a:pt x="13763" y="10287"/>
                  <a:pt x="12686" y="10385"/>
                  <a:pt x="11609" y="10560"/>
                </a:cubicBezTo>
                <a:cubicBezTo>
                  <a:pt x="4837" y="11794"/>
                  <a:pt x="0" y="16631"/>
                  <a:pt x="868" y="21401"/>
                </a:cubicBezTo>
                <a:cubicBezTo>
                  <a:pt x="1234" y="23536"/>
                  <a:pt x="2669" y="25271"/>
                  <a:pt x="4737" y="26471"/>
                </a:cubicBezTo>
                <a:lnTo>
                  <a:pt x="18980" y="26471"/>
                </a:lnTo>
                <a:cubicBezTo>
                  <a:pt x="21649" y="25170"/>
                  <a:pt x="23717" y="23269"/>
                  <a:pt x="24751" y="21134"/>
                </a:cubicBezTo>
                <a:cubicBezTo>
                  <a:pt x="25497" y="21256"/>
                  <a:pt x="26270" y="21315"/>
                  <a:pt x="27058" y="21315"/>
                </a:cubicBezTo>
                <a:cubicBezTo>
                  <a:pt x="27998" y="21315"/>
                  <a:pt x="28960" y="21231"/>
                  <a:pt x="29922" y="21068"/>
                </a:cubicBezTo>
                <a:cubicBezTo>
                  <a:pt x="36993" y="19800"/>
                  <a:pt x="41897" y="14129"/>
                  <a:pt x="40896" y="8358"/>
                </a:cubicBezTo>
                <a:cubicBezTo>
                  <a:pt x="40030" y="3392"/>
                  <a:pt x="34990" y="0"/>
                  <a:pt x="2906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0" name="Google Shape;8200;p39"/>
          <p:cNvSpPr/>
          <p:nvPr/>
        </p:nvSpPr>
        <p:spPr>
          <a:xfrm>
            <a:off x="9513680" y="5157475"/>
            <a:ext cx="750642" cy="599358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1" name="Google Shape;8201;p39"/>
          <p:cNvSpPr/>
          <p:nvPr/>
        </p:nvSpPr>
        <p:spPr>
          <a:xfrm>
            <a:off x="7577417" y="6517919"/>
            <a:ext cx="1613822" cy="405400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2" name="Google Shape;8202;p39"/>
          <p:cNvSpPr/>
          <p:nvPr/>
        </p:nvSpPr>
        <p:spPr>
          <a:xfrm>
            <a:off x="6897816" y="3374443"/>
            <a:ext cx="1868381" cy="1391414"/>
          </a:xfrm>
          <a:custGeom>
            <a:avLst/>
            <a:gdLst/>
            <a:ahLst/>
            <a:cxnLst/>
            <a:rect l="l" t="t" r="r" b="b"/>
            <a:pathLst>
              <a:path w="25219" h="18781" extrusionOk="0">
                <a:moveTo>
                  <a:pt x="12609" y="0"/>
                </a:moveTo>
                <a:cubicBezTo>
                  <a:pt x="5638" y="0"/>
                  <a:pt x="0" y="4203"/>
                  <a:pt x="0" y="9373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218" y="14577"/>
                  <a:pt x="25218" y="9373"/>
                </a:cubicBezTo>
                <a:cubicBezTo>
                  <a:pt x="25218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3" name="Google Shape;8203;p39"/>
          <p:cNvSpPr/>
          <p:nvPr/>
        </p:nvSpPr>
        <p:spPr>
          <a:xfrm>
            <a:off x="6957159" y="3448529"/>
            <a:ext cx="1809039" cy="1166563"/>
          </a:xfrm>
          <a:custGeom>
            <a:avLst/>
            <a:gdLst/>
            <a:ahLst/>
            <a:cxnLst/>
            <a:rect l="l" t="t" r="r" b="b"/>
            <a:pathLst>
              <a:path w="24418" h="15746" extrusionOk="0">
                <a:moveTo>
                  <a:pt x="12209" y="1"/>
                </a:moveTo>
                <a:cubicBezTo>
                  <a:pt x="5471" y="1"/>
                  <a:pt x="0" y="3503"/>
                  <a:pt x="0" y="7873"/>
                </a:cubicBezTo>
                <a:cubicBezTo>
                  <a:pt x="0" y="12210"/>
                  <a:pt x="5471" y="15745"/>
                  <a:pt x="12209" y="15745"/>
                </a:cubicBezTo>
                <a:cubicBezTo>
                  <a:pt x="18947" y="15745"/>
                  <a:pt x="24417" y="12210"/>
                  <a:pt x="24417" y="7873"/>
                </a:cubicBezTo>
                <a:cubicBezTo>
                  <a:pt x="24417" y="3503"/>
                  <a:pt x="18947" y="1"/>
                  <a:pt x="12209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4" name="Google Shape;8204;p39"/>
          <p:cNvSpPr/>
          <p:nvPr/>
        </p:nvSpPr>
        <p:spPr>
          <a:xfrm>
            <a:off x="7747965" y="2912293"/>
            <a:ext cx="1865862" cy="1391414"/>
          </a:xfrm>
          <a:custGeom>
            <a:avLst/>
            <a:gdLst/>
            <a:ahLst/>
            <a:cxnLst/>
            <a:rect l="l" t="t" r="r" b="b"/>
            <a:pathLst>
              <a:path w="25185" h="18781" extrusionOk="0">
                <a:moveTo>
                  <a:pt x="12609" y="0"/>
                </a:moveTo>
                <a:cubicBezTo>
                  <a:pt x="5638" y="0"/>
                  <a:pt x="0" y="4203"/>
                  <a:pt x="0" y="9374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185" y="14577"/>
                  <a:pt x="25185" y="9374"/>
                </a:cubicBezTo>
                <a:cubicBezTo>
                  <a:pt x="25185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5" name="Google Shape;8205;p39"/>
          <p:cNvSpPr/>
          <p:nvPr/>
        </p:nvSpPr>
        <p:spPr>
          <a:xfrm>
            <a:off x="8897128" y="3559732"/>
            <a:ext cx="716710" cy="724193"/>
          </a:xfrm>
          <a:custGeom>
            <a:avLst/>
            <a:gdLst/>
            <a:ahLst/>
            <a:cxnLst/>
            <a:rect l="l" t="t" r="r" b="b"/>
            <a:pathLst>
              <a:path w="9674" h="9775" extrusionOk="0">
                <a:moveTo>
                  <a:pt x="9641" y="1"/>
                </a:moveTo>
                <a:cubicBezTo>
                  <a:pt x="9641" y="268"/>
                  <a:pt x="9007" y="6405"/>
                  <a:pt x="0" y="9775"/>
                </a:cubicBezTo>
                <a:cubicBezTo>
                  <a:pt x="5538" y="8807"/>
                  <a:pt x="9674" y="5071"/>
                  <a:pt x="9674" y="635"/>
                </a:cubicBezTo>
                <a:cubicBezTo>
                  <a:pt x="9674" y="435"/>
                  <a:pt x="9674" y="234"/>
                  <a:pt x="9641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6" name="Google Shape;8206;p39"/>
          <p:cNvSpPr/>
          <p:nvPr/>
        </p:nvSpPr>
        <p:spPr>
          <a:xfrm>
            <a:off x="7453839" y="5516719"/>
            <a:ext cx="778573" cy="587874"/>
          </a:xfrm>
          <a:custGeom>
            <a:avLst/>
            <a:gdLst/>
            <a:ahLst/>
            <a:cxnLst/>
            <a:rect l="l" t="t" r="r" b="b"/>
            <a:pathLst>
              <a:path w="10509" h="7935" extrusionOk="0">
                <a:moveTo>
                  <a:pt x="5905" y="0"/>
                </a:moveTo>
                <a:cubicBezTo>
                  <a:pt x="5299" y="0"/>
                  <a:pt x="4666" y="98"/>
                  <a:pt x="4037" y="305"/>
                </a:cubicBezTo>
                <a:cubicBezTo>
                  <a:pt x="1502" y="1172"/>
                  <a:pt x="1" y="3507"/>
                  <a:pt x="668" y="5542"/>
                </a:cubicBezTo>
                <a:cubicBezTo>
                  <a:pt x="1166" y="7035"/>
                  <a:pt x="2741" y="7934"/>
                  <a:pt x="4561" y="7934"/>
                </a:cubicBezTo>
                <a:cubicBezTo>
                  <a:pt x="5181" y="7934"/>
                  <a:pt x="5829" y="7830"/>
                  <a:pt x="6472" y="7610"/>
                </a:cubicBezTo>
                <a:cubicBezTo>
                  <a:pt x="9007" y="6743"/>
                  <a:pt x="10508" y="4408"/>
                  <a:pt x="9841" y="2407"/>
                </a:cubicBezTo>
                <a:cubicBezTo>
                  <a:pt x="9340" y="902"/>
                  <a:pt x="7744" y="0"/>
                  <a:pt x="5905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7" name="Google Shape;8207;p39"/>
          <p:cNvSpPr/>
          <p:nvPr/>
        </p:nvSpPr>
        <p:spPr>
          <a:xfrm>
            <a:off x="7453840" y="5524423"/>
            <a:ext cx="692040" cy="521568"/>
          </a:xfrm>
          <a:custGeom>
            <a:avLst/>
            <a:gdLst/>
            <a:ahLst/>
            <a:cxnLst/>
            <a:rect l="l" t="t" r="r" b="b"/>
            <a:pathLst>
              <a:path w="9341" h="7040" extrusionOk="0">
                <a:moveTo>
                  <a:pt x="4804" y="1"/>
                </a:moveTo>
                <a:cubicBezTo>
                  <a:pt x="4537" y="68"/>
                  <a:pt x="4304" y="134"/>
                  <a:pt x="4037" y="234"/>
                </a:cubicBezTo>
                <a:cubicBezTo>
                  <a:pt x="1502" y="1068"/>
                  <a:pt x="1" y="3403"/>
                  <a:pt x="668" y="5438"/>
                </a:cubicBezTo>
                <a:cubicBezTo>
                  <a:pt x="735" y="5538"/>
                  <a:pt x="768" y="5672"/>
                  <a:pt x="835" y="5772"/>
                </a:cubicBezTo>
                <a:cubicBezTo>
                  <a:pt x="1702" y="6539"/>
                  <a:pt x="3036" y="7039"/>
                  <a:pt x="4504" y="7039"/>
                </a:cubicBezTo>
                <a:cubicBezTo>
                  <a:pt x="7206" y="7039"/>
                  <a:pt x="9341" y="5471"/>
                  <a:pt x="9341" y="3503"/>
                </a:cubicBezTo>
                <a:cubicBezTo>
                  <a:pt x="9341" y="1635"/>
                  <a:pt x="7339" y="134"/>
                  <a:pt x="4804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8" name="Google Shape;8208;p39"/>
          <p:cNvSpPr/>
          <p:nvPr/>
        </p:nvSpPr>
        <p:spPr>
          <a:xfrm>
            <a:off x="7691140" y="5625774"/>
            <a:ext cx="847695" cy="761236"/>
          </a:xfrm>
          <a:custGeom>
            <a:avLst/>
            <a:gdLst/>
            <a:ahLst/>
            <a:cxnLst/>
            <a:rect l="l" t="t" r="r" b="b"/>
            <a:pathLst>
              <a:path w="11442" h="10275" extrusionOk="0">
                <a:moveTo>
                  <a:pt x="500" y="1"/>
                </a:moveTo>
                <a:cubicBezTo>
                  <a:pt x="0" y="1"/>
                  <a:pt x="9007" y="5638"/>
                  <a:pt x="11442" y="10275"/>
                </a:cubicBezTo>
                <a:lnTo>
                  <a:pt x="11108" y="4437"/>
                </a:lnTo>
                <a:cubicBezTo>
                  <a:pt x="11108" y="4437"/>
                  <a:pt x="5037" y="67"/>
                  <a:pt x="500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9" name="Google Shape;8209;p39"/>
          <p:cNvSpPr/>
          <p:nvPr/>
        </p:nvSpPr>
        <p:spPr>
          <a:xfrm>
            <a:off x="7708402" y="5625773"/>
            <a:ext cx="469633" cy="281824"/>
          </a:xfrm>
          <a:custGeom>
            <a:avLst/>
            <a:gdLst/>
            <a:ahLst/>
            <a:cxnLst/>
            <a:rect l="l" t="t" r="r" b="b"/>
            <a:pathLst>
              <a:path w="6339" h="3804" extrusionOk="0">
                <a:moveTo>
                  <a:pt x="267" y="1"/>
                </a:moveTo>
                <a:cubicBezTo>
                  <a:pt x="1" y="1"/>
                  <a:pt x="2436" y="1602"/>
                  <a:pt x="5171" y="3803"/>
                </a:cubicBezTo>
                <a:cubicBezTo>
                  <a:pt x="5771" y="3270"/>
                  <a:pt x="6138" y="2436"/>
                  <a:pt x="6338" y="1768"/>
                </a:cubicBezTo>
                <a:cubicBezTo>
                  <a:pt x="4437" y="834"/>
                  <a:pt x="2202" y="34"/>
                  <a:pt x="26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0" name="Google Shape;8210;p39"/>
          <p:cNvSpPr/>
          <p:nvPr/>
        </p:nvSpPr>
        <p:spPr>
          <a:xfrm>
            <a:off x="7053473" y="5131693"/>
            <a:ext cx="1149300" cy="867105"/>
          </a:xfrm>
          <a:custGeom>
            <a:avLst/>
            <a:gdLst/>
            <a:ahLst/>
            <a:cxnLst/>
            <a:rect l="l" t="t" r="r" b="b"/>
            <a:pathLst>
              <a:path w="15513" h="11704" extrusionOk="0">
                <a:moveTo>
                  <a:pt x="8765" y="1"/>
                </a:moveTo>
                <a:cubicBezTo>
                  <a:pt x="7837" y="1"/>
                  <a:pt x="6867" y="161"/>
                  <a:pt x="5905" y="498"/>
                </a:cubicBezTo>
                <a:cubicBezTo>
                  <a:pt x="2169" y="1799"/>
                  <a:pt x="1" y="5269"/>
                  <a:pt x="1035" y="8204"/>
                </a:cubicBezTo>
                <a:cubicBezTo>
                  <a:pt x="1825" y="10402"/>
                  <a:pt x="4133" y="11704"/>
                  <a:pt x="6781" y="11704"/>
                </a:cubicBezTo>
                <a:cubicBezTo>
                  <a:pt x="7710" y="11704"/>
                  <a:pt x="8680" y="11544"/>
                  <a:pt x="9641" y="11206"/>
                </a:cubicBezTo>
                <a:cubicBezTo>
                  <a:pt x="13344" y="9872"/>
                  <a:pt x="15512" y="6436"/>
                  <a:pt x="14478" y="3501"/>
                </a:cubicBezTo>
                <a:cubicBezTo>
                  <a:pt x="13712" y="1303"/>
                  <a:pt x="11411" y="1"/>
                  <a:pt x="8765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1" name="Google Shape;8211;p39"/>
          <p:cNvSpPr/>
          <p:nvPr/>
        </p:nvSpPr>
        <p:spPr>
          <a:xfrm>
            <a:off x="7612015" y="5269937"/>
            <a:ext cx="605581" cy="726638"/>
          </a:xfrm>
          <a:custGeom>
            <a:avLst/>
            <a:gdLst/>
            <a:ahLst/>
            <a:cxnLst/>
            <a:rect l="l" t="t" r="r" b="b"/>
            <a:pathLst>
              <a:path w="8174" h="9808" extrusionOk="0">
                <a:moveTo>
                  <a:pt x="5972" y="0"/>
                </a:moveTo>
                <a:cubicBezTo>
                  <a:pt x="8173" y="6305"/>
                  <a:pt x="67" y="9774"/>
                  <a:pt x="1" y="9807"/>
                </a:cubicBezTo>
                <a:cubicBezTo>
                  <a:pt x="668" y="9740"/>
                  <a:pt x="1368" y="9574"/>
                  <a:pt x="2035" y="9340"/>
                </a:cubicBezTo>
                <a:cubicBezTo>
                  <a:pt x="5771" y="8073"/>
                  <a:pt x="7973" y="4670"/>
                  <a:pt x="6972" y="1701"/>
                </a:cubicBezTo>
                <a:cubicBezTo>
                  <a:pt x="6772" y="1034"/>
                  <a:pt x="6405" y="467"/>
                  <a:pt x="597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2" name="Google Shape;8212;p39"/>
          <p:cNvSpPr/>
          <p:nvPr/>
        </p:nvSpPr>
        <p:spPr>
          <a:xfrm>
            <a:off x="7055992" y="5148807"/>
            <a:ext cx="511639" cy="781018"/>
          </a:xfrm>
          <a:custGeom>
            <a:avLst/>
            <a:gdLst/>
            <a:ahLst/>
            <a:cxnLst/>
            <a:rect l="l" t="t" r="r" b="b"/>
            <a:pathLst>
              <a:path w="6906" h="10542" extrusionOk="0">
                <a:moveTo>
                  <a:pt x="6905" y="1"/>
                </a:moveTo>
                <a:lnTo>
                  <a:pt x="6905" y="1"/>
                </a:lnTo>
                <a:cubicBezTo>
                  <a:pt x="6572" y="67"/>
                  <a:pt x="6271" y="134"/>
                  <a:pt x="5938" y="267"/>
                </a:cubicBezTo>
                <a:cubicBezTo>
                  <a:pt x="2235" y="1535"/>
                  <a:pt x="0" y="4937"/>
                  <a:pt x="1001" y="7906"/>
                </a:cubicBezTo>
                <a:cubicBezTo>
                  <a:pt x="1368" y="9040"/>
                  <a:pt x="2169" y="9941"/>
                  <a:pt x="3169" y="10541"/>
                </a:cubicBezTo>
                <a:cubicBezTo>
                  <a:pt x="2269" y="9641"/>
                  <a:pt x="1435" y="8307"/>
                  <a:pt x="1702" y="6439"/>
                </a:cubicBezTo>
                <a:cubicBezTo>
                  <a:pt x="2269" y="2602"/>
                  <a:pt x="6738" y="101"/>
                  <a:pt x="69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3" name="Google Shape;8213;p39"/>
          <p:cNvSpPr/>
          <p:nvPr/>
        </p:nvSpPr>
        <p:spPr>
          <a:xfrm>
            <a:off x="7325372" y="5210596"/>
            <a:ext cx="323832" cy="249670"/>
          </a:xfrm>
          <a:custGeom>
            <a:avLst/>
            <a:gdLst/>
            <a:ahLst/>
            <a:cxnLst/>
            <a:rect l="l" t="t" r="r" b="b"/>
            <a:pathLst>
              <a:path w="4371" h="3370" extrusionOk="0">
                <a:moveTo>
                  <a:pt x="4370" y="0"/>
                </a:moveTo>
                <a:lnTo>
                  <a:pt x="4370" y="0"/>
                </a:lnTo>
                <a:cubicBezTo>
                  <a:pt x="4370" y="1"/>
                  <a:pt x="1735" y="401"/>
                  <a:pt x="0" y="3370"/>
                </a:cubicBezTo>
                <a:cubicBezTo>
                  <a:pt x="0" y="3370"/>
                  <a:pt x="3002" y="701"/>
                  <a:pt x="4370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4" name="Google Shape;8214;p39"/>
          <p:cNvSpPr/>
          <p:nvPr/>
        </p:nvSpPr>
        <p:spPr>
          <a:xfrm>
            <a:off x="7965410" y="4096042"/>
            <a:ext cx="1925205" cy="2827280"/>
          </a:xfrm>
          <a:custGeom>
            <a:avLst/>
            <a:gdLst/>
            <a:ahLst/>
            <a:cxnLst/>
            <a:rect l="l" t="t" r="r" b="b"/>
            <a:pathLst>
              <a:path w="25986" h="38162" extrusionOk="0">
                <a:moveTo>
                  <a:pt x="1" y="0"/>
                </a:moveTo>
                <a:cubicBezTo>
                  <a:pt x="1" y="1"/>
                  <a:pt x="7273" y="14978"/>
                  <a:pt x="6072" y="38161"/>
                </a:cubicBezTo>
                <a:lnTo>
                  <a:pt x="25986" y="38161"/>
                </a:lnTo>
                <a:cubicBezTo>
                  <a:pt x="22917" y="27654"/>
                  <a:pt x="16412" y="7639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5" name="Google Shape;8215;p39"/>
          <p:cNvSpPr/>
          <p:nvPr/>
        </p:nvSpPr>
        <p:spPr>
          <a:xfrm>
            <a:off x="8684573" y="4177610"/>
            <a:ext cx="1203606" cy="2745710"/>
          </a:xfrm>
          <a:custGeom>
            <a:avLst/>
            <a:gdLst/>
            <a:ahLst/>
            <a:cxnLst/>
            <a:rect l="l" t="t" r="r" b="b"/>
            <a:pathLst>
              <a:path w="16246" h="37061" extrusionOk="0">
                <a:moveTo>
                  <a:pt x="67" y="0"/>
                </a:moveTo>
                <a:lnTo>
                  <a:pt x="1" y="1234"/>
                </a:lnTo>
                <a:cubicBezTo>
                  <a:pt x="1" y="1234"/>
                  <a:pt x="11275" y="16445"/>
                  <a:pt x="11242" y="36226"/>
                </a:cubicBezTo>
                <a:lnTo>
                  <a:pt x="11576" y="37060"/>
                </a:lnTo>
                <a:lnTo>
                  <a:pt x="16246" y="37060"/>
                </a:lnTo>
                <a:cubicBezTo>
                  <a:pt x="13243" y="26719"/>
                  <a:pt x="6906" y="7239"/>
                  <a:pt x="67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6" name="Google Shape;8216;p39"/>
          <p:cNvSpPr/>
          <p:nvPr/>
        </p:nvSpPr>
        <p:spPr>
          <a:xfrm>
            <a:off x="7965409" y="4096042"/>
            <a:ext cx="1000979" cy="617880"/>
          </a:xfrm>
          <a:custGeom>
            <a:avLst/>
            <a:gdLst/>
            <a:ahLst/>
            <a:cxnLst/>
            <a:rect l="l" t="t" r="r" b="b"/>
            <a:pathLst>
              <a:path w="13511" h="8340" extrusionOk="0">
                <a:moveTo>
                  <a:pt x="1" y="0"/>
                </a:moveTo>
                <a:cubicBezTo>
                  <a:pt x="1" y="0"/>
                  <a:pt x="1435" y="2969"/>
                  <a:pt x="2936" y="8340"/>
                </a:cubicBezTo>
                <a:cubicBezTo>
                  <a:pt x="2936" y="8340"/>
                  <a:pt x="10208" y="7606"/>
                  <a:pt x="13510" y="6238"/>
                </a:cubicBezTo>
                <a:cubicBezTo>
                  <a:pt x="12176" y="4003"/>
                  <a:pt x="10808" y="2102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7" name="Google Shape;8217;p39"/>
          <p:cNvSpPr/>
          <p:nvPr/>
        </p:nvSpPr>
        <p:spPr>
          <a:xfrm>
            <a:off x="6776685" y="2382058"/>
            <a:ext cx="2727634" cy="2141611"/>
          </a:xfrm>
          <a:custGeom>
            <a:avLst/>
            <a:gdLst/>
            <a:ahLst/>
            <a:cxnLst/>
            <a:rect l="l" t="t" r="r" b="b"/>
            <a:pathLst>
              <a:path w="36817" h="28907" extrusionOk="0">
                <a:moveTo>
                  <a:pt x="19273" y="0"/>
                </a:moveTo>
                <a:cubicBezTo>
                  <a:pt x="13753" y="0"/>
                  <a:pt x="10850" y="3182"/>
                  <a:pt x="9508" y="5323"/>
                </a:cubicBezTo>
                <a:cubicBezTo>
                  <a:pt x="6839" y="6390"/>
                  <a:pt x="4571" y="8025"/>
                  <a:pt x="3337" y="9793"/>
                </a:cubicBezTo>
                <a:cubicBezTo>
                  <a:pt x="568" y="13895"/>
                  <a:pt x="1" y="19233"/>
                  <a:pt x="2503" y="23669"/>
                </a:cubicBezTo>
                <a:cubicBezTo>
                  <a:pt x="5005" y="28106"/>
                  <a:pt x="11376" y="28906"/>
                  <a:pt x="17647" y="28906"/>
                </a:cubicBezTo>
                <a:cubicBezTo>
                  <a:pt x="21683" y="28906"/>
                  <a:pt x="24352" y="26905"/>
                  <a:pt x="25753" y="25470"/>
                </a:cubicBezTo>
                <a:cubicBezTo>
                  <a:pt x="25804" y="25471"/>
                  <a:pt x="25856" y="25472"/>
                  <a:pt x="25907" y="25472"/>
                </a:cubicBezTo>
                <a:cubicBezTo>
                  <a:pt x="32818" y="25472"/>
                  <a:pt x="36817" y="18822"/>
                  <a:pt x="35426" y="12895"/>
                </a:cubicBezTo>
                <a:cubicBezTo>
                  <a:pt x="33825" y="6090"/>
                  <a:pt x="28955" y="452"/>
                  <a:pt x="20015" y="19"/>
                </a:cubicBezTo>
                <a:cubicBezTo>
                  <a:pt x="19763" y="6"/>
                  <a:pt x="19515" y="0"/>
                  <a:pt x="1927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8" name="Google Shape;8218;p39"/>
          <p:cNvSpPr/>
          <p:nvPr/>
        </p:nvSpPr>
        <p:spPr>
          <a:xfrm>
            <a:off x="9067677" y="3324953"/>
            <a:ext cx="135948" cy="494378"/>
          </a:xfrm>
          <a:custGeom>
            <a:avLst/>
            <a:gdLst/>
            <a:ahLst/>
            <a:cxnLst/>
            <a:rect l="l" t="t" r="r" b="b"/>
            <a:pathLst>
              <a:path w="1835" h="6673" extrusionOk="0">
                <a:moveTo>
                  <a:pt x="400" y="1"/>
                </a:moveTo>
                <a:cubicBezTo>
                  <a:pt x="1234" y="2136"/>
                  <a:pt x="0" y="6672"/>
                  <a:pt x="0" y="6672"/>
                </a:cubicBezTo>
                <a:cubicBezTo>
                  <a:pt x="1835" y="3770"/>
                  <a:pt x="1434" y="501"/>
                  <a:pt x="1434" y="501"/>
                </a:cubicBezTo>
                <a:lnTo>
                  <a:pt x="400" y="1"/>
                </a:ln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9" name="Google Shape;8219;p39"/>
          <p:cNvSpPr/>
          <p:nvPr/>
        </p:nvSpPr>
        <p:spPr>
          <a:xfrm>
            <a:off x="7728183" y="3338140"/>
            <a:ext cx="1776144" cy="1183010"/>
          </a:xfrm>
          <a:custGeom>
            <a:avLst/>
            <a:gdLst/>
            <a:ahLst/>
            <a:cxnLst/>
            <a:rect l="l" t="t" r="r" b="b"/>
            <a:pathLst>
              <a:path w="23974" h="15968" extrusionOk="0">
                <a:moveTo>
                  <a:pt x="22099" y="0"/>
                </a:moveTo>
                <a:cubicBezTo>
                  <a:pt x="21639" y="0"/>
                  <a:pt x="21282" y="56"/>
                  <a:pt x="21282" y="56"/>
                </a:cubicBezTo>
                <a:cubicBezTo>
                  <a:pt x="21282" y="56"/>
                  <a:pt x="21416" y="4960"/>
                  <a:pt x="18881" y="8496"/>
                </a:cubicBezTo>
                <a:cubicBezTo>
                  <a:pt x="17122" y="10922"/>
                  <a:pt x="14922" y="11308"/>
                  <a:pt x="13734" y="11308"/>
                </a:cubicBezTo>
                <a:cubicBezTo>
                  <a:pt x="13616" y="11308"/>
                  <a:pt x="13507" y="11304"/>
                  <a:pt x="13410" y="11298"/>
                </a:cubicBezTo>
                <a:cubicBezTo>
                  <a:pt x="13877" y="9930"/>
                  <a:pt x="13977" y="8630"/>
                  <a:pt x="13977" y="8629"/>
                </a:cubicBezTo>
                <a:lnTo>
                  <a:pt x="13977" y="8629"/>
                </a:lnTo>
                <a:cubicBezTo>
                  <a:pt x="10931" y="15703"/>
                  <a:pt x="779" y="15768"/>
                  <a:pt x="32" y="15768"/>
                </a:cubicBezTo>
                <a:cubicBezTo>
                  <a:pt x="18" y="15768"/>
                  <a:pt x="8" y="15768"/>
                  <a:pt x="0" y="15768"/>
                </a:cubicBezTo>
                <a:cubicBezTo>
                  <a:pt x="1568" y="15934"/>
                  <a:pt x="3169" y="15968"/>
                  <a:pt x="4804" y="15968"/>
                </a:cubicBezTo>
                <a:cubicBezTo>
                  <a:pt x="8640" y="15968"/>
                  <a:pt x="11242" y="14167"/>
                  <a:pt x="12676" y="12766"/>
                </a:cubicBezTo>
                <a:cubicBezTo>
                  <a:pt x="12743" y="12665"/>
                  <a:pt x="12810" y="12565"/>
                  <a:pt x="12876" y="12465"/>
                </a:cubicBezTo>
                <a:lnTo>
                  <a:pt x="12910" y="12565"/>
                </a:lnTo>
                <a:cubicBezTo>
                  <a:pt x="12961" y="12566"/>
                  <a:pt x="13013" y="12567"/>
                  <a:pt x="13064" y="12567"/>
                </a:cubicBezTo>
                <a:cubicBezTo>
                  <a:pt x="19975" y="12567"/>
                  <a:pt x="23974" y="5917"/>
                  <a:pt x="22583" y="23"/>
                </a:cubicBezTo>
                <a:cubicBezTo>
                  <a:pt x="22416" y="6"/>
                  <a:pt x="22252" y="0"/>
                  <a:pt x="2209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0" name="Google Shape;8220;p39"/>
          <p:cNvSpPr/>
          <p:nvPr/>
        </p:nvSpPr>
        <p:spPr>
          <a:xfrm>
            <a:off x="6776685" y="2383391"/>
            <a:ext cx="1416158" cy="2068563"/>
          </a:xfrm>
          <a:custGeom>
            <a:avLst/>
            <a:gdLst/>
            <a:ahLst/>
            <a:cxnLst/>
            <a:rect l="l" t="t" r="r" b="b"/>
            <a:pathLst>
              <a:path w="19115" h="27921" extrusionOk="0">
                <a:moveTo>
                  <a:pt x="19115" y="1"/>
                </a:moveTo>
                <a:lnTo>
                  <a:pt x="19115" y="1"/>
                </a:lnTo>
                <a:cubicBezTo>
                  <a:pt x="13677" y="68"/>
                  <a:pt x="10842" y="3203"/>
                  <a:pt x="9508" y="5305"/>
                </a:cubicBezTo>
                <a:cubicBezTo>
                  <a:pt x="6873" y="6372"/>
                  <a:pt x="4571" y="8007"/>
                  <a:pt x="3337" y="9775"/>
                </a:cubicBezTo>
                <a:cubicBezTo>
                  <a:pt x="568" y="13877"/>
                  <a:pt x="1" y="19215"/>
                  <a:pt x="2503" y="23651"/>
                </a:cubicBezTo>
                <a:cubicBezTo>
                  <a:pt x="3770" y="25886"/>
                  <a:pt x="6005" y="27187"/>
                  <a:pt x="8674" y="27921"/>
                </a:cubicBezTo>
                <a:cubicBezTo>
                  <a:pt x="8340" y="27821"/>
                  <a:pt x="2536" y="25986"/>
                  <a:pt x="2870" y="17980"/>
                </a:cubicBezTo>
                <a:cubicBezTo>
                  <a:pt x="3203" y="9741"/>
                  <a:pt x="11509" y="6839"/>
                  <a:pt x="11509" y="6839"/>
                </a:cubicBezTo>
                <a:cubicBezTo>
                  <a:pt x="12310" y="2436"/>
                  <a:pt x="18714" y="134"/>
                  <a:pt x="1911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1" name="Google Shape;8221;p39"/>
          <p:cNvSpPr/>
          <p:nvPr/>
        </p:nvSpPr>
        <p:spPr>
          <a:xfrm>
            <a:off x="9210960" y="4427207"/>
            <a:ext cx="1055359" cy="840287"/>
          </a:xfrm>
          <a:custGeom>
            <a:avLst/>
            <a:gdLst/>
            <a:ahLst/>
            <a:cxnLst/>
            <a:rect l="l" t="t" r="r" b="b"/>
            <a:pathLst>
              <a:path w="14245" h="11342" extrusionOk="0">
                <a:moveTo>
                  <a:pt x="7106" y="0"/>
                </a:moveTo>
                <a:cubicBezTo>
                  <a:pt x="3203" y="0"/>
                  <a:pt x="1" y="2535"/>
                  <a:pt x="1" y="5671"/>
                </a:cubicBezTo>
                <a:cubicBezTo>
                  <a:pt x="1" y="8807"/>
                  <a:pt x="3203" y="11342"/>
                  <a:pt x="7106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5"/>
                  <a:pt x="11042" y="0"/>
                  <a:pt x="7106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2" name="Google Shape;8222;p39"/>
          <p:cNvSpPr/>
          <p:nvPr/>
        </p:nvSpPr>
        <p:spPr>
          <a:xfrm>
            <a:off x="9285122" y="4607606"/>
            <a:ext cx="944081" cy="595653"/>
          </a:xfrm>
          <a:custGeom>
            <a:avLst/>
            <a:gdLst/>
            <a:ahLst/>
            <a:cxnLst/>
            <a:rect l="l" t="t" r="r" b="b"/>
            <a:pathLst>
              <a:path w="12743" h="8040" extrusionOk="0">
                <a:moveTo>
                  <a:pt x="6372" y="0"/>
                </a:moveTo>
                <a:cubicBezTo>
                  <a:pt x="2869" y="0"/>
                  <a:pt x="0" y="1802"/>
                  <a:pt x="0" y="4037"/>
                </a:cubicBezTo>
                <a:cubicBezTo>
                  <a:pt x="0" y="6238"/>
                  <a:pt x="2869" y="8039"/>
                  <a:pt x="6372" y="8039"/>
                </a:cubicBezTo>
                <a:cubicBezTo>
                  <a:pt x="9874" y="8039"/>
                  <a:pt x="12743" y="6238"/>
                  <a:pt x="12743" y="4037"/>
                </a:cubicBezTo>
                <a:cubicBezTo>
                  <a:pt x="12743" y="1802"/>
                  <a:pt x="9874" y="0"/>
                  <a:pt x="6372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3" name="Google Shape;8223;p39"/>
          <p:cNvSpPr/>
          <p:nvPr/>
        </p:nvSpPr>
        <p:spPr>
          <a:xfrm>
            <a:off x="9361728" y="4874466"/>
            <a:ext cx="284268" cy="798353"/>
          </a:xfrm>
          <a:custGeom>
            <a:avLst/>
            <a:gdLst/>
            <a:ahLst/>
            <a:cxnLst/>
            <a:rect l="l" t="t" r="r" b="b"/>
            <a:pathLst>
              <a:path w="3837" h="10776" extrusionOk="0">
                <a:moveTo>
                  <a:pt x="3837" y="1"/>
                </a:moveTo>
                <a:cubicBezTo>
                  <a:pt x="3836" y="1"/>
                  <a:pt x="1635" y="3237"/>
                  <a:pt x="1" y="6839"/>
                </a:cubicBezTo>
                <a:cubicBezTo>
                  <a:pt x="534" y="8140"/>
                  <a:pt x="1068" y="9474"/>
                  <a:pt x="1568" y="10775"/>
                </a:cubicBezTo>
                <a:cubicBezTo>
                  <a:pt x="1435" y="8874"/>
                  <a:pt x="1768" y="5505"/>
                  <a:pt x="383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4" name="Google Shape;8224;p39"/>
          <p:cNvSpPr/>
          <p:nvPr/>
        </p:nvSpPr>
        <p:spPr>
          <a:xfrm>
            <a:off x="9173917" y="4311039"/>
            <a:ext cx="1055284" cy="840287"/>
          </a:xfrm>
          <a:custGeom>
            <a:avLst/>
            <a:gdLst/>
            <a:ahLst/>
            <a:cxnLst/>
            <a:rect l="l" t="t" r="r" b="b"/>
            <a:pathLst>
              <a:path w="14244" h="11342" extrusionOk="0">
                <a:moveTo>
                  <a:pt x="7139" y="0"/>
                </a:moveTo>
                <a:cubicBezTo>
                  <a:pt x="3203" y="0"/>
                  <a:pt x="0" y="2536"/>
                  <a:pt x="0" y="5671"/>
                </a:cubicBezTo>
                <a:cubicBezTo>
                  <a:pt x="0" y="8807"/>
                  <a:pt x="3203" y="11342"/>
                  <a:pt x="7139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6"/>
                  <a:pt x="11042" y="0"/>
                  <a:pt x="7139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5" name="Google Shape;8225;p39"/>
          <p:cNvSpPr/>
          <p:nvPr/>
        </p:nvSpPr>
        <p:spPr>
          <a:xfrm>
            <a:off x="9208516" y="4449434"/>
            <a:ext cx="1020686" cy="701893"/>
          </a:xfrm>
          <a:custGeom>
            <a:avLst/>
            <a:gdLst/>
            <a:ahLst/>
            <a:cxnLst/>
            <a:rect l="l" t="t" r="r" b="b"/>
            <a:pathLst>
              <a:path w="13777" h="9474" extrusionOk="0">
                <a:moveTo>
                  <a:pt x="11942" y="0"/>
                </a:moveTo>
                <a:cubicBezTo>
                  <a:pt x="11942" y="67"/>
                  <a:pt x="13076" y="4237"/>
                  <a:pt x="10775" y="6739"/>
                </a:cubicBezTo>
                <a:cubicBezTo>
                  <a:pt x="9681" y="7929"/>
                  <a:pt x="7903" y="8375"/>
                  <a:pt x="6102" y="8375"/>
                </a:cubicBezTo>
                <a:cubicBezTo>
                  <a:pt x="6036" y="8375"/>
                  <a:pt x="5971" y="8374"/>
                  <a:pt x="5905" y="8373"/>
                </a:cubicBezTo>
                <a:cubicBezTo>
                  <a:pt x="7139" y="8040"/>
                  <a:pt x="8106" y="7639"/>
                  <a:pt x="8340" y="7339"/>
                </a:cubicBezTo>
                <a:lnTo>
                  <a:pt x="8340" y="7339"/>
                </a:lnTo>
                <a:cubicBezTo>
                  <a:pt x="8340" y="7339"/>
                  <a:pt x="7432" y="7467"/>
                  <a:pt x="6173" y="7467"/>
                </a:cubicBezTo>
                <a:cubicBezTo>
                  <a:pt x="4283" y="7467"/>
                  <a:pt x="1602" y="7179"/>
                  <a:pt x="0" y="5738"/>
                </a:cubicBezTo>
                <a:lnTo>
                  <a:pt x="0" y="5738"/>
                </a:lnTo>
                <a:cubicBezTo>
                  <a:pt x="1001" y="7906"/>
                  <a:pt x="3603" y="9474"/>
                  <a:pt x="6672" y="9474"/>
                </a:cubicBezTo>
                <a:cubicBezTo>
                  <a:pt x="10608" y="9474"/>
                  <a:pt x="13777" y="6939"/>
                  <a:pt x="13777" y="3803"/>
                </a:cubicBezTo>
                <a:cubicBezTo>
                  <a:pt x="13777" y="2335"/>
                  <a:pt x="13076" y="1001"/>
                  <a:pt x="1194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6" name="Google Shape;8226;p39"/>
          <p:cNvSpPr/>
          <p:nvPr/>
        </p:nvSpPr>
        <p:spPr>
          <a:xfrm>
            <a:off x="8247163" y="4965961"/>
            <a:ext cx="336129" cy="1957359"/>
          </a:xfrm>
          <a:custGeom>
            <a:avLst/>
            <a:gdLst/>
            <a:ahLst/>
            <a:cxnLst/>
            <a:rect l="l" t="t" r="r" b="b"/>
            <a:pathLst>
              <a:path w="4537" h="26420" extrusionOk="0">
                <a:moveTo>
                  <a:pt x="0" y="0"/>
                </a:moveTo>
                <a:cubicBezTo>
                  <a:pt x="1535" y="6538"/>
                  <a:pt x="2836" y="15578"/>
                  <a:pt x="2269" y="26419"/>
                </a:cubicBezTo>
                <a:lnTo>
                  <a:pt x="3436" y="26419"/>
                </a:lnTo>
                <a:cubicBezTo>
                  <a:pt x="4537" y="8541"/>
                  <a:pt x="1" y="1"/>
                  <a:pt x="0" y="0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7" name="Google Shape;8227;p39"/>
          <p:cNvSpPr/>
          <p:nvPr/>
        </p:nvSpPr>
        <p:spPr>
          <a:xfrm>
            <a:off x="7883840" y="2044817"/>
            <a:ext cx="2365130" cy="1411195"/>
          </a:xfrm>
          <a:custGeom>
            <a:avLst/>
            <a:gdLst/>
            <a:ahLst/>
            <a:cxnLst/>
            <a:rect l="l" t="t" r="r" b="b"/>
            <a:pathLst>
              <a:path w="31924" h="19048" extrusionOk="0">
                <a:moveTo>
                  <a:pt x="11209" y="1"/>
                </a:moveTo>
                <a:cubicBezTo>
                  <a:pt x="5005" y="1"/>
                  <a:pt x="1" y="4004"/>
                  <a:pt x="1" y="8874"/>
                </a:cubicBezTo>
                <a:cubicBezTo>
                  <a:pt x="1" y="13777"/>
                  <a:pt x="5005" y="17747"/>
                  <a:pt x="11209" y="17747"/>
                </a:cubicBezTo>
                <a:cubicBezTo>
                  <a:pt x="12276" y="17747"/>
                  <a:pt x="13310" y="17647"/>
                  <a:pt x="14278" y="17413"/>
                </a:cubicBezTo>
                <a:cubicBezTo>
                  <a:pt x="16079" y="18447"/>
                  <a:pt x="18314" y="19048"/>
                  <a:pt x="20716" y="19048"/>
                </a:cubicBezTo>
                <a:cubicBezTo>
                  <a:pt x="26920" y="19048"/>
                  <a:pt x="31924" y="15045"/>
                  <a:pt x="31924" y="10175"/>
                </a:cubicBezTo>
                <a:cubicBezTo>
                  <a:pt x="31924" y="5271"/>
                  <a:pt x="26920" y="1302"/>
                  <a:pt x="20716" y="1302"/>
                </a:cubicBezTo>
                <a:cubicBezTo>
                  <a:pt x="19648" y="1302"/>
                  <a:pt x="18614" y="1402"/>
                  <a:pt x="17647" y="1635"/>
                </a:cubicBezTo>
                <a:cubicBezTo>
                  <a:pt x="15846" y="635"/>
                  <a:pt x="13611" y="1"/>
                  <a:pt x="11209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8" name="Google Shape;8228;p39"/>
          <p:cNvSpPr/>
          <p:nvPr/>
        </p:nvSpPr>
        <p:spPr>
          <a:xfrm>
            <a:off x="8301542" y="2230181"/>
            <a:ext cx="1890607" cy="1057803"/>
          </a:xfrm>
          <a:custGeom>
            <a:avLst/>
            <a:gdLst/>
            <a:ahLst/>
            <a:cxnLst/>
            <a:rect l="l" t="t" r="r" b="b"/>
            <a:pathLst>
              <a:path w="25519" h="14278" extrusionOk="0">
                <a:moveTo>
                  <a:pt x="15511" y="1"/>
                </a:moveTo>
                <a:cubicBezTo>
                  <a:pt x="9941" y="1"/>
                  <a:pt x="5471" y="3203"/>
                  <a:pt x="5471" y="7139"/>
                </a:cubicBezTo>
                <a:cubicBezTo>
                  <a:pt x="5471" y="7306"/>
                  <a:pt x="5471" y="7439"/>
                  <a:pt x="5504" y="7606"/>
                </a:cubicBezTo>
                <a:cubicBezTo>
                  <a:pt x="2402" y="7806"/>
                  <a:pt x="0" y="9141"/>
                  <a:pt x="0" y="10775"/>
                </a:cubicBezTo>
                <a:cubicBezTo>
                  <a:pt x="0" y="12543"/>
                  <a:pt x="2802" y="13977"/>
                  <a:pt x="6271" y="13977"/>
                </a:cubicBezTo>
                <a:cubicBezTo>
                  <a:pt x="7806" y="13977"/>
                  <a:pt x="9207" y="13677"/>
                  <a:pt x="10274" y="13244"/>
                </a:cubicBezTo>
                <a:cubicBezTo>
                  <a:pt x="11809" y="13877"/>
                  <a:pt x="13577" y="14278"/>
                  <a:pt x="15511" y="14278"/>
                </a:cubicBezTo>
                <a:cubicBezTo>
                  <a:pt x="21049" y="14278"/>
                  <a:pt x="25519" y="11075"/>
                  <a:pt x="25519" y="7139"/>
                </a:cubicBezTo>
                <a:cubicBezTo>
                  <a:pt x="25519" y="3203"/>
                  <a:pt x="21049" y="1"/>
                  <a:pt x="15511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9" name="Google Shape;8229;p39"/>
          <p:cNvSpPr/>
          <p:nvPr/>
        </p:nvSpPr>
        <p:spPr>
          <a:xfrm>
            <a:off x="8897128" y="2516895"/>
            <a:ext cx="1947432" cy="1124482"/>
          </a:xfrm>
          <a:custGeom>
            <a:avLst/>
            <a:gdLst/>
            <a:ahLst/>
            <a:cxnLst/>
            <a:rect l="l" t="t" r="r" b="b"/>
            <a:pathLst>
              <a:path w="26286" h="15178" extrusionOk="0">
                <a:moveTo>
                  <a:pt x="0" y="0"/>
                </a:moveTo>
                <a:lnTo>
                  <a:pt x="0" y="0"/>
                </a:lnTo>
                <a:cubicBezTo>
                  <a:pt x="8440" y="3769"/>
                  <a:pt x="22016" y="15178"/>
                  <a:pt x="22016" y="15178"/>
                </a:cubicBezTo>
                <a:cubicBezTo>
                  <a:pt x="22016" y="15178"/>
                  <a:pt x="26286" y="12242"/>
                  <a:pt x="20849" y="7739"/>
                </a:cubicBezTo>
                <a:cubicBezTo>
                  <a:pt x="15412" y="3236"/>
                  <a:pt x="1" y="0"/>
                  <a:pt x="0" y="0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0" name="Google Shape;8230;p39"/>
          <p:cNvSpPr/>
          <p:nvPr/>
        </p:nvSpPr>
        <p:spPr>
          <a:xfrm>
            <a:off x="9757130" y="3045721"/>
            <a:ext cx="835396" cy="595653"/>
          </a:xfrm>
          <a:custGeom>
            <a:avLst/>
            <a:gdLst/>
            <a:ahLst/>
            <a:cxnLst/>
            <a:rect l="l" t="t" r="r" b="b"/>
            <a:pathLst>
              <a:path w="11276" h="8040" extrusionOk="0">
                <a:moveTo>
                  <a:pt x="1" y="1"/>
                </a:moveTo>
                <a:lnTo>
                  <a:pt x="1" y="1"/>
                </a:lnTo>
                <a:cubicBezTo>
                  <a:pt x="5638" y="4070"/>
                  <a:pt x="10408" y="8040"/>
                  <a:pt x="10408" y="8040"/>
                </a:cubicBezTo>
                <a:cubicBezTo>
                  <a:pt x="10408" y="8040"/>
                  <a:pt x="10875" y="7739"/>
                  <a:pt x="11275" y="7172"/>
                </a:cubicBezTo>
                <a:cubicBezTo>
                  <a:pt x="6706" y="2736"/>
                  <a:pt x="67" y="34"/>
                  <a:pt x="1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1" name="Google Shape;8231;p39"/>
          <p:cNvSpPr/>
          <p:nvPr/>
        </p:nvSpPr>
        <p:spPr>
          <a:xfrm>
            <a:off x="9458115" y="2717075"/>
            <a:ext cx="709302" cy="484451"/>
          </a:xfrm>
          <a:custGeom>
            <a:avLst/>
            <a:gdLst/>
            <a:ahLst/>
            <a:cxnLst/>
            <a:rect l="l" t="t" r="r" b="b"/>
            <a:pathLst>
              <a:path w="9574" h="6539" extrusionOk="0">
                <a:moveTo>
                  <a:pt x="2502" y="0"/>
                </a:moveTo>
                <a:lnTo>
                  <a:pt x="0" y="1668"/>
                </a:lnTo>
                <a:cubicBezTo>
                  <a:pt x="2402" y="3236"/>
                  <a:pt x="4771" y="4937"/>
                  <a:pt x="6905" y="6538"/>
                </a:cubicBezTo>
                <a:cubicBezTo>
                  <a:pt x="8306" y="5471"/>
                  <a:pt x="9174" y="3803"/>
                  <a:pt x="9574" y="2769"/>
                </a:cubicBezTo>
                <a:cubicBezTo>
                  <a:pt x="7439" y="1735"/>
                  <a:pt x="4937" y="801"/>
                  <a:pt x="2502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2" name="Google Shape;8232;p39"/>
          <p:cNvSpPr/>
          <p:nvPr/>
        </p:nvSpPr>
        <p:spPr>
          <a:xfrm>
            <a:off x="6808838" y="38118"/>
            <a:ext cx="5352955" cy="2720817"/>
          </a:xfrm>
          <a:custGeom>
            <a:avLst/>
            <a:gdLst/>
            <a:ahLst/>
            <a:cxnLst/>
            <a:rect l="l" t="t" r="r" b="b"/>
            <a:pathLst>
              <a:path w="72253" h="36725" extrusionOk="0">
                <a:moveTo>
                  <a:pt x="51704" y="1"/>
                </a:moveTo>
                <a:cubicBezTo>
                  <a:pt x="49369" y="1869"/>
                  <a:pt x="47401" y="3937"/>
                  <a:pt x="45867" y="6072"/>
                </a:cubicBezTo>
                <a:cubicBezTo>
                  <a:pt x="45500" y="6172"/>
                  <a:pt x="45166" y="6239"/>
                  <a:pt x="44799" y="6339"/>
                </a:cubicBezTo>
                <a:cubicBezTo>
                  <a:pt x="43465" y="6706"/>
                  <a:pt x="42164" y="7139"/>
                  <a:pt x="40930" y="7606"/>
                </a:cubicBezTo>
                <a:cubicBezTo>
                  <a:pt x="38152" y="4962"/>
                  <a:pt x="33451" y="3472"/>
                  <a:pt x="27979" y="3472"/>
                </a:cubicBezTo>
                <a:cubicBezTo>
                  <a:pt x="25236" y="3472"/>
                  <a:pt x="22299" y="3847"/>
                  <a:pt x="19314" y="4638"/>
                </a:cubicBezTo>
                <a:cubicBezTo>
                  <a:pt x="7840" y="7706"/>
                  <a:pt x="1" y="15779"/>
                  <a:pt x="1835" y="22684"/>
                </a:cubicBezTo>
                <a:cubicBezTo>
                  <a:pt x="3155" y="27776"/>
                  <a:pt x="9392" y="30824"/>
                  <a:pt x="17168" y="30824"/>
                </a:cubicBezTo>
                <a:cubicBezTo>
                  <a:pt x="17645" y="30824"/>
                  <a:pt x="18127" y="30813"/>
                  <a:pt x="18614" y="30790"/>
                </a:cubicBezTo>
                <a:cubicBezTo>
                  <a:pt x="21376" y="33507"/>
                  <a:pt x="26131" y="35035"/>
                  <a:pt x="31667" y="35035"/>
                </a:cubicBezTo>
                <a:cubicBezTo>
                  <a:pt x="34422" y="35035"/>
                  <a:pt x="37370" y="34656"/>
                  <a:pt x="40363" y="33858"/>
                </a:cubicBezTo>
                <a:cubicBezTo>
                  <a:pt x="41730" y="33491"/>
                  <a:pt x="42998" y="33058"/>
                  <a:pt x="44232" y="32591"/>
                </a:cubicBezTo>
                <a:cubicBezTo>
                  <a:pt x="47010" y="35235"/>
                  <a:pt x="51711" y="36725"/>
                  <a:pt x="57183" y="36725"/>
                </a:cubicBezTo>
                <a:cubicBezTo>
                  <a:pt x="59926" y="36725"/>
                  <a:pt x="62863" y="36350"/>
                  <a:pt x="65848" y="35560"/>
                </a:cubicBezTo>
                <a:cubicBezTo>
                  <a:pt x="68149" y="34926"/>
                  <a:pt x="70284" y="34125"/>
                  <a:pt x="72252" y="33158"/>
                </a:cubicBezTo>
                <a:lnTo>
                  <a:pt x="72252" y="1"/>
                </a:ln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3" name="Google Shape;8233;p39"/>
          <p:cNvSpPr/>
          <p:nvPr/>
        </p:nvSpPr>
        <p:spPr>
          <a:xfrm>
            <a:off x="7228985" y="381657"/>
            <a:ext cx="4932811" cy="2004329"/>
          </a:xfrm>
          <a:custGeom>
            <a:avLst/>
            <a:gdLst/>
            <a:ahLst/>
            <a:cxnLst/>
            <a:rect l="l" t="t" r="r" b="b"/>
            <a:pathLst>
              <a:path w="66582" h="27054" extrusionOk="0">
                <a:moveTo>
                  <a:pt x="37560" y="1"/>
                </a:moveTo>
                <a:cubicBezTo>
                  <a:pt x="29755" y="1"/>
                  <a:pt x="22817" y="1768"/>
                  <a:pt x="18447" y="4504"/>
                </a:cubicBezTo>
                <a:cubicBezTo>
                  <a:pt x="17012" y="4170"/>
                  <a:pt x="15445" y="4003"/>
                  <a:pt x="13810" y="4003"/>
                </a:cubicBezTo>
                <a:cubicBezTo>
                  <a:pt x="6171" y="4003"/>
                  <a:pt x="0" y="7773"/>
                  <a:pt x="0" y="12409"/>
                </a:cubicBezTo>
                <a:cubicBezTo>
                  <a:pt x="0" y="17079"/>
                  <a:pt x="6171" y="20849"/>
                  <a:pt x="13810" y="20849"/>
                </a:cubicBezTo>
                <a:cubicBezTo>
                  <a:pt x="16579" y="20849"/>
                  <a:pt x="19147" y="20348"/>
                  <a:pt x="21316" y="19481"/>
                </a:cubicBezTo>
                <a:cubicBezTo>
                  <a:pt x="25585" y="21349"/>
                  <a:pt x="31289" y="22483"/>
                  <a:pt x="37560" y="22483"/>
                </a:cubicBezTo>
                <a:cubicBezTo>
                  <a:pt x="39862" y="22483"/>
                  <a:pt x="42130" y="22316"/>
                  <a:pt x="44265" y="22016"/>
                </a:cubicBezTo>
                <a:cubicBezTo>
                  <a:pt x="47601" y="25085"/>
                  <a:pt x="52838" y="27053"/>
                  <a:pt x="58742" y="27053"/>
                </a:cubicBezTo>
                <a:cubicBezTo>
                  <a:pt x="61544" y="27053"/>
                  <a:pt x="64213" y="26620"/>
                  <a:pt x="66581" y="25819"/>
                </a:cubicBezTo>
                <a:lnTo>
                  <a:pt x="66581" y="2602"/>
                </a:lnTo>
                <a:cubicBezTo>
                  <a:pt x="64213" y="1802"/>
                  <a:pt x="61544" y="1368"/>
                  <a:pt x="58742" y="1368"/>
                </a:cubicBezTo>
                <a:cubicBezTo>
                  <a:pt x="56341" y="1368"/>
                  <a:pt x="54072" y="1702"/>
                  <a:pt x="51971" y="2302"/>
                </a:cubicBezTo>
                <a:cubicBezTo>
                  <a:pt x="47968" y="868"/>
                  <a:pt x="42964" y="1"/>
                  <a:pt x="37560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4" name="Google Shape;8234;p39"/>
          <p:cNvSpPr/>
          <p:nvPr/>
        </p:nvSpPr>
        <p:spPr>
          <a:xfrm>
            <a:off x="11403049" y="1053841"/>
            <a:ext cx="758791" cy="1603967"/>
          </a:xfrm>
          <a:custGeom>
            <a:avLst/>
            <a:gdLst/>
            <a:ahLst/>
            <a:cxnLst/>
            <a:rect l="l" t="t" r="r" b="b"/>
            <a:pathLst>
              <a:path w="10242" h="21650" extrusionOk="0">
                <a:moveTo>
                  <a:pt x="10241" y="1"/>
                </a:moveTo>
                <a:lnTo>
                  <a:pt x="1" y="15078"/>
                </a:lnTo>
                <a:lnTo>
                  <a:pt x="4737" y="21649"/>
                </a:lnTo>
                <a:cubicBezTo>
                  <a:pt x="4737" y="21649"/>
                  <a:pt x="7739" y="12810"/>
                  <a:pt x="10241" y="6539"/>
                </a:cubicBezTo>
                <a:lnTo>
                  <a:pt x="10241" y="1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5" name="Google Shape;8235;p39"/>
          <p:cNvSpPr/>
          <p:nvPr/>
        </p:nvSpPr>
        <p:spPr>
          <a:xfrm>
            <a:off x="11403049" y="1113183"/>
            <a:ext cx="758791" cy="1384005"/>
          </a:xfrm>
          <a:custGeom>
            <a:avLst/>
            <a:gdLst/>
            <a:ahLst/>
            <a:cxnLst/>
            <a:rect l="l" t="t" r="r" b="b"/>
            <a:pathLst>
              <a:path w="10242" h="18681" extrusionOk="0">
                <a:moveTo>
                  <a:pt x="9708" y="0"/>
                </a:moveTo>
                <a:lnTo>
                  <a:pt x="1" y="14277"/>
                </a:lnTo>
                <a:lnTo>
                  <a:pt x="1368" y="16212"/>
                </a:lnTo>
                <a:lnTo>
                  <a:pt x="4470" y="18680"/>
                </a:lnTo>
                <a:lnTo>
                  <a:pt x="7639" y="9540"/>
                </a:lnTo>
                <a:lnTo>
                  <a:pt x="8673" y="9741"/>
                </a:lnTo>
                <a:cubicBezTo>
                  <a:pt x="9207" y="8373"/>
                  <a:pt x="9741" y="7005"/>
                  <a:pt x="10241" y="5738"/>
                </a:cubicBezTo>
                <a:lnTo>
                  <a:pt x="10241" y="267"/>
                </a:lnTo>
                <a:cubicBezTo>
                  <a:pt x="10074" y="167"/>
                  <a:pt x="9874" y="100"/>
                  <a:pt x="9708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6" name="Google Shape;8236;p39"/>
          <p:cNvSpPr/>
          <p:nvPr/>
        </p:nvSpPr>
        <p:spPr>
          <a:xfrm>
            <a:off x="9991912" y="1004426"/>
            <a:ext cx="2169913" cy="5925567"/>
          </a:xfrm>
          <a:custGeom>
            <a:avLst/>
            <a:gdLst/>
            <a:ahLst/>
            <a:cxnLst/>
            <a:rect l="l" t="t" r="r" b="b"/>
            <a:pathLst>
              <a:path w="29289" h="79982" extrusionOk="0">
                <a:moveTo>
                  <a:pt x="10775" y="79924"/>
                </a:moveTo>
                <a:cubicBezTo>
                  <a:pt x="10775" y="79924"/>
                  <a:pt x="10775" y="79924"/>
                  <a:pt x="10775" y="79924"/>
                </a:cubicBezTo>
                <a:cubicBezTo>
                  <a:pt x="10775" y="79924"/>
                  <a:pt x="10775" y="79924"/>
                  <a:pt x="10775" y="79924"/>
                </a:cubicBezTo>
                <a:close/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12510" y="46000"/>
                  <a:pt x="10775" y="79924"/>
                </a:cubicBezTo>
                <a:lnTo>
                  <a:pt x="10775" y="79924"/>
                </a:lnTo>
                <a:cubicBezTo>
                  <a:pt x="10775" y="79922"/>
                  <a:pt x="10891" y="79921"/>
                  <a:pt x="11104" y="79921"/>
                </a:cubicBezTo>
                <a:cubicBezTo>
                  <a:pt x="12640" y="79921"/>
                  <a:pt x="19226" y="79981"/>
                  <a:pt x="24033" y="79981"/>
                </a:cubicBezTo>
                <a:cubicBezTo>
                  <a:pt x="26896" y="79981"/>
                  <a:pt x="29128" y="79960"/>
                  <a:pt x="29288" y="79891"/>
                </a:cubicBezTo>
                <a:lnTo>
                  <a:pt x="29288" y="30856"/>
                </a:lnTo>
                <a:cubicBezTo>
                  <a:pt x="24418" y="19981"/>
                  <a:pt x="18881" y="8907"/>
                  <a:pt x="13944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7" name="Google Shape;8237;p39"/>
          <p:cNvSpPr/>
          <p:nvPr/>
        </p:nvSpPr>
        <p:spPr>
          <a:xfrm>
            <a:off x="10174833" y="2099197"/>
            <a:ext cx="879849" cy="4826571"/>
          </a:xfrm>
          <a:custGeom>
            <a:avLst/>
            <a:gdLst/>
            <a:ahLst/>
            <a:cxnLst/>
            <a:rect l="l" t="t" r="r" b="b"/>
            <a:pathLst>
              <a:path w="11876" h="65148" extrusionOk="0">
                <a:moveTo>
                  <a:pt x="0" y="1"/>
                </a:moveTo>
                <a:lnTo>
                  <a:pt x="0" y="1"/>
                </a:lnTo>
                <a:cubicBezTo>
                  <a:pt x="3569" y="13744"/>
                  <a:pt x="9540" y="41030"/>
                  <a:pt x="8306" y="65114"/>
                </a:cubicBezTo>
                <a:cubicBezTo>
                  <a:pt x="8306" y="65114"/>
                  <a:pt x="9774" y="65147"/>
                  <a:pt x="11875" y="65147"/>
                </a:cubicBezTo>
                <a:cubicBezTo>
                  <a:pt x="10174" y="32958"/>
                  <a:pt x="1768" y="5505"/>
                  <a:pt x="234" y="735"/>
                </a:cubicBezTo>
                <a:cubicBezTo>
                  <a:pt x="100" y="268"/>
                  <a:pt x="0" y="1"/>
                  <a:pt x="0" y="1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8" name="Google Shape;8238;p39"/>
          <p:cNvSpPr/>
          <p:nvPr/>
        </p:nvSpPr>
        <p:spPr>
          <a:xfrm>
            <a:off x="9991912" y="1004426"/>
            <a:ext cx="2169913" cy="2654288"/>
          </a:xfrm>
          <a:custGeom>
            <a:avLst/>
            <a:gdLst/>
            <a:ahLst/>
            <a:cxnLst/>
            <a:rect l="l" t="t" r="r" b="b"/>
            <a:pathLst>
              <a:path w="29289" h="35827" extrusionOk="0"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534" y="7539"/>
                  <a:pt x="1335" y="10541"/>
                </a:cubicBezTo>
                <a:cubicBezTo>
                  <a:pt x="4737" y="10508"/>
                  <a:pt x="10642" y="10208"/>
                  <a:pt x="15578" y="9140"/>
                </a:cubicBezTo>
                <a:cubicBezTo>
                  <a:pt x="18214" y="13343"/>
                  <a:pt x="25519" y="25652"/>
                  <a:pt x="29288" y="35826"/>
                </a:cubicBezTo>
                <a:lnTo>
                  <a:pt x="29288" y="30856"/>
                </a:lnTo>
                <a:cubicBezTo>
                  <a:pt x="25852" y="23184"/>
                  <a:pt x="22083" y="15412"/>
                  <a:pt x="18414" y="8373"/>
                </a:cubicBezTo>
                <a:cubicBezTo>
                  <a:pt x="16879" y="5438"/>
                  <a:pt x="15378" y="2636"/>
                  <a:pt x="13944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9" name="Google Shape;8239;p39"/>
          <p:cNvSpPr/>
          <p:nvPr/>
        </p:nvSpPr>
        <p:spPr>
          <a:xfrm>
            <a:off x="10328044" y="8484"/>
            <a:ext cx="1833783" cy="884812"/>
          </a:xfrm>
          <a:custGeom>
            <a:avLst/>
            <a:gdLst/>
            <a:ahLst/>
            <a:cxnLst/>
            <a:rect l="l" t="t" r="r" b="b"/>
            <a:pathLst>
              <a:path w="24752" h="11943" extrusionOk="0">
                <a:moveTo>
                  <a:pt x="100" y="1"/>
                </a:moveTo>
                <a:cubicBezTo>
                  <a:pt x="34" y="301"/>
                  <a:pt x="0" y="634"/>
                  <a:pt x="0" y="935"/>
                </a:cubicBezTo>
                <a:cubicBezTo>
                  <a:pt x="0" y="7006"/>
                  <a:pt x="8840" y="11942"/>
                  <a:pt x="19714" y="11942"/>
                </a:cubicBezTo>
                <a:cubicBezTo>
                  <a:pt x="21449" y="11942"/>
                  <a:pt x="23150" y="11809"/>
                  <a:pt x="24751" y="11576"/>
                </a:cubicBezTo>
                <a:lnTo>
                  <a:pt x="24751" y="1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0" name="Google Shape;8240;p39"/>
          <p:cNvSpPr/>
          <p:nvPr/>
        </p:nvSpPr>
        <p:spPr>
          <a:xfrm>
            <a:off x="6401063" y="8484"/>
            <a:ext cx="5372735" cy="1690574"/>
          </a:xfrm>
          <a:custGeom>
            <a:avLst/>
            <a:gdLst/>
            <a:ahLst/>
            <a:cxnLst/>
            <a:rect l="l" t="t" r="r" b="b"/>
            <a:pathLst>
              <a:path w="72520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1" y="13898"/>
                  <a:pt x="9218" y="17357"/>
                  <a:pt x="16868" y="17357"/>
                </a:cubicBezTo>
                <a:cubicBezTo>
                  <a:pt x="19541" y="17357"/>
                  <a:pt x="22361" y="16935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64380" y="17246"/>
                  <a:pt x="72119" y="8507"/>
                  <a:pt x="72519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1" name="Google Shape;8241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0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2" name="Google Shape;8242;p39"/>
          <p:cNvSpPr/>
          <p:nvPr/>
        </p:nvSpPr>
        <p:spPr>
          <a:xfrm>
            <a:off x="7738038" y="1852119"/>
            <a:ext cx="2377502" cy="1356816"/>
          </a:xfrm>
          <a:custGeom>
            <a:avLst/>
            <a:gdLst/>
            <a:ahLst/>
            <a:cxnLst/>
            <a:rect l="l" t="t" r="r" b="b"/>
            <a:pathLst>
              <a:path w="32091" h="18314" extrusionOk="0">
                <a:moveTo>
                  <a:pt x="16313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4344"/>
                  <a:pt x="5038" y="18313"/>
                  <a:pt x="11242" y="18313"/>
                </a:cubicBezTo>
                <a:cubicBezTo>
                  <a:pt x="12643" y="18313"/>
                  <a:pt x="13978" y="18113"/>
                  <a:pt x="15212" y="17746"/>
                </a:cubicBezTo>
                <a:lnTo>
                  <a:pt x="16313" y="17746"/>
                </a:lnTo>
                <a:cubicBezTo>
                  <a:pt x="25019" y="17746"/>
                  <a:pt x="32090" y="13777"/>
                  <a:pt x="32090" y="8873"/>
                </a:cubicBezTo>
                <a:cubicBezTo>
                  <a:pt x="32090" y="4003"/>
                  <a:pt x="25019" y="0"/>
                  <a:pt x="1631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3" name="Google Shape;8243;p39"/>
          <p:cNvSpPr/>
          <p:nvPr/>
        </p:nvSpPr>
        <p:spPr>
          <a:xfrm>
            <a:off x="9860926" y="4810234"/>
            <a:ext cx="2061153" cy="1134409"/>
          </a:xfrm>
          <a:custGeom>
            <a:avLst/>
            <a:gdLst/>
            <a:ahLst/>
            <a:cxnLst/>
            <a:rect l="l" t="t" r="r" b="b"/>
            <a:pathLst>
              <a:path w="27821" h="15312" extrusionOk="0">
                <a:moveTo>
                  <a:pt x="6238" y="1"/>
                </a:moveTo>
                <a:lnTo>
                  <a:pt x="1" y="534"/>
                </a:lnTo>
                <a:cubicBezTo>
                  <a:pt x="1" y="534"/>
                  <a:pt x="1602" y="1235"/>
                  <a:pt x="3870" y="2402"/>
                </a:cubicBezTo>
                <a:lnTo>
                  <a:pt x="7639" y="2402"/>
                </a:lnTo>
                <a:lnTo>
                  <a:pt x="5171" y="3103"/>
                </a:lnTo>
                <a:cubicBezTo>
                  <a:pt x="7006" y="4104"/>
                  <a:pt x="9107" y="5338"/>
                  <a:pt x="11175" y="6739"/>
                </a:cubicBezTo>
                <a:lnTo>
                  <a:pt x="15845" y="7306"/>
                </a:lnTo>
                <a:lnTo>
                  <a:pt x="12643" y="7806"/>
                </a:lnTo>
                <a:cubicBezTo>
                  <a:pt x="15712" y="10075"/>
                  <a:pt x="18447" y="12643"/>
                  <a:pt x="19615" y="15312"/>
                </a:cubicBezTo>
                <a:lnTo>
                  <a:pt x="27821" y="11409"/>
                </a:lnTo>
                <a:cubicBezTo>
                  <a:pt x="27787" y="11409"/>
                  <a:pt x="16946" y="835"/>
                  <a:pt x="6238" y="1"/>
                </a:cubicBez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4" name="Google Shape;8244;p39"/>
          <p:cNvSpPr/>
          <p:nvPr/>
        </p:nvSpPr>
        <p:spPr>
          <a:xfrm>
            <a:off x="11249836" y="5148807"/>
            <a:ext cx="669813" cy="751383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5" name="Google Shape;8245;p39"/>
          <p:cNvSpPr/>
          <p:nvPr/>
        </p:nvSpPr>
        <p:spPr>
          <a:xfrm>
            <a:off x="10352716" y="3878526"/>
            <a:ext cx="1809112" cy="2172358"/>
          </a:xfrm>
          <a:custGeom>
            <a:avLst/>
            <a:gdLst/>
            <a:ahLst/>
            <a:cxnLst/>
            <a:rect l="l" t="t" r="r" b="b"/>
            <a:pathLst>
              <a:path w="24419" h="29322" extrusionOk="0">
                <a:moveTo>
                  <a:pt x="1" y="1"/>
                </a:moveTo>
                <a:cubicBezTo>
                  <a:pt x="1" y="1"/>
                  <a:pt x="1635" y="1469"/>
                  <a:pt x="3904" y="3970"/>
                </a:cubicBezTo>
                <a:lnTo>
                  <a:pt x="8740" y="4738"/>
                </a:lnTo>
                <a:lnTo>
                  <a:pt x="5004" y="5205"/>
                </a:lnTo>
                <a:cubicBezTo>
                  <a:pt x="6939" y="7440"/>
                  <a:pt x="9207" y="10308"/>
                  <a:pt x="11209" y="13577"/>
                </a:cubicBezTo>
                <a:lnTo>
                  <a:pt x="17313" y="15846"/>
                </a:lnTo>
                <a:lnTo>
                  <a:pt x="12310" y="15412"/>
                </a:lnTo>
                <a:lnTo>
                  <a:pt x="12310" y="15412"/>
                </a:lnTo>
                <a:cubicBezTo>
                  <a:pt x="12543" y="15846"/>
                  <a:pt x="12777" y="16246"/>
                  <a:pt x="12977" y="16646"/>
                </a:cubicBezTo>
                <a:lnTo>
                  <a:pt x="16179" y="17847"/>
                </a:lnTo>
                <a:lnTo>
                  <a:pt x="13377" y="17380"/>
                </a:lnTo>
                <a:lnTo>
                  <a:pt x="13377" y="17380"/>
                </a:lnTo>
                <a:cubicBezTo>
                  <a:pt x="15245" y="21083"/>
                  <a:pt x="16646" y="25152"/>
                  <a:pt x="17013" y="29322"/>
                </a:cubicBezTo>
                <a:lnTo>
                  <a:pt x="17580" y="29322"/>
                </a:lnTo>
                <a:lnTo>
                  <a:pt x="24418" y="28421"/>
                </a:lnTo>
                <a:lnTo>
                  <a:pt x="24418" y="16579"/>
                </a:lnTo>
                <a:cubicBezTo>
                  <a:pt x="15779" y="3270"/>
                  <a:pt x="6706" y="168"/>
                  <a:pt x="6706" y="168"/>
                </a:cubicBezTo>
                <a:lnTo>
                  <a:pt x="1" y="1"/>
                </a:ln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6" name="Google Shape;8246;p39"/>
          <p:cNvSpPr/>
          <p:nvPr/>
        </p:nvSpPr>
        <p:spPr>
          <a:xfrm>
            <a:off x="11482173" y="4303631"/>
            <a:ext cx="679668" cy="1314808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7" name="Google Shape;8247;p39"/>
          <p:cNvSpPr/>
          <p:nvPr/>
        </p:nvSpPr>
        <p:spPr>
          <a:xfrm>
            <a:off x="8481945" y="5287274"/>
            <a:ext cx="3679864" cy="1636046"/>
          </a:xfrm>
          <a:custGeom>
            <a:avLst/>
            <a:gdLst/>
            <a:ahLst/>
            <a:cxnLst/>
            <a:rect l="l" t="t" r="r" b="b"/>
            <a:pathLst>
              <a:path w="49670" h="22083" extrusionOk="0">
                <a:moveTo>
                  <a:pt x="47658" y="1"/>
                </a:moveTo>
                <a:cubicBezTo>
                  <a:pt x="46242" y="1"/>
                  <a:pt x="44785" y="97"/>
                  <a:pt x="43298" y="300"/>
                </a:cubicBezTo>
                <a:cubicBezTo>
                  <a:pt x="33157" y="1667"/>
                  <a:pt x="25318" y="7538"/>
                  <a:pt x="24218" y="14110"/>
                </a:cubicBezTo>
                <a:cubicBezTo>
                  <a:pt x="17480" y="14110"/>
                  <a:pt x="11675" y="15944"/>
                  <a:pt x="9107" y="18546"/>
                </a:cubicBezTo>
                <a:cubicBezTo>
                  <a:pt x="8173" y="18146"/>
                  <a:pt x="7105" y="17912"/>
                  <a:pt x="5971" y="17912"/>
                </a:cubicBezTo>
                <a:cubicBezTo>
                  <a:pt x="2702" y="17912"/>
                  <a:pt x="67" y="19780"/>
                  <a:pt x="0" y="22082"/>
                </a:cubicBezTo>
                <a:lnTo>
                  <a:pt x="49669" y="22082"/>
                </a:lnTo>
                <a:lnTo>
                  <a:pt x="49669" y="66"/>
                </a:lnTo>
                <a:cubicBezTo>
                  <a:pt x="49009" y="23"/>
                  <a:pt x="48338" y="1"/>
                  <a:pt x="47658" y="1"/>
                </a:cubicBezTo>
                <a:close/>
              </a:path>
            </a:pathLst>
          </a:custGeom>
          <a:solidFill>
            <a:srgbClr val="7CAD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8" name="Google Shape;8248;p39"/>
          <p:cNvSpPr/>
          <p:nvPr/>
        </p:nvSpPr>
        <p:spPr>
          <a:xfrm>
            <a:off x="6401062" y="8484"/>
            <a:ext cx="5002008" cy="1690574"/>
          </a:xfrm>
          <a:custGeom>
            <a:avLst/>
            <a:gdLst/>
            <a:ahLst/>
            <a:cxnLst/>
            <a:rect l="l" t="t" r="r" b="b"/>
            <a:pathLst>
              <a:path w="67516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7" y="13905"/>
                  <a:pt x="9206" y="17361"/>
                  <a:pt x="16863" y="17361"/>
                </a:cubicBezTo>
                <a:cubicBezTo>
                  <a:pt x="18438" y="17361"/>
                  <a:pt x="20066" y="17214"/>
                  <a:pt x="21716" y="16913"/>
                </a:cubicBezTo>
                <a:cubicBezTo>
                  <a:pt x="22250" y="16813"/>
                  <a:pt x="22817" y="16679"/>
                  <a:pt x="23417" y="16546"/>
                </a:cubicBezTo>
                <a:cubicBezTo>
                  <a:pt x="23451" y="16546"/>
                  <a:pt x="23484" y="16546"/>
                  <a:pt x="23517" y="16512"/>
                </a:cubicBezTo>
                <a:cubicBezTo>
                  <a:pt x="24085" y="16379"/>
                  <a:pt x="24618" y="16246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58676" y="19148"/>
                  <a:pt x="63413" y="16045"/>
                  <a:pt x="66815" y="12376"/>
                </a:cubicBezTo>
                <a:cubicBezTo>
                  <a:pt x="67249" y="11776"/>
                  <a:pt x="67515" y="11409"/>
                  <a:pt x="67516" y="11409"/>
                </a:cubicBezTo>
                <a:lnTo>
                  <a:pt x="67516" y="11409"/>
                </a:lnTo>
                <a:cubicBezTo>
                  <a:pt x="59925" y="17586"/>
                  <a:pt x="52720" y="19555"/>
                  <a:pt x="46619" y="19555"/>
                </a:cubicBezTo>
                <a:cubicBezTo>
                  <a:pt x="37599" y="19555"/>
                  <a:pt x="30992" y="15250"/>
                  <a:pt x="29121" y="13877"/>
                </a:cubicBezTo>
                <a:cubicBezTo>
                  <a:pt x="32424" y="11742"/>
                  <a:pt x="33224" y="10341"/>
                  <a:pt x="33224" y="10341"/>
                </a:cubicBezTo>
                <a:lnTo>
                  <a:pt x="33224" y="10341"/>
                </a:lnTo>
                <a:cubicBezTo>
                  <a:pt x="33224" y="10342"/>
                  <a:pt x="24859" y="14072"/>
                  <a:pt x="17400" y="14072"/>
                </a:cubicBezTo>
                <a:cubicBezTo>
                  <a:pt x="15035" y="14072"/>
                  <a:pt x="12762" y="13697"/>
                  <a:pt x="10875" y="12710"/>
                </a:cubicBezTo>
                <a:cubicBezTo>
                  <a:pt x="3070" y="8573"/>
                  <a:pt x="6705" y="1"/>
                  <a:pt x="67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9" name="Google Shape;8249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lnTo>
                  <a:pt x="5204" y="0"/>
                </a:ln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11041"/>
                </a:lnTo>
                <a:cubicBezTo>
                  <a:pt x="3803" y="10274"/>
                  <a:pt x="2102" y="8973"/>
                  <a:pt x="1802" y="7105"/>
                </a:cubicBezTo>
                <a:cubicBezTo>
                  <a:pt x="1301" y="3870"/>
                  <a:pt x="5204" y="0"/>
                  <a:pt x="5204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0" name="Google Shape;8250;p39"/>
          <p:cNvSpPr/>
          <p:nvPr/>
        </p:nvSpPr>
        <p:spPr>
          <a:xfrm>
            <a:off x="7283737" y="295123"/>
            <a:ext cx="896740" cy="445852"/>
          </a:xfrm>
          <a:custGeom>
            <a:avLst/>
            <a:gdLst/>
            <a:ahLst/>
            <a:cxnLst/>
            <a:rect l="l" t="t" r="r" b="b"/>
            <a:pathLst>
              <a:path w="12104" h="6018" extrusionOk="0">
                <a:moveTo>
                  <a:pt x="1396" y="1"/>
                </a:moveTo>
                <a:lnTo>
                  <a:pt x="1396" y="1"/>
                </a:lnTo>
                <a:cubicBezTo>
                  <a:pt x="1" y="4885"/>
                  <a:pt x="3182" y="6018"/>
                  <a:pt x="6433" y="6018"/>
                </a:cubicBezTo>
                <a:cubicBezTo>
                  <a:pt x="9243" y="6018"/>
                  <a:pt x="12104" y="5171"/>
                  <a:pt x="12104" y="5171"/>
                </a:cubicBezTo>
                <a:lnTo>
                  <a:pt x="12104" y="5171"/>
                </a:lnTo>
                <a:cubicBezTo>
                  <a:pt x="11411" y="5214"/>
                  <a:pt x="10763" y="5235"/>
                  <a:pt x="10156" y="5235"/>
                </a:cubicBezTo>
                <a:cubicBezTo>
                  <a:pt x="392" y="5235"/>
                  <a:pt x="1396" y="2"/>
                  <a:pt x="1396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1" name="Google Shape;8251;p39"/>
          <p:cNvSpPr/>
          <p:nvPr/>
        </p:nvSpPr>
        <p:spPr>
          <a:xfrm>
            <a:off x="11598267" y="8483"/>
            <a:ext cx="175585" cy="575873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2" name="Google Shape;8252;p39"/>
          <p:cNvSpPr/>
          <p:nvPr/>
        </p:nvSpPr>
        <p:spPr>
          <a:xfrm>
            <a:off x="7738037" y="1852119"/>
            <a:ext cx="1779477" cy="1262875"/>
          </a:xfrm>
          <a:custGeom>
            <a:avLst/>
            <a:gdLst/>
            <a:ahLst/>
            <a:cxnLst/>
            <a:rect l="l" t="t" r="r" b="b"/>
            <a:pathLst>
              <a:path w="24019" h="17046" extrusionOk="0">
                <a:moveTo>
                  <a:pt x="16346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2676"/>
                  <a:pt x="2202" y="15511"/>
                  <a:pt x="5505" y="17046"/>
                </a:cubicBezTo>
                <a:cubicBezTo>
                  <a:pt x="3670" y="15545"/>
                  <a:pt x="835" y="12776"/>
                  <a:pt x="1969" y="7906"/>
                </a:cubicBezTo>
                <a:cubicBezTo>
                  <a:pt x="2770" y="4437"/>
                  <a:pt x="7239" y="2835"/>
                  <a:pt x="9808" y="2202"/>
                </a:cubicBezTo>
                <a:lnTo>
                  <a:pt x="9808" y="2202"/>
                </a:lnTo>
                <a:cubicBezTo>
                  <a:pt x="8107" y="3769"/>
                  <a:pt x="7907" y="5804"/>
                  <a:pt x="7907" y="5804"/>
                </a:cubicBezTo>
                <a:cubicBezTo>
                  <a:pt x="9174" y="2669"/>
                  <a:pt x="13310" y="1334"/>
                  <a:pt x="13344" y="1301"/>
                </a:cubicBezTo>
                <a:cubicBezTo>
                  <a:pt x="14852" y="1034"/>
                  <a:pt x="16850" y="954"/>
                  <a:pt x="18710" y="954"/>
                </a:cubicBezTo>
                <a:cubicBezTo>
                  <a:pt x="21500" y="954"/>
                  <a:pt x="23978" y="1134"/>
                  <a:pt x="24018" y="1134"/>
                </a:cubicBezTo>
                <a:cubicBezTo>
                  <a:pt x="21750" y="434"/>
                  <a:pt x="19115" y="0"/>
                  <a:pt x="16346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3" name="Google Shape;8253;p39"/>
          <p:cNvSpPr/>
          <p:nvPr/>
        </p:nvSpPr>
        <p:spPr>
          <a:xfrm>
            <a:off x="6969459" y="3374442"/>
            <a:ext cx="494378" cy="721674"/>
          </a:xfrm>
          <a:custGeom>
            <a:avLst/>
            <a:gdLst/>
            <a:ahLst/>
            <a:cxnLst/>
            <a:rect l="l" t="t" r="r" b="b"/>
            <a:pathLst>
              <a:path w="6673" h="9741" extrusionOk="0">
                <a:moveTo>
                  <a:pt x="6072" y="0"/>
                </a:moveTo>
                <a:lnTo>
                  <a:pt x="6072" y="0"/>
                </a:lnTo>
                <a:cubicBezTo>
                  <a:pt x="1" y="6338"/>
                  <a:pt x="6672" y="9740"/>
                  <a:pt x="6672" y="9740"/>
                </a:cubicBezTo>
                <a:cubicBezTo>
                  <a:pt x="2636" y="7072"/>
                  <a:pt x="6072" y="1"/>
                  <a:pt x="6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4" name="Google Shape;8254;p39"/>
          <p:cNvSpPr/>
          <p:nvPr/>
        </p:nvSpPr>
        <p:spPr>
          <a:xfrm>
            <a:off x="8864974" y="2331532"/>
            <a:ext cx="1250576" cy="835396"/>
          </a:xfrm>
          <a:custGeom>
            <a:avLst/>
            <a:gdLst/>
            <a:ahLst/>
            <a:cxnLst/>
            <a:rect l="l" t="t" r="r" b="b"/>
            <a:pathLst>
              <a:path w="16880" h="11276" extrusionOk="0">
                <a:moveTo>
                  <a:pt x="16279" y="0"/>
                </a:moveTo>
                <a:cubicBezTo>
                  <a:pt x="16279" y="67"/>
                  <a:pt x="16212" y="5237"/>
                  <a:pt x="10542" y="7839"/>
                </a:cubicBezTo>
                <a:cubicBezTo>
                  <a:pt x="4871" y="10441"/>
                  <a:pt x="1" y="11275"/>
                  <a:pt x="1" y="11275"/>
                </a:cubicBezTo>
                <a:lnTo>
                  <a:pt x="1102" y="11275"/>
                </a:lnTo>
                <a:cubicBezTo>
                  <a:pt x="9808" y="11275"/>
                  <a:pt x="16879" y="7306"/>
                  <a:pt x="16879" y="2402"/>
                </a:cubicBezTo>
                <a:cubicBezTo>
                  <a:pt x="16879" y="1568"/>
                  <a:pt x="16679" y="768"/>
                  <a:pt x="1627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5" name="Google Shape;8255;p39"/>
          <p:cNvSpPr/>
          <p:nvPr/>
        </p:nvSpPr>
        <p:spPr>
          <a:xfrm>
            <a:off x="9178881" y="4311040"/>
            <a:ext cx="590690" cy="378210"/>
          </a:xfrm>
          <a:custGeom>
            <a:avLst/>
            <a:gdLst/>
            <a:ahLst/>
            <a:cxnLst/>
            <a:rect l="l" t="t" r="r" b="b"/>
            <a:pathLst>
              <a:path w="7973" h="5105" extrusionOk="0">
                <a:moveTo>
                  <a:pt x="7072" y="0"/>
                </a:moveTo>
                <a:cubicBezTo>
                  <a:pt x="3369" y="0"/>
                  <a:pt x="334" y="2235"/>
                  <a:pt x="0" y="5104"/>
                </a:cubicBezTo>
                <a:cubicBezTo>
                  <a:pt x="1935" y="934"/>
                  <a:pt x="7606" y="101"/>
                  <a:pt x="7972" y="34"/>
                </a:cubicBezTo>
                <a:cubicBezTo>
                  <a:pt x="7672" y="34"/>
                  <a:pt x="7372" y="0"/>
                  <a:pt x="7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6" name="Google Shape;8256;p39"/>
          <p:cNvSpPr/>
          <p:nvPr/>
        </p:nvSpPr>
        <p:spPr>
          <a:xfrm>
            <a:off x="9986948" y="6105186"/>
            <a:ext cx="2174877" cy="818135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7" name="Google Shape;8257;p39"/>
          <p:cNvSpPr/>
          <p:nvPr/>
        </p:nvSpPr>
        <p:spPr>
          <a:xfrm>
            <a:off x="10276109" y="5288015"/>
            <a:ext cx="1885718" cy="1044616"/>
          </a:xfrm>
          <a:custGeom>
            <a:avLst/>
            <a:gdLst/>
            <a:ahLst/>
            <a:cxnLst/>
            <a:rect l="l" t="t" r="r" b="b"/>
            <a:pathLst>
              <a:path w="25453" h="14100" extrusionOk="0">
                <a:moveTo>
                  <a:pt x="23235" y="0"/>
                </a:moveTo>
                <a:cubicBezTo>
                  <a:pt x="21884" y="0"/>
                  <a:pt x="20496" y="97"/>
                  <a:pt x="19081" y="290"/>
                </a:cubicBezTo>
                <a:cubicBezTo>
                  <a:pt x="8940" y="1657"/>
                  <a:pt x="1101" y="7528"/>
                  <a:pt x="1" y="14100"/>
                </a:cubicBezTo>
                <a:cubicBezTo>
                  <a:pt x="1" y="14100"/>
                  <a:pt x="2236" y="9029"/>
                  <a:pt x="8707" y="6161"/>
                </a:cubicBezTo>
                <a:cubicBezTo>
                  <a:pt x="13644" y="3959"/>
                  <a:pt x="21850" y="2658"/>
                  <a:pt x="25452" y="2191"/>
                </a:cubicBezTo>
                <a:lnTo>
                  <a:pt x="25452" y="90"/>
                </a:lnTo>
                <a:cubicBezTo>
                  <a:pt x="24726" y="30"/>
                  <a:pt x="23986" y="0"/>
                  <a:pt x="23235" y="0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8" name="Google Shape;8258;p39"/>
          <p:cNvSpPr/>
          <p:nvPr/>
        </p:nvSpPr>
        <p:spPr>
          <a:xfrm>
            <a:off x="8484389" y="6347374"/>
            <a:ext cx="1505136" cy="575946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70" name="Google Shape;7902;p32">
            <a:extLst>
              <a:ext uri="{FF2B5EF4-FFF2-40B4-BE49-F238E27FC236}">
                <a16:creationId xmlns:a16="http://schemas.microsoft.com/office/drawing/2014/main" xmlns="" id="{21973A8E-52D6-EE07-DDEA-61A631206C4D}"/>
              </a:ext>
            </a:extLst>
          </p:cNvPr>
          <p:cNvSpPr txBox="1">
            <a:spLocks/>
          </p:cNvSpPr>
          <p:nvPr/>
        </p:nvSpPr>
        <p:spPr>
          <a:xfrm>
            <a:off x="420660" y="1183799"/>
            <a:ext cx="7867687" cy="263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sz="6000" b="1" dirty="0" err="1">
                <a:latin typeface="+mj-lt"/>
              </a:rPr>
              <a:t>Viết</a:t>
            </a:r>
            <a:r>
              <a:rPr lang="en-US" sz="6000" b="1" dirty="0">
                <a:latin typeface="+mj-lt"/>
              </a:rPr>
              <a:t>:</a:t>
            </a:r>
            <a:r>
              <a:rPr lang="en-US" sz="7200" b="1" dirty="0">
                <a:latin typeface="+mj-lt"/>
              </a:rPr>
              <a:t/>
            </a:r>
            <a:br>
              <a:rPr lang="en-US" sz="7200" b="1" dirty="0">
                <a:latin typeface="+mj-lt"/>
              </a:rPr>
            </a:br>
            <a:r>
              <a:rPr lang="en-US" sz="7200" b="1" dirty="0" err="1">
                <a:solidFill>
                  <a:srgbClr val="0070C0"/>
                </a:solidFill>
                <a:latin typeface="+mj-lt"/>
              </a:rPr>
              <a:t>Trăng</a:t>
            </a:r>
            <a:r>
              <a:rPr lang="en-US" sz="7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+mj-lt"/>
              </a:rPr>
              <a:t>trên</a:t>
            </a:r>
            <a:r>
              <a:rPr lang="en-US" sz="7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+mj-lt"/>
              </a:rPr>
              <a:t>biển</a:t>
            </a:r>
            <a:endParaRPr lang="en-US" sz="72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028" name="Picture 4" descr="700+ Free Back To School &amp; School Images">
            <a:extLst>
              <a:ext uri="{FF2B5EF4-FFF2-40B4-BE49-F238E27FC236}">
                <a16:creationId xmlns:a16="http://schemas.microsoft.com/office/drawing/2014/main" xmlns="" id="{5284E16A-E1D7-7DDF-D376-C07280CE6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8633" y="4667995"/>
            <a:ext cx="2985164" cy="200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8FAD3C5-F4A8-7330-3779-AE5FC6081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011" y="4486669"/>
            <a:ext cx="2188654" cy="21947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7EBD430-BD2D-47B3-B9F8-B37634B177D4}"/>
              </a:ext>
            </a:extLst>
          </p:cNvPr>
          <p:cNvSpPr txBox="1"/>
          <p:nvPr/>
        </p:nvSpPr>
        <p:spPr>
          <a:xfrm>
            <a:off x="916808" y="905654"/>
            <a:ext cx="10328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1</a:t>
            </a:r>
            <a:r>
              <a:rPr lang="en-US" sz="3600" dirty="0"/>
              <a:t>. Nghe – </a:t>
            </a:r>
            <a:r>
              <a:rPr lang="en-US" sz="3600" dirty="0" err="1"/>
              <a:t>viết</a:t>
            </a: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BA6C5A7-55C2-49AB-9A76-20F8884EF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51985"/>
            <a:ext cx="11921116" cy="39507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D96A1DD-9A7F-4891-9207-1A22163C03C1}"/>
              </a:ext>
            </a:extLst>
          </p:cNvPr>
          <p:cNvSpPr/>
          <p:nvPr/>
        </p:nvSpPr>
        <p:spPr>
          <a:xfrm>
            <a:off x="5464969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xmlns="" val="49926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CAE5075-A7CD-421B-9BC6-D0D3794D84E9}"/>
              </a:ext>
            </a:extLst>
          </p:cNvPr>
          <p:cNvSpPr txBox="1"/>
          <p:nvPr/>
        </p:nvSpPr>
        <p:spPr>
          <a:xfrm>
            <a:off x="916808" y="1356612"/>
            <a:ext cx="10328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2</a:t>
            </a:r>
            <a:r>
              <a:rPr lang="en-US" sz="3600" dirty="0"/>
              <a:t>.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tập</a:t>
            </a:r>
            <a:r>
              <a:rPr lang="en-US" sz="3600" dirty="0"/>
              <a:t> a </a:t>
            </a:r>
            <a:r>
              <a:rPr lang="en-US" sz="3600" dirty="0" err="1"/>
              <a:t>hoặc</a:t>
            </a:r>
            <a:r>
              <a:rPr lang="en-US" sz="3600" dirty="0"/>
              <a:t> 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396B1B8-0483-4036-A07C-EFEE40FD4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09" y="2169318"/>
            <a:ext cx="9914020" cy="375287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B596463-54D7-4023-B3CC-402498DE6225}"/>
              </a:ext>
            </a:extLst>
          </p:cNvPr>
          <p:cNvSpPr/>
          <p:nvPr/>
        </p:nvSpPr>
        <p:spPr>
          <a:xfrm>
            <a:off x="5464969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xmlns="" val="147674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8A270F-C40F-026F-DC37-557E0B60E371}"/>
              </a:ext>
            </a:extLst>
          </p:cNvPr>
          <p:cNvSpPr txBox="1"/>
          <p:nvPr/>
        </p:nvSpPr>
        <p:spPr>
          <a:xfrm>
            <a:off x="1108220" y="1932348"/>
            <a:ext cx="10596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đ</a:t>
            </a:r>
            <a:r>
              <a:rPr lang="vi-VN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ợc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>
              <a:buFontTx/>
              <a:buChar char="-"/>
            </a:pP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Xào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xạc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xào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xạc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San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san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828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138" y="3311405"/>
            <a:ext cx="1987562" cy="27133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5F70B4-B1D1-4342-8506-3B502DE665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9877" b="88889" l="8289" r="89771">
                        <a14:foregroundMark x1="13757" y1="37037" x2="13757" y2="37037"/>
                        <a14:foregroundMark x1="8642" y1="37037" x2="8642" y2="37037"/>
                        <a14:foregroundMark x1="10053" y1="32099" x2="13051" y2="39506"/>
                        <a14:foregroundMark x1="13933" y1="24691" x2="10229" y2="41975"/>
                        <a14:foregroundMark x1="8466" y1="32099" x2="8995" y2="44444"/>
                        <a14:foregroundMark x1="9347" y1="50617" x2="8642" y2="50617"/>
                        <a14:foregroundMark x1="8466" y1="22222" x2="8466" y2="22222"/>
                        <a14:foregroundMark x1="10758" y1="24691" x2="12346" y2="23457"/>
                        <a14:foregroundMark x1="8466" y1="24691" x2="9524" y2="23457"/>
                        <a14:foregroundMark x1="10758" y1="22222" x2="11640" y2="22222"/>
                        <a14:foregroundMark x1="9524" y1="23457" x2="11287" y2="22222"/>
                        <a14:foregroundMark x1="9524" y1="23457" x2="9524" y2="20988"/>
                        <a14:foregroundMark x1="8642" y1="37037" x2="8289" y2="40741"/>
                        <a14:backgroundMark x1="33686" y1="11111" x2="33686" y2="11111"/>
                        <a14:backgroundMark x1="34392" y1="2469" x2="22928" y2="8642"/>
                        <a14:backgroundMark x1="10406" y1="3704" x2="11287" y2="1235"/>
                        <a14:backgroundMark x1="14462" y1="2469" x2="15697" y2="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548" y="1441963"/>
            <a:ext cx="11684291" cy="16691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8DC314E-A149-4552-8AA1-835C43653C0D}"/>
              </a:ext>
            </a:extLst>
          </p:cNvPr>
          <p:cNvSpPr/>
          <p:nvPr/>
        </p:nvSpPr>
        <p:spPr>
          <a:xfrm>
            <a:off x="5464969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xmlns="" val="237282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:a16="http://schemas.microsoft.com/office/drawing/2014/main" xmlns="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1247307" y="2041841"/>
            <a:ext cx="9667224" cy="2774319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500">
                <a:solidFill>
                  <a:srgbClr val="0070C0"/>
                </a:solidFill>
                <a:latin typeface="+mj-lt"/>
              </a:rPr>
              <a:t>DẶN DÒ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73</Words>
  <Application>Microsoft Office PowerPoint</Application>
  <PresentationFormat>Custom</PresentationFormat>
  <Paragraphs>10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Chewy</vt:lpstr>
      <vt:lpstr>Times New Roman</vt:lpstr>
      <vt:lpstr>Nunito</vt:lpstr>
      <vt:lpstr>Montserrat</vt:lpstr>
      <vt:lpstr>Inconsolata</vt:lpstr>
      <vt:lpstr>Reforestation Project Proposal  by Slidesgo</vt:lpstr>
      <vt:lpstr>Slide 1</vt:lpstr>
      <vt:lpstr>TIẾNG VIỆT 3</vt:lpstr>
      <vt:lpstr>Slide 3</vt:lpstr>
      <vt:lpstr>Slide 4</vt:lpstr>
      <vt:lpstr>Slide 5</vt:lpstr>
      <vt:lpstr>Slide 6</vt:lpstr>
      <vt:lpstr>Slide 7</vt:lpstr>
      <vt:lpstr>Slide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Reforestation Project Proposal</dc:title>
  <dc:creator>PC</dc:creator>
  <cp:lastModifiedBy>KHÁNH NGÂN 5A1</cp:lastModifiedBy>
  <cp:revision>51</cp:revision>
  <dcterms:modified xsi:type="dcterms:W3CDTF">2023-01-31T03:46:28Z</dcterms:modified>
</cp:coreProperties>
</file>