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13"/>
  </p:notesMasterIdLst>
  <p:handoutMasterIdLst>
    <p:handoutMasterId r:id="rId14"/>
  </p:handoutMasterIdLst>
  <p:sldIdLst>
    <p:sldId id="359" r:id="rId3"/>
    <p:sldId id="415" r:id="rId4"/>
    <p:sldId id="370" r:id="rId5"/>
    <p:sldId id="496" r:id="rId6"/>
    <p:sldId id="498" r:id="rId7"/>
    <p:sldId id="322" r:id="rId8"/>
    <p:sldId id="431" r:id="rId9"/>
    <p:sldId id="418" r:id="rId10"/>
    <p:sldId id="497" r:id="rId11"/>
    <p:sldId id="404" r:id="rId12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CCFF"/>
    <a:srgbClr val="0099CC"/>
    <a:srgbClr val="F1CF15"/>
    <a:srgbClr val="F6D857"/>
    <a:srgbClr val="F6E471"/>
    <a:srgbClr val="A7CD6B"/>
    <a:srgbClr val="E98954"/>
    <a:srgbClr val="2AB5E1"/>
    <a:srgbClr val="EA7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3" autoAdjust="0"/>
    <p:restoredTop sz="94667" autoAdjust="0"/>
  </p:normalViewPr>
  <p:slideViewPr>
    <p:cSldViewPr>
      <p:cViewPr varScale="1">
        <p:scale>
          <a:sx n="93" d="100"/>
          <a:sy n="93" d="100"/>
        </p:scale>
        <p:origin x="-876" y="-96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2025/1/20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2025/1/20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447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34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13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37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8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3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4838924"/>
            <a:ext cx="293917" cy="1650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4797171"/>
            <a:ext cx="2133600" cy="273844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8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312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9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09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18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79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45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089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08040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3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8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2025/1/20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9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23" name="圆角矩形 1">
            <a:extLst>
              <a:ext uri="{FF2B5EF4-FFF2-40B4-BE49-F238E27FC236}">
                <a16:creationId xmlns:a16="http://schemas.microsoft.com/office/drawing/2014/main" xmlns="" id="{F3A2DF6D-61CF-4E2F-B56C-BC3B2F742DE5}"/>
              </a:ext>
            </a:extLst>
          </p:cNvPr>
          <p:cNvSpPr/>
          <p:nvPr/>
        </p:nvSpPr>
        <p:spPr>
          <a:xfrm>
            <a:off x="2684673" y="116549"/>
            <a:ext cx="3659658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41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TIẾNG VIỆT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0E61837-DDD2-CE76-A49B-517838FB17B3}"/>
              </a:ext>
            </a:extLst>
          </p:cNvPr>
          <p:cNvGrpSpPr/>
          <p:nvPr/>
        </p:nvGrpSpPr>
        <p:grpSpPr>
          <a:xfrm>
            <a:off x="1619672" y="902381"/>
            <a:ext cx="6239857" cy="4032169"/>
            <a:chOff x="910132" y="1681774"/>
            <a:chExt cx="5376123" cy="331827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FEAC123B-7A5E-F61F-CED9-51E9CF94C8DF}"/>
                </a:ext>
              </a:extLst>
            </p:cNvPr>
            <p:cNvGrpSpPr/>
            <p:nvPr/>
          </p:nvGrpSpPr>
          <p:grpSpPr>
            <a:xfrm>
              <a:off x="910132" y="1681774"/>
              <a:ext cx="4405927" cy="3318271"/>
              <a:chOff x="1396068" y="1555179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620E4188-090A-BAE2-3F24-6548D43F8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396068" y="1555179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BACE759-D920-3F25-DCDA-B3503F173785}"/>
                  </a:ext>
                </a:extLst>
              </p:cNvPr>
              <p:cNvSpPr txBox="1"/>
              <p:nvPr/>
            </p:nvSpPr>
            <p:spPr>
              <a:xfrm>
                <a:off x="2416258" y="3736383"/>
                <a:ext cx="2902268" cy="552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7A26443-FE10-93A6-1B87-73819B87F9E6}"/>
                  </a:ext>
                </a:extLst>
              </p:cNvPr>
              <p:cNvSpPr txBox="1"/>
              <p:nvPr/>
            </p:nvSpPr>
            <p:spPr>
              <a:xfrm>
                <a:off x="2313649" y="3384337"/>
                <a:ext cx="3041009" cy="552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EC612219-AAAA-455E-1D9D-E0471BE8F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DCC91E7-475A-C993-2584-4712F600647E}"/>
              </a:ext>
            </a:extLst>
          </p:cNvPr>
          <p:cNvGrpSpPr/>
          <p:nvPr/>
        </p:nvGrpSpPr>
        <p:grpSpPr>
          <a:xfrm>
            <a:off x="2869711" y="2697281"/>
            <a:ext cx="4014820" cy="655976"/>
            <a:chOff x="369343" y="617893"/>
            <a:chExt cx="4014820" cy="6559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4450209-E239-4614-21AB-B931AFE9CED3}"/>
                </a:ext>
              </a:extLst>
            </p:cNvPr>
            <p:cNvSpPr txBox="1"/>
            <p:nvPr/>
          </p:nvSpPr>
          <p:spPr>
            <a:xfrm>
              <a:off x="369343" y="617893"/>
              <a:ext cx="3302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1: BẦU TRỜI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74CEE3-73F9-CFB5-C5EB-36572AE07619}"/>
                </a:ext>
              </a:extLst>
            </p:cNvPr>
            <p:cNvSpPr txBox="1"/>
            <p:nvPr/>
          </p:nvSpPr>
          <p:spPr>
            <a:xfrm>
              <a:off x="369343" y="627538"/>
              <a:ext cx="40148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1: BẦU TRỜI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14527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2460035"/>
            <a:ext cx="3550608" cy="2613430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540568" y="-328807"/>
            <a:ext cx="5213131" cy="4808241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191483" y="20753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480222" y="9963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92">
            <a:extLst>
              <a:ext uri="{FF2B5EF4-FFF2-40B4-BE49-F238E27FC236}">
                <a16:creationId xmlns:a16="http://schemas.microsoft.com/office/drawing/2014/main" xmlns="" id="{B5428219-03CF-F4FD-A80D-7F54932FE0AC}"/>
              </a:ext>
            </a:extLst>
          </p:cNvPr>
          <p:cNvSpPr/>
          <p:nvPr/>
        </p:nvSpPr>
        <p:spPr>
          <a:xfrm>
            <a:off x="3038976" y="900010"/>
            <a:ext cx="2931519" cy="485775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71831">
            <a:off x="-430294" y="1507155"/>
            <a:ext cx="3731754" cy="5278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601BA0-C422-293F-9C79-5053D518426E}"/>
              </a:ext>
            </a:extLst>
          </p:cNvPr>
          <p:cNvSpPr txBox="1"/>
          <p:nvPr/>
        </p:nvSpPr>
        <p:spPr>
          <a:xfrm>
            <a:off x="2123728" y="869980"/>
            <a:ext cx="45201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3300" kern="0" dirty="0">
                <a:latin typeface="+mj-lt"/>
                <a:cs typeface="Arial"/>
                <a:sym typeface="Arial"/>
              </a:rPr>
              <a:t>NGHE - VIẾT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64B276-FE78-DD24-8E39-5CCF629DE6B0}"/>
              </a:ext>
            </a:extLst>
          </p:cNvPr>
          <p:cNvSpPr txBox="1"/>
          <p:nvPr/>
        </p:nvSpPr>
        <p:spPr>
          <a:xfrm>
            <a:off x="3517126" y="1540614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Bầu</a:t>
            </a:r>
            <a:r>
              <a:rPr lang="en-US" sz="3600" b="1" kern="0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trời</a:t>
            </a:r>
            <a:endParaRPr lang="x-none" sz="3600" b="1" kern="0" dirty="0">
              <a:solidFill>
                <a:srgbClr val="17479D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A7CFCF-FBBC-42EE-CEF3-74F86BA80C77}"/>
              </a:ext>
            </a:extLst>
          </p:cNvPr>
          <p:cNvSpPr txBox="1"/>
          <p:nvPr/>
        </p:nvSpPr>
        <p:spPr>
          <a:xfrm>
            <a:off x="3445759" y="2386528"/>
            <a:ext cx="4093175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800" b="1" kern="0" dirty="0">
                <a:sym typeface="Arial"/>
              </a:rPr>
              <a:t>Nghe - viết</a:t>
            </a:r>
            <a:r>
              <a:rPr lang="en-US" sz="2800" b="1" kern="0" dirty="0">
                <a:sym typeface="Arial"/>
              </a:rPr>
              <a:t>: </a:t>
            </a:r>
            <a:r>
              <a:rPr lang="en-US" sz="2800" b="1" dirty="0"/>
              <a:t>“</a:t>
            </a:r>
            <a:r>
              <a:rPr lang="en-US" sz="2800" b="1" dirty="0" err="1"/>
              <a:t>Buổi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vi-VN" sz="2800" b="1" dirty="0"/>
              <a:t>”</a:t>
            </a:r>
            <a:endParaRPr lang="vi-VN" sz="2800" kern="0" dirty="0"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3B9B7B-7DAD-A23A-5A16-93BA7F534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97" y="2678780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3CA9E0-C777-CE0F-5E65-9B574380D5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85" y="3322475"/>
            <a:ext cx="350882" cy="3508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BA8D0A-749F-7123-8B29-94380D7B83C9}"/>
              </a:ext>
            </a:extLst>
          </p:cNvPr>
          <p:cNvSpPr txBox="1"/>
          <p:nvPr/>
        </p:nvSpPr>
        <p:spPr>
          <a:xfrm>
            <a:off x="3445760" y="3052741"/>
            <a:ext cx="3096344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800" b="1" kern="0" dirty="0">
                <a:cs typeface="Arial"/>
                <a:sym typeface="Arial"/>
              </a:rPr>
              <a:t>Bài tập</a:t>
            </a:r>
            <a:r>
              <a:rPr lang="en-US" sz="2800" b="1" kern="0" dirty="0">
                <a:cs typeface="Arial"/>
                <a:sym typeface="Arial"/>
              </a:rPr>
              <a:t> </a:t>
            </a:r>
            <a:r>
              <a:rPr lang="en-US" sz="2800" b="1" kern="0" dirty="0" err="1">
                <a:cs typeface="Arial"/>
                <a:sym typeface="Arial"/>
              </a:rPr>
              <a:t>tự</a:t>
            </a:r>
            <a:r>
              <a:rPr lang="en-US" sz="2800" b="1" kern="0" dirty="0">
                <a:cs typeface="Arial"/>
                <a:sym typeface="Arial"/>
              </a:rPr>
              <a:t> </a:t>
            </a:r>
            <a:r>
              <a:rPr lang="en-US" sz="2800" b="1" kern="0" dirty="0" err="1">
                <a:cs typeface="Arial"/>
                <a:sym typeface="Arial"/>
              </a:rPr>
              <a:t>chọn</a:t>
            </a:r>
            <a:endParaRPr lang="vi-VN" sz="2800" kern="0" dirty="0"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99EDD3-2E5B-A9D4-351E-35BE97F72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200" y="1385785"/>
            <a:ext cx="1900832" cy="1335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4C0791A-6676-4043-BBF1-DD2993D19C98}"/>
              </a:ext>
            </a:extLst>
          </p:cNvPr>
          <p:cNvSpPr/>
          <p:nvPr/>
        </p:nvSpPr>
        <p:spPr>
          <a:xfrm flipV="1">
            <a:off x="1654" y="780587"/>
            <a:ext cx="9140694" cy="34281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zh-CN" altLang="en-US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xmlns="" id="{F5229C80-1FED-4B9B-A731-14A567100433}"/>
              </a:ext>
            </a:extLst>
          </p:cNvPr>
          <p:cNvCxnSpPr/>
          <p:nvPr/>
        </p:nvCxnSpPr>
        <p:spPr>
          <a:xfrm>
            <a:off x="1147655" y="2228970"/>
            <a:ext cx="2915588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xmlns="" id="{97CEFCB1-9421-4B34-BE4F-D64631E6410E}"/>
              </a:ext>
            </a:extLst>
          </p:cNvPr>
          <p:cNvCxnSpPr/>
          <p:nvPr/>
        </p:nvCxnSpPr>
        <p:spPr>
          <a:xfrm>
            <a:off x="1147655" y="3519017"/>
            <a:ext cx="2915588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79A955-0B94-4C1A-AA94-40097E326C63}"/>
              </a:ext>
            </a:extLst>
          </p:cNvPr>
          <p:cNvSpPr txBox="1"/>
          <p:nvPr/>
        </p:nvSpPr>
        <p:spPr>
          <a:xfrm>
            <a:off x="797931" y="285374"/>
            <a:ext cx="177865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000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lang="en-US" sz="2000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lang="vi-VN" sz="2000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88C807-45E2-42C8-BDF5-8751CB18B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1" y="430397"/>
            <a:ext cx="304770" cy="28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EFB401-891D-4647-B490-34145F7430AF}"/>
              </a:ext>
            </a:extLst>
          </p:cNvPr>
          <p:cNvSpPr/>
          <p:nvPr/>
        </p:nvSpPr>
        <p:spPr>
          <a:xfrm>
            <a:off x="2073981" y="301824"/>
            <a:ext cx="185820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700" b="1" dirty="0" err="1">
                <a:solidFill>
                  <a:srgbClr val="0070C0"/>
                </a:solidFill>
              </a:rPr>
              <a:t>Buổi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en-US" sz="2700" b="1" dirty="0" err="1">
                <a:solidFill>
                  <a:srgbClr val="0070C0"/>
                </a:solidFill>
              </a:rPr>
              <a:t>sáng</a:t>
            </a:r>
            <a:endParaRPr lang="vi-VN" sz="2700" b="1" dirty="0">
              <a:solidFill>
                <a:srgbClr val="0070C0"/>
              </a:solidFill>
              <a:latin typeface="Arial-Rounde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FBBB642-A876-4822-97FD-52225FE88405}"/>
              </a:ext>
            </a:extLst>
          </p:cNvPr>
          <p:cNvSpPr/>
          <p:nvPr/>
        </p:nvSpPr>
        <p:spPr>
          <a:xfrm>
            <a:off x="559810" y="1137740"/>
            <a:ext cx="313508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100" dirty="0" err="1">
                <a:solidFill>
                  <a:srgbClr val="000000"/>
                </a:solidFill>
              </a:rPr>
              <a:t>Biển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giấu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mặt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trời</a:t>
            </a:r>
            <a:endParaRPr lang="en-US" sz="2100" dirty="0">
              <a:solidFill>
                <a:srgbClr val="000000"/>
              </a:solidFill>
            </a:endParaRPr>
          </a:p>
          <a:p>
            <a:pPr defTabSz="685800"/>
            <a:r>
              <a:rPr lang="en-US" sz="2100" dirty="0" err="1">
                <a:solidFill>
                  <a:srgbClr val="000000"/>
                </a:solidFill>
              </a:rPr>
              <a:t>Sáng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ra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mới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thả</a:t>
            </a:r>
            <a:endParaRPr lang="en-US" sz="2100" dirty="0">
              <a:solidFill>
                <a:srgbClr val="000000"/>
              </a:solidFill>
            </a:endParaRPr>
          </a:p>
          <a:p>
            <a:pPr defTabSz="685800"/>
            <a:r>
              <a:rPr lang="en-US" sz="2100" dirty="0" err="1">
                <a:solidFill>
                  <a:srgbClr val="000000"/>
                </a:solidFill>
              </a:rPr>
              <a:t>Quả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cầu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bằng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lửa</a:t>
            </a:r>
            <a:endParaRPr lang="en-US" sz="2100" dirty="0">
              <a:solidFill>
                <a:srgbClr val="000000"/>
              </a:solidFill>
            </a:endParaRPr>
          </a:p>
          <a:p>
            <a:pPr defTabSz="685800"/>
            <a:r>
              <a:rPr lang="en-US" sz="2100" dirty="0">
                <a:solidFill>
                  <a:srgbClr val="000000"/>
                </a:solidFill>
              </a:rPr>
              <a:t>Bay </a:t>
            </a:r>
            <a:r>
              <a:rPr lang="en-US" sz="2100" dirty="0" err="1">
                <a:solidFill>
                  <a:srgbClr val="000000"/>
                </a:solidFill>
              </a:rPr>
              <a:t>trên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sóng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xanh</a:t>
            </a:r>
            <a:r>
              <a:rPr lang="en-US" sz="2100" dirty="0">
                <a:solidFill>
                  <a:srgbClr val="000000"/>
                </a:solidFill>
              </a:rPr>
              <a:t>.</a:t>
            </a:r>
            <a:endParaRPr lang="vi-VN" sz="2100" dirty="0">
              <a:solidFill>
                <a:srgbClr val="000000"/>
              </a:solidFill>
              <a:latin typeface="Arial-Rounded"/>
            </a:endParaRPr>
          </a:p>
          <a:p>
            <a:pPr defTabSz="685800"/>
            <a:endParaRPr lang="vi-VN" sz="2100" dirty="0">
              <a:solidFill>
                <a:srgbClr val="000000"/>
              </a:solidFill>
              <a:latin typeface="Arial-Rounde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111227-F543-4096-941F-4C8D9F5E5F6D}"/>
              </a:ext>
            </a:extLst>
          </p:cNvPr>
          <p:cNvSpPr txBox="1"/>
          <p:nvPr/>
        </p:nvSpPr>
        <p:spPr>
          <a:xfrm>
            <a:off x="3328856" y="1137740"/>
            <a:ext cx="3467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Cỏ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non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/>
                <a:cs typeface="Arial" panose="020B0604020202020204" pitchFamily="34" charset="0"/>
              </a:rPr>
              <a:t>đêm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  <a:ea typeface="Arial-Rounded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Trổ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mác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0CBB11-E331-4F4B-92EF-DF501CF1AC4E}"/>
              </a:ext>
            </a:extLst>
          </p:cNvPr>
          <p:cNvSpPr txBox="1"/>
          <p:nvPr/>
        </p:nvSpPr>
        <p:spPr>
          <a:xfrm>
            <a:off x="559810" y="3052605"/>
            <a:ext cx="3135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Arial-Rounded"/>
                <a:ea typeface="Arial-Rounded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Rounded"/>
                <a:ea typeface="Arial-Rounded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Rounded"/>
                <a:ea typeface="Arial-Rounded"/>
              </a:rPr>
              <a:t>lồng</a:t>
            </a:r>
            <a:r>
              <a:rPr lang="en-US" sz="21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Rounded"/>
                <a:ea typeface="Arial-Rounded"/>
              </a:rPr>
              <a:t>bàn</a:t>
            </a:r>
            <a:endParaRPr lang="en-US" sz="2100" dirty="0">
              <a:solidFill>
                <a:prstClr val="black"/>
              </a:solidFill>
              <a:latin typeface="Arial-Rounded"/>
              <a:ea typeface="Arial-Rounded"/>
            </a:endParaRPr>
          </a:p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Arial-Rounded"/>
              </a:rPr>
              <a:t>Úp</a:t>
            </a:r>
            <a:r>
              <a:rPr lang="en-US" sz="2100" dirty="0">
                <a:solidFill>
                  <a:prstClr val="black"/>
                </a:solidFill>
                <a:latin typeface="Arial-Rounded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Rounded"/>
              </a:rPr>
              <a:t>lên</a:t>
            </a:r>
            <a:r>
              <a:rPr lang="en-US" sz="2100" dirty="0">
                <a:solidFill>
                  <a:prstClr val="black"/>
                </a:solidFill>
                <a:latin typeface="Arial-Rounded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Rounded"/>
              </a:rPr>
              <a:t>đồng</a:t>
            </a:r>
            <a:r>
              <a:rPr lang="en-US" sz="2100" dirty="0">
                <a:solidFill>
                  <a:prstClr val="black"/>
                </a:solidFill>
                <a:latin typeface="Arial-Rounded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Rounded"/>
              </a:rPr>
              <a:t>lúa</a:t>
            </a:r>
            <a:endParaRPr lang="en-US" sz="2100" dirty="0">
              <a:solidFill>
                <a:prstClr val="black"/>
              </a:solidFill>
              <a:latin typeface="Arial-Rounded"/>
            </a:endParaRPr>
          </a:p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Arial-Rounded"/>
              </a:rPr>
              <a:t>Nhốt</a:t>
            </a:r>
            <a:r>
              <a:rPr lang="en-US" sz="2100" dirty="0">
                <a:solidFill>
                  <a:prstClr val="black"/>
                </a:solidFill>
                <a:latin typeface="Arial-Rounded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Rounded"/>
              </a:rPr>
              <a:t>cả</a:t>
            </a:r>
            <a:r>
              <a:rPr lang="en-US" sz="2100" dirty="0">
                <a:solidFill>
                  <a:prstClr val="black"/>
                </a:solidFill>
                <a:latin typeface="Arial-Rounded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Rounded"/>
              </a:rPr>
              <a:t>bầy</a:t>
            </a:r>
            <a:r>
              <a:rPr lang="en-US" sz="2100" dirty="0">
                <a:solidFill>
                  <a:prstClr val="black"/>
                </a:solidFill>
                <a:latin typeface="Arial-Rounded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Rounded"/>
              </a:rPr>
              <a:t>chim</a:t>
            </a:r>
            <a:endParaRPr lang="en-US" sz="2100" dirty="0">
              <a:solidFill>
                <a:prstClr val="black"/>
              </a:solidFill>
              <a:latin typeface="Arial-Rounded"/>
            </a:endParaRPr>
          </a:p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Arial-Rounded"/>
              </a:rPr>
              <a:t>Đang</a:t>
            </a:r>
            <a:r>
              <a:rPr lang="en-US" sz="2100" dirty="0">
                <a:solidFill>
                  <a:prstClr val="black"/>
                </a:solidFill>
                <a:latin typeface="Arial-Rounded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Rounded"/>
              </a:rPr>
              <a:t>còn</a:t>
            </a:r>
            <a:r>
              <a:rPr lang="en-US" sz="2100" dirty="0">
                <a:solidFill>
                  <a:prstClr val="black"/>
                </a:solidFill>
                <a:latin typeface="Arial-Rounded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Rounded"/>
              </a:rPr>
              <a:t>mê</a:t>
            </a:r>
            <a:r>
              <a:rPr lang="en-US" sz="2100" dirty="0">
                <a:solidFill>
                  <a:prstClr val="black"/>
                </a:solidFill>
                <a:latin typeface="Arial-Rounded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Rounded"/>
              </a:rPr>
              <a:t>ngủ</a:t>
            </a: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A44E08-CBAF-F26D-CC87-B4EF46422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645" y="912703"/>
            <a:ext cx="2707242" cy="2381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AA049F-D079-C613-2031-484A1FE3D8F5}"/>
              </a:ext>
            </a:extLst>
          </p:cNvPr>
          <p:cNvSpPr txBox="1"/>
          <p:nvPr/>
        </p:nvSpPr>
        <p:spPr>
          <a:xfrm>
            <a:off x="3328856" y="3097204"/>
            <a:ext cx="3467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B74609F-6F0D-8731-6464-DB26DBDADD31}"/>
              </a:ext>
            </a:extLst>
          </p:cNvPr>
          <p:cNvSpPr txBox="1"/>
          <p:nvPr/>
        </p:nvSpPr>
        <p:spPr>
          <a:xfrm>
            <a:off x="1839209" y="2133107"/>
            <a:ext cx="5716589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70C0"/>
                </a:solidFill>
                <a:cs typeface="Arial"/>
                <a:sym typeface="Arial"/>
              </a:rPr>
              <a:t>Học sinh </a:t>
            </a:r>
            <a:r>
              <a:rPr lang="en-US" sz="3200" b="1" kern="0" dirty="0" err="1">
                <a:solidFill>
                  <a:srgbClr val="0070C0"/>
                </a:solidFill>
                <a:cs typeface="Arial"/>
                <a:sym typeface="Arial"/>
              </a:rPr>
              <a:t>luyện</a:t>
            </a:r>
            <a:r>
              <a:rPr lang="en-US" sz="3200" b="1" kern="0" dirty="0">
                <a:solidFill>
                  <a:srgbClr val="0070C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0070C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cs typeface="Arial"/>
                <a:sym typeface="Arial"/>
              </a:rPr>
              <a:t>từ</a:t>
            </a:r>
            <a:r>
              <a:rPr lang="en-US" sz="3200" b="1" kern="0" dirty="0">
                <a:solidFill>
                  <a:srgbClr val="0070C0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cs typeface="Arial"/>
                <a:sym typeface="Arial"/>
              </a:rPr>
              <a:t>khó</a:t>
            </a:r>
            <a:endParaRPr lang="en-US" sz="3200" b="1" kern="0" dirty="0">
              <a:solidFill>
                <a:srgbClr val="0070C0"/>
              </a:solidFill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3134B1E-26EC-C5E4-A082-334AF9D1DDAA}"/>
              </a:ext>
            </a:extLst>
          </p:cNvPr>
          <p:cNvSpPr txBox="1"/>
          <p:nvPr/>
        </p:nvSpPr>
        <p:spPr>
          <a:xfrm>
            <a:off x="2311935" y="1402130"/>
            <a:ext cx="452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4200" kern="0" dirty="0">
                <a:cs typeface="Arial"/>
                <a:sym typeface="Arial"/>
              </a:rPr>
              <a:t>TỪ KHÓ</a:t>
            </a:r>
          </a:p>
        </p:txBody>
      </p:sp>
    </p:spTree>
    <p:extLst>
      <p:ext uri="{BB962C8B-B14F-4D97-AF65-F5344CB8AC3E}">
        <p14:creationId xmlns:p14="http://schemas.microsoft.com/office/powerpoint/2010/main" val="9968863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B74609F-6F0D-8731-6464-DB26DBDADD31}"/>
              </a:ext>
            </a:extLst>
          </p:cNvPr>
          <p:cNvSpPr txBox="1"/>
          <p:nvPr/>
        </p:nvSpPr>
        <p:spPr>
          <a:xfrm>
            <a:off x="1839209" y="2133107"/>
            <a:ext cx="5716589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70C0"/>
                </a:solidFill>
                <a:cs typeface="Arial"/>
                <a:sym typeface="Arial"/>
              </a:rPr>
              <a:t>Học sinh viết bài vào vở ô li</a:t>
            </a:r>
            <a:endParaRPr lang="en-US" sz="3200" b="1" kern="0" dirty="0">
              <a:solidFill>
                <a:srgbClr val="0070C0"/>
              </a:solidFill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3134B1E-26EC-C5E4-A082-334AF9D1DDAA}"/>
              </a:ext>
            </a:extLst>
          </p:cNvPr>
          <p:cNvSpPr txBox="1"/>
          <p:nvPr/>
        </p:nvSpPr>
        <p:spPr>
          <a:xfrm>
            <a:off x="2311935" y="1402130"/>
            <a:ext cx="452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vi-VN" sz="4200" kern="0" dirty="0">
                <a:cs typeface="Arial"/>
                <a:sym typeface="Arial"/>
              </a:rPr>
              <a:t>VIẾT BÀI</a:t>
            </a:r>
            <a:endParaRPr lang="en-US" sz="4200" kern="0" dirty="0"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016C06-3B31-AFA0-DFD4-CB88B0E93D33}"/>
              </a:ext>
            </a:extLst>
          </p:cNvPr>
          <p:cNvSpPr txBox="1"/>
          <p:nvPr/>
        </p:nvSpPr>
        <p:spPr>
          <a:xfrm>
            <a:off x="1485640" y="1065130"/>
            <a:ext cx="647781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2400" b="1" dirty="0" err="1">
                <a:solidFill>
                  <a:srgbClr val="17479D"/>
                </a:solidFill>
                <a:latin typeface="+mj-lt"/>
              </a:rPr>
              <a:t>Chọn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chuyền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hay </a:t>
            </a:r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truyền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+mj-lt"/>
              </a:rPr>
              <a:t>thay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+mj-lt"/>
              </a:rPr>
              <a:t>cho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ô </a:t>
            </a:r>
            <a:r>
              <a:rPr lang="en-US" sz="2400" b="1" dirty="0" err="1">
                <a:solidFill>
                  <a:srgbClr val="17479D"/>
                </a:solidFill>
                <a:latin typeface="+mj-lt"/>
              </a:rPr>
              <a:t>vuông</a:t>
            </a:r>
            <a:endParaRPr lang="vi-VN" sz="2400" b="1" dirty="0">
              <a:solidFill>
                <a:srgbClr val="17479D"/>
              </a:solidFill>
              <a:latin typeface="Arial-Rounde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219EF2-4B86-4C88-2467-3C87D01EB55B}"/>
              </a:ext>
            </a:extLst>
          </p:cNvPr>
          <p:cNvSpPr txBox="1"/>
          <p:nvPr/>
        </p:nvSpPr>
        <p:spPr>
          <a:xfrm>
            <a:off x="425684" y="2066511"/>
            <a:ext cx="1809782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9D91536-6BC1-DD1A-0F9A-3F2F77C18B9D}"/>
              </a:ext>
            </a:extLst>
          </p:cNvPr>
          <p:cNvGrpSpPr/>
          <p:nvPr/>
        </p:nvGrpSpPr>
        <p:grpSpPr>
          <a:xfrm>
            <a:off x="489455" y="2093216"/>
            <a:ext cx="1030094" cy="384994"/>
            <a:chOff x="7507111" y="3083713"/>
            <a:chExt cx="417689" cy="3300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16CB9AD-F9F3-9567-E121-EA4E9EFDD3A8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C7D6323-C94B-686B-0174-41CD3332BC16}"/>
                </a:ext>
              </a:extLst>
            </p:cNvPr>
            <p:cNvCxnSpPr>
              <a:cxnSpLocks/>
              <a:stCxn id="8" idx="0"/>
              <a:endCxn id="8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AF395F58-4CD2-CA39-3104-F6AAA2D4CC94}"/>
                </a:ext>
              </a:extLst>
            </p:cNvPr>
            <p:cNvCxnSpPr>
              <a:cxnSpLocks/>
              <a:stCxn id="8" idx="3"/>
              <a:endCxn id="8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6741D60-D0C0-C57B-4221-FEEE1AF86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8368DB-1AF9-3820-3C23-7EA360940484}"/>
              </a:ext>
            </a:extLst>
          </p:cNvPr>
          <p:cNvSpPr txBox="1"/>
          <p:nvPr/>
        </p:nvSpPr>
        <p:spPr>
          <a:xfrm>
            <a:off x="2587134" y="2055711"/>
            <a:ext cx="2024075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38B25F1-ADCF-EE7F-2C25-8CE433CE79B4}"/>
              </a:ext>
            </a:extLst>
          </p:cNvPr>
          <p:cNvGrpSpPr/>
          <p:nvPr/>
        </p:nvGrpSpPr>
        <p:grpSpPr>
          <a:xfrm>
            <a:off x="2616981" y="2093215"/>
            <a:ext cx="1149077" cy="402312"/>
            <a:chOff x="7507111" y="3083713"/>
            <a:chExt cx="417689" cy="33007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16A3D7D-2769-E31A-94E9-51B0DBF68D62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4C59FD8C-F9CA-6B2C-4AA9-E018905953F9}"/>
                </a:ext>
              </a:extLst>
            </p:cNvPr>
            <p:cNvCxnSpPr>
              <a:cxnSpLocks/>
              <a:stCxn id="14" idx="0"/>
              <a:endCxn id="14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5175C39F-9B1A-AB9C-B01F-4E6A03D633C4}"/>
                </a:ext>
              </a:extLst>
            </p:cNvPr>
            <p:cNvCxnSpPr>
              <a:cxnSpLocks/>
              <a:stCxn id="14" idx="3"/>
              <a:endCxn id="14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BD4257D9-CD5E-C2D4-034A-9F9F979975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B60BB5-4188-A39E-2E4E-8D1FFB11BC5A}"/>
              </a:ext>
            </a:extLst>
          </p:cNvPr>
          <p:cNvSpPr txBox="1"/>
          <p:nvPr/>
        </p:nvSpPr>
        <p:spPr>
          <a:xfrm>
            <a:off x="4818899" y="2019435"/>
            <a:ext cx="2006689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1E83D40-3829-BEA2-BB5A-09A4EBA77569}"/>
              </a:ext>
            </a:extLst>
          </p:cNvPr>
          <p:cNvGrpSpPr/>
          <p:nvPr/>
        </p:nvGrpSpPr>
        <p:grpSpPr>
          <a:xfrm>
            <a:off x="4818899" y="2059374"/>
            <a:ext cx="1035391" cy="402312"/>
            <a:chOff x="7507111" y="3083713"/>
            <a:chExt cx="417689" cy="33007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D04D274-6A26-4E8F-7499-C18EEC21BDCE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A50114F-E258-5C6F-D087-27273F4310D9}"/>
                </a:ext>
              </a:extLst>
            </p:cNvPr>
            <p:cNvCxnSpPr>
              <a:cxnSpLocks/>
              <a:stCxn id="20" idx="0"/>
              <a:endCxn id="20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1BA6F4B-9654-CE39-970B-587CE8F05D1E}"/>
                </a:ext>
              </a:extLst>
            </p:cNvPr>
            <p:cNvCxnSpPr>
              <a:cxnSpLocks/>
              <a:stCxn id="20" idx="3"/>
              <a:endCxn id="20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14B279E-1D7D-1B58-5373-BDDF01F1C5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FA7D2D9-ECB7-EAC9-152D-0037B4639010}"/>
              </a:ext>
            </a:extLst>
          </p:cNvPr>
          <p:cNvSpPr txBox="1"/>
          <p:nvPr/>
        </p:nvSpPr>
        <p:spPr>
          <a:xfrm>
            <a:off x="6891435" y="2002909"/>
            <a:ext cx="2006689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F00F021-3C3F-EFDB-6EEE-1C687221624C}"/>
              </a:ext>
            </a:extLst>
          </p:cNvPr>
          <p:cNvGrpSpPr/>
          <p:nvPr/>
        </p:nvGrpSpPr>
        <p:grpSpPr>
          <a:xfrm>
            <a:off x="7654490" y="2037007"/>
            <a:ext cx="1152128" cy="402312"/>
            <a:chOff x="7507111" y="3083713"/>
            <a:chExt cx="417689" cy="33007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7D3053F-B611-8D65-2A9F-E431E9380351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79990742-658B-6950-D6B5-6C4F6AE39C8F}"/>
                </a:ext>
              </a:extLst>
            </p:cNvPr>
            <p:cNvCxnSpPr>
              <a:cxnSpLocks/>
              <a:stCxn id="26" idx="0"/>
              <a:endCxn id="26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4678C57-CA24-C7B2-9AEC-427A46E06142}"/>
                </a:ext>
              </a:extLst>
            </p:cNvPr>
            <p:cNvCxnSpPr>
              <a:cxnSpLocks/>
              <a:stCxn id="26" idx="3"/>
              <a:endCxn id="26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04C42FA-DB07-E3A4-8986-EE3D7F634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F4CB508-185E-B74B-12EE-C9F4555D97CF}"/>
              </a:ext>
            </a:extLst>
          </p:cNvPr>
          <p:cNvSpPr txBox="1"/>
          <p:nvPr/>
        </p:nvSpPr>
        <p:spPr>
          <a:xfrm>
            <a:off x="465345" y="2963992"/>
            <a:ext cx="1839029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A105025-6463-2E21-9933-A3D7BBBE19CB}"/>
              </a:ext>
            </a:extLst>
          </p:cNvPr>
          <p:cNvGrpSpPr/>
          <p:nvPr/>
        </p:nvGrpSpPr>
        <p:grpSpPr>
          <a:xfrm>
            <a:off x="1122716" y="2963988"/>
            <a:ext cx="1099333" cy="402312"/>
            <a:chOff x="7507111" y="3083713"/>
            <a:chExt cx="417689" cy="33007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F5B1050-965E-FBBC-B795-1B9D23B6628E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80110534-62CC-F859-3E8A-8FDBED71D96A}"/>
                </a:ext>
              </a:extLst>
            </p:cNvPr>
            <p:cNvCxnSpPr>
              <a:cxnSpLocks/>
              <a:stCxn id="32" idx="0"/>
              <a:endCxn id="32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F6520BFE-A6BB-CD8A-0083-7B8A8EC579C4}"/>
                </a:ext>
              </a:extLst>
            </p:cNvPr>
            <p:cNvCxnSpPr>
              <a:cxnSpLocks/>
              <a:stCxn id="32" idx="3"/>
              <a:endCxn id="32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4169DDD2-3942-2294-7B3C-2F98FF782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593CF45-73CA-F20B-D733-E2F3BB2512C0}"/>
              </a:ext>
            </a:extLst>
          </p:cNvPr>
          <p:cNvSpPr txBox="1"/>
          <p:nvPr/>
        </p:nvSpPr>
        <p:spPr>
          <a:xfrm>
            <a:off x="2700756" y="2938644"/>
            <a:ext cx="1985088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1FB2DE4-04DB-EE17-2534-A596C5CF9611}"/>
              </a:ext>
            </a:extLst>
          </p:cNvPr>
          <p:cNvGrpSpPr/>
          <p:nvPr/>
        </p:nvGrpSpPr>
        <p:grpSpPr>
          <a:xfrm>
            <a:off x="2664854" y="2963992"/>
            <a:ext cx="1037044" cy="402312"/>
            <a:chOff x="7507111" y="3083713"/>
            <a:chExt cx="417689" cy="33007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3931399F-72A8-D103-8279-E04F4A438091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3BD2CD6-B8F6-B4D1-3211-6DEC6DBBCC5A}"/>
                </a:ext>
              </a:extLst>
            </p:cNvPr>
            <p:cNvCxnSpPr>
              <a:cxnSpLocks/>
              <a:stCxn id="38" idx="0"/>
              <a:endCxn id="38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C99418B-EE80-213E-E706-C4AA43BDE600}"/>
                </a:ext>
              </a:extLst>
            </p:cNvPr>
            <p:cNvCxnSpPr>
              <a:cxnSpLocks/>
              <a:stCxn id="38" idx="3"/>
              <a:endCxn id="38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4638C11A-5996-48C6-F03D-74E882D4B8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436A410-39CB-09AB-BD1D-687E07835EA1}"/>
              </a:ext>
            </a:extLst>
          </p:cNvPr>
          <p:cNvSpPr txBox="1"/>
          <p:nvPr/>
        </p:nvSpPr>
        <p:spPr>
          <a:xfrm>
            <a:off x="4719173" y="2907091"/>
            <a:ext cx="2120269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C26E35DF-6EF5-D0DE-90E9-8812FA247816}"/>
              </a:ext>
            </a:extLst>
          </p:cNvPr>
          <p:cNvGrpSpPr/>
          <p:nvPr/>
        </p:nvGrpSpPr>
        <p:grpSpPr>
          <a:xfrm>
            <a:off x="5575860" y="2944895"/>
            <a:ext cx="1152884" cy="402312"/>
            <a:chOff x="7507111" y="3083713"/>
            <a:chExt cx="417689" cy="33007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17D474CA-4662-9899-3361-6812FED5327A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A310FFBF-E4C0-B77F-477D-BDCD1157E7BC}"/>
                </a:ext>
              </a:extLst>
            </p:cNvPr>
            <p:cNvCxnSpPr>
              <a:cxnSpLocks/>
              <a:stCxn id="44" idx="0"/>
              <a:endCxn id="44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EC595E50-F6C1-1EE9-A0D6-50FC60341A30}"/>
                </a:ext>
              </a:extLst>
            </p:cNvPr>
            <p:cNvCxnSpPr>
              <a:cxnSpLocks/>
              <a:stCxn id="44" idx="3"/>
              <a:endCxn id="44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A32B700D-D8F6-D213-220F-A0318BE2E6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0112FDF-4106-B6F8-280E-F0AC9CA8D625}"/>
              </a:ext>
            </a:extLst>
          </p:cNvPr>
          <p:cNvSpPr txBox="1"/>
          <p:nvPr/>
        </p:nvSpPr>
        <p:spPr>
          <a:xfrm>
            <a:off x="6913036" y="2904631"/>
            <a:ext cx="1985088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52DEA43-AF74-E81B-E3AA-CE012C5CB154}"/>
              </a:ext>
            </a:extLst>
          </p:cNvPr>
          <p:cNvGrpSpPr/>
          <p:nvPr/>
        </p:nvGrpSpPr>
        <p:grpSpPr>
          <a:xfrm>
            <a:off x="7471616" y="2964140"/>
            <a:ext cx="1174300" cy="402312"/>
            <a:chOff x="7507111" y="3083713"/>
            <a:chExt cx="417689" cy="33007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B4924897-9DD5-705A-B96A-A8E948C9C228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EE5CAACF-93D9-8B22-8086-7F7169E80167}"/>
                </a:ext>
              </a:extLst>
            </p:cNvPr>
            <p:cNvCxnSpPr>
              <a:cxnSpLocks/>
              <a:stCxn id="50" idx="0"/>
              <a:endCxn id="50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A0E976B-1516-44D2-635B-23965C914E3E}"/>
                </a:ext>
              </a:extLst>
            </p:cNvPr>
            <p:cNvCxnSpPr>
              <a:cxnSpLocks/>
              <a:stCxn id="50" idx="3"/>
              <a:endCxn id="50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AC48BCA1-21D6-F37A-2A69-E01BA7BCC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4" name="图片 14">
            <a:extLst>
              <a:ext uri="{FF2B5EF4-FFF2-40B4-BE49-F238E27FC236}">
                <a16:creationId xmlns:a16="http://schemas.microsoft.com/office/drawing/2014/main" xmlns="" id="{B2200355-CA53-2F14-4A39-DE7A8610A04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54490" y="3663628"/>
            <a:ext cx="1536658" cy="1536658"/>
          </a:xfrm>
          <a:prstGeom prst="rect">
            <a:avLst/>
          </a:prstGeom>
        </p:spPr>
      </p:pic>
      <p:grpSp>
        <p:nvGrpSpPr>
          <p:cNvPr id="55" name="组合 4">
            <a:extLst>
              <a:ext uri="{FF2B5EF4-FFF2-40B4-BE49-F238E27FC236}">
                <a16:creationId xmlns:a16="http://schemas.microsoft.com/office/drawing/2014/main" xmlns="" id="{9916CC35-EA85-2A3E-18D8-32E4D43A1F7F}"/>
              </a:ext>
            </a:extLst>
          </p:cNvPr>
          <p:cNvGrpSpPr/>
          <p:nvPr/>
        </p:nvGrpSpPr>
        <p:grpSpPr>
          <a:xfrm>
            <a:off x="425684" y="880605"/>
            <a:ext cx="1194169" cy="1121867"/>
            <a:chOff x="1001374" y="-370703"/>
            <a:chExt cx="6695744" cy="6175701"/>
          </a:xfrm>
        </p:grpSpPr>
        <p:pic>
          <p:nvPicPr>
            <p:cNvPr id="56" name="图片 5">
              <a:extLst>
                <a:ext uri="{FF2B5EF4-FFF2-40B4-BE49-F238E27FC236}">
                  <a16:creationId xmlns:a16="http://schemas.microsoft.com/office/drawing/2014/main" xmlns="" id="{A353E058-7436-18BD-2E4C-D9D5ED8AF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57" name="椭圆 6">
              <a:extLst>
                <a:ext uri="{FF2B5EF4-FFF2-40B4-BE49-F238E27FC236}">
                  <a16:creationId xmlns:a16="http://schemas.microsoft.com/office/drawing/2014/main" xmlns="" id="{0BF8CB68-A40E-E970-969F-571CCADCDC84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8E3D849-BC12-E9B8-3193-D093418F185A}"/>
              </a:ext>
            </a:extLst>
          </p:cNvPr>
          <p:cNvSpPr txBox="1"/>
          <p:nvPr/>
        </p:nvSpPr>
        <p:spPr>
          <a:xfrm>
            <a:off x="797848" y="1140323"/>
            <a:ext cx="324868" cy="58477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4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716904" y="3731391"/>
            <a:ext cx="1427096" cy="14270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371831">
            <a:off x="-461909" y="2945862"/>
            <a:ext cx="2289827" cy="32389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335BE9-7120-51DA-CC10-8755727FB9EC}"/>
              </a:ext>
            </a:extLst>
          </p:cNvPr>
          <p:cNvSpPr txBox="1"/>
          <p:nvPr/>
        </p:nvSpPr>
        <p:spPr>
          <a:xfrm>
            <a:off x="1819782" y="229095"/>
            <a:ext cx="565488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2400" b="1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vi-VN" sz="2400" b="1" dirty="0">
              <a:solidFill>
                <a:srgbClr val="1747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404690D-E531-CEC3-660E-E0DACE532A25}"/>
              </a:ext>
            </a:extLst>
          </p:cNvPr>
          <p:cNvSpPr txBox="1"/>
          <p:nvPr/>
        </p:nvSpPr>
        <p:spPr>
          <a:xfrm>
            <a:off x="1070311" y="879334"/>
            <a:ext cx="6647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Chọn </a:t>
            </a:r>
            <a:r>
              <a:rPr lang="en-US" sz="2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cho ô vuông.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22EE49-4A83-D646-CD64-C9D23F72EC86}"/>
              </a:ext>
            </a:extLst>
          </p:cNvPr>
          <p:cNvSpPr txBox="1"/>
          <p:nvPr/>
        </p:nvSpPr>
        <p:spPr>
          <a:xfrm>
            <a:off x="848185" y="1161666"/>
            <a:ext cx="7715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vi-VN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62D7284-D9F8-4745-6023-347DBFB52DE2}"/>
              </a:ext>
            </a:extLst>
          </p:cNvPr>
          <p:cNvSpPr txBox="1"/>
          <p:nvPr/>
        </p:nvSpPr>
        <p:spPr>
          <a:xfrm>
            <a:off x="1042447" y="2502811"/>
            <a:ext cx="70747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F4592E4-3864-590F-17C1-99D814D2E22F}"/>
              </a:ext>
            </a:extLst>
          </p:cNvPr>
          <p:cNvGrpSpPr/>
          <p:nvPr/>
        </p:nvGrpSpPr>
        <p:grpSpPr>
          <a:xfrm>
            <a:off x="4625234" y="1200214"/>
            <a:ext cx="306806" cy="300556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BDA9C29-813D-B746-2C64-241D10BE891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9FCE4E66-CB54-B5B8-0E5A-7179FB047DD0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3A09727-568A-015F-6D15-F6AEDD20D1AE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1F0052C6-AEFE-4B04-8479-A75C6C97EB0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8B024CB-C0E0-1A55-A393-797E3C3647FF}"/>
              </a:ext>
            </a:extLst>
          </p:cNvPr>
          <p:cNvGrpSpPr/>
          <p:nvPr/>
        </p:nvGrpSpPr>
        <p:grpSpPr>
          <a:xfrm>
            <a:off x="2127884" y="1500770"/>
            <a:ext cx="306806" cy="300556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7149D6A4-CD63-65B9-9301-44B4C77AA49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841E75A-DBD9-BBDC-C625-4EE416557B9A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1A6B38-38DE-9AE9-F75B-98647DD31FB9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4B9EF7C-1DF5-B4CC-FEE3-745AE387293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F5E1119-3FC7-6714-5227-753FDD631A0A}"/>
              </a:ext>
            </a:extLst>
          </p:cNvPr>
          <p:cNvGrpSpPr/>
          <p:nvPr/>
        </p:nvGrpSpPr>
        <p:grpSpPr>
          <a:xfrm>
            <a:off x="1450309" y="1797909"/>
            <a:ext cx="306805" cy="323640"/>
            <a:chOff x="7507111" y="2996098"/>
            <a:chExt cx="417689" cy="41768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A7CB320F-A253-1695-BED8-B536484EFB4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A0F1AB2D-0277-71D0-7EEB-BC080D4E5AA9}"/>
                </a:ext>
              </a:extLst>
            </p:cNvPr>
            <p:cNvCxnSpPr>
              <a:cxnSpLocks/>
              <a:stCxn id="37" idx="0"/>
              <a:endCxn id="3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FB489D1-EF04-2DCF-29AD-1B6D5E36EC53}"/>
                </a:ext>
              </a:extLst>
            </p:cNvPr>
            <p:cNvCxnSpPr>
              <a:cxnSpLocks/>
              <a:stCxn id="37" idx="3"/>
              <a:endCxn id="3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B6C27ADC-0CB8-C30F-F59F-EC8F4B9A290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98BE530-572E-BD85-C9A2-7363077B4710}"/>
              </a:ext>
            </a:extLst>
          </p:cNvPr>
          <p:cNvGrpSpPr/>
          <p:nvPr/>
        </p:nvGrpSpPr>
        <p:grpSpPr>
          <a:xfrm>
            <a:off x="3023119" y="1797908"/>
            <a:ext cx="306805" cy="311438"/>
            <a:chOff x="7507111" y="2996098"/>
            <a:chExt cx="417689" cy="41768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9FC226F0-A8F1-69F9-2A20-960B5154183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36322C6-445C-CEE7-C030-469B00FDE6CD}"/>
                </a:ext>
              </a:extLst>
            </p:cNvPr>
            <p:cNvCxnSpPr>
              <a:stCxn id="42" idx="0"/>
              <a:endCxn id="4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1811A8F-EFE5-A484-C54B-DACD675815B2}"/>
                </a:ext>
              </a:extLst>
            </p:cNvPr>
            <p:cNvCxnSpPr>
              <a:stCxn id="42" idx="3"/>
              <a:endCxn id="4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3142118-CD83-E99E-D38B-A807989D790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091E646-2E46-3776-E2F3-98E8FB4474D0}"/>
              </a:ext>
            </a:extLst>
          </p:cNvPr>
          <p:cNvGrpSpPr/>
          <p:nvPr/>
        </p:nvGrpSpPr>
        <p:grpSpPr>
          <a:xfrm>
            <a:off x="5329695" y="1808791"/>
            <a:ext cx="306806" cy="300556"/>
            <a:chOff x="7507111" y="2996098"/>
            <a:chExt cx="417689" cy="41768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65800E45-5AD8-78BF-8E2F-B9C2D623AC2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9D242ACE-0C36-57A9-70D0-BD069823D738}"/>
                </a:ext>
              </a:extLst>
            </p:cNvPr>
            <p:cNvCxnSpPr>
              <a:stCxn id="47" idx="0"/>
              <a:endCxn id="4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EAD78A2-7A5E-E924-4AE6-E1AD16154CE5}"/>
                </a:ext>
              </a:extLst>
            </p:cNvPr>
            <p:cNvCxnSpPr>
              <a:stCxn id="47" idx="3"/>
              <a:endCxn id="4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287A096-277C-D780-C240-49B618CB4A3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Arrow: Pentagon 50">
            <a:extLst>
              <a:ext uri="{FF2B5EF4-FFF2-40B4-BE49-F238E27FC236}">
                <a16:creationId xmlns:a16="http://schemas.microsoft.com/office/drawing/2014/main" xmlns="" id="{AE343AA5-37AC-2356-B5A0-5445AF0DEB41}"/>
              </a:ext>
            </a:extLst>
          </p:cNvPr>
          <p:cNvSpPr/>
          <p:nvPr/>
        </p:nvSpPr>
        <p:spPr>
          <a:xfrm>
            <a:off x="2294466" y="3074120"/>
            <a:ext cx="1608545" cy="34624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D3A498F-C044-FB98-C9F5-101E8B65824D}"/>
              </a:ext>
            </a:extLst>
          </p:cNvPr>
          <p:cNvSpPr txBox="1"/>
          <p:nvPr/>
        </p:nvSpPr>
        <p:spPr>
          <a:xfrm>
            <a:off x="2308094" y="3074120"/>
            <a:ext cx="65872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D3E8F5A-8F66-F0AF-8457-A1D4F155E8F2}"/>
              </a:ext>
            </a:extLst>
          </p:cNvPr>
          <p:cNvSpPr txBox="1"/>
          <p:nvPr/>
        </p:nvSpPr>
        <p:spPr>
          <a:xfrm>
            <a:off x="2954046" y="3067660"/>
            <a:ext cx="797725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xmlns="" id="{9ECB7C49-D3A0-69B5-7AA5-AB8F5AB488E3}"/>
              </a:ext>
            </a:extLst>
          </p:cNvPr>
          <p:cNvSpPr/>
          <p:nvPr/>
        </p:nvSpPr>
        <p:spPr>
          <a:xfrm>
            <a:off x="2271481" y="3624664"/>
            <a:ext cx="1608545" cy="34624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654CF08-735F-DAC1-2121-84EC153381B7}"/>
              </a:ext>
            </a:extLst>
          </p:cNvPr>
          <p:cNvSpPr txBox="1"/>
          <p:nvPr/>
        </p:nvSpPr>
        <p:spPr>
          <a:xfrm>
            <a:off x="2285109" y="3624664"/>
            <a:ext cx="65872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4FA78B4-AC37-E699-F4A6-4FC282AD8ADD}"/>
              </a:ext>
            </a:extLst>
          </p:cNvPr>
          <p:cNvSpPr txBox="1"/>
          <p:nvPr/>
        </p:nvSpPr>
        <p:spPr>
          <a:xfrm>
            <a:off x="2931061" y="3618204"/>
            <a:ext cx="926883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rrow: Pentagon 56">
            <a:extLst>
              <a:ext uri="{FF2B5EF4-FFF2-40B4-BE49-F238E27FC236}">
                <a16:creationId xmlns:a16="http://schemas.microsoft.com/office/drawing/2014/main" xmlns="" id="{B41C7A0C-0D80-9CFC-1B55-B10A9850D6C7}"/>
              </a:ext>
            </a:extLst>
          </p:cNvPr>
          <p:cNvSpPr/>
          <p:nvPr/>
        </p:nvSpPr>
        <p:spPr>
          <a:xfrm>
            <a:off x="6561896" y="3074120"/>
            <a:ext cx="1608545" cy="34624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1C51228-03D5-B38A-CE35-957991948800}"/>
              </a:ext>
            </a:extLst>
          </p:cNvPr>
          <p:cNvSpPr txBox="1"/>
          <p:nvPr/>
        </p:nvSpPr>
        <p:spPr>
          <a:xfrm>
            <a:off x="6575524" y="3074120"/>
            <a:ext cx="65872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10B4989-0085-05F4-D251-D9121F2484D8}"/>
              </a:ext>
            </a:extLst>
          </p:cNvPr>
          <p:cNvSpPr txBox="1"/>
          <p:nvPr/>
        </p:nvSpPr>
        <p:spPr>
          <a:xfrm>
            <a:off x="7221476" y="3067660"/>
            <a:ext cx="797725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row: Pentagon 59">
            <a:extLst>
              <a:ext uri="{FF2B5EF4-FFF2-40B4-BE49-F238E27FC236}">
                <a16:creationId xmlns:a16="http://schemas.microsoft.com/office/drawing/2014/main" xmlns="" id="{D6D7CD48-25DD-892D-EA75-A2D6F41D3BB9}"/>
              </a:ext>
            </a:extLst>
          </p:cNvPr>
          <p:cNvSpPr/>
          <p:nvPr/>
        </p:nvSpPr>
        <p:spPr>
          <a:xfrm>
            <a:off x="6538911" y="3624664"/>
            <a:ext cx="1608545" cy="34624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F84303D-EC28-3F8B-CCBC-F8E41D3EA0A1}"/>
              </a:ext>
            </a:extLst>
          </p:cNvPr>
          <p:cNvSpPr txBox="1"/>
          <p:nvPr/>
        </p:nvSpPr>
        <p:spPr>
          <a:xfrm>
            <a:off x="6552539" y="3624664"/>
            <a:ext cx="65872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42D1116-C97F-BD8B-95CB-6F7CCF61218F}"/>
              </a:ext>
            </a:extLst>
          </p:cNvPr>
          <p:cNvSpPr txBox="1"/>
          <p:nvPr/>
        </p:nvSpPr>
        <p:spPr>
          <a:xfrm>
            <a:off x="7319423" y="3624664"/>
            <a:ext cx="797725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EA244A3-A674-B7B4-CDD8-91EE6787E78E}"/>
              </a:ext>
            </a:extLst>
          </p:cNvPr>
          <p:cNvSpPr txBox="1"/>
          <p:nvPr/>
        </p:nvSpPr>
        <p:spPr>
          <a:xfrm>
            <a:off x="570541" y="3074121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thát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F2872D-4ABC-0C02-3675-84BEA836774A}"/>
              </a:ext>
            </a:extLst>
          </p:cNvPr>
          <p:cNvSpPr txBox="1"/>
          <p:nvPr/>
        </p:nvSpPr>
        <p:spPr>
          <a:xfrm>
            <a:off x="1351053" y="3074121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C1BA0AC-D7B0-C0D2-9521-70100A4F305D}"/>
              </a:ext>
            </a:extLst>
          </p:cNvPr>
          <p:cNvSpPr txBox="1"/>
          <p:nvPr/>
        </p:nvSpPr>
        <p:spPr>
          <a:xfrm>
            <a:off x="547555" y="3624666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tạt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22AD15F-2071-C2D2-B07D-BEEFD6B200FC}"/>
              </a:ext>
            </a:extLst>
          </p:cNvPr>
          <p:cNvSpPr txBox="1"/>
          <p:nvPr/>
        </p:nvSpPr>
        <p:spPr>
          <a:xfrm>
            <a:off x="1328068" y="3624665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5520F08-13F1-B8ED-C73A-4337C9A0541C}"/>
              </a:ext>
            </a:extLst>
          </p:cNvPr>
          <p:cNvSpPr txBox="1"/>
          <p:nvPr/>
        </p:nvSpPr>
        <p:spPr>
          <a:xfrm>
            <a:off x="4837971" y="3074121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E0FAF97-FD45-34DD-842B-36BBE3227C5E}"/>
              </a:ext>
            </a:extLst>
          </p:cNvPr>
          <p:cNvSpPr txBox="1"/>
          <p:nvPr/>
        </p:nvSpPr>
        <p:spPr>
          <a:xfrm>
            <a:off x="5618482" y="3074121"/>
            <a:ext cx="805801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6FF26D3-4536-200B-E735-D4B1D9A7C2C7}"/>
              </a:ext>
            </a:extLst>
          </p:cNvPr>
          <p:cNvSpPr txBox="1"/>
          <p:nvPr/>
        </p:nvSpPr>
        <p:spPr>
          <a:xfrm>
            <a:off x="4814986" y="3624666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383358D0-D9C7-FB4E-3E26-380D6B627829}"/>
              </a:ext>
            </a:extLst>
          </p:cNvPr>
          <p:cNvSpPr txBox="1"/>
          <p:nvPr/>
        </p:nvSpPr>
        <p:spPr>
          <a:xfrm>
            <a:off x="5595497" y="3624665"/>
            <a:ext cx="729657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组合 4">
            <a:extLst>
              <a:ext uri="{FF2B5EF4-FFF2-40B4-BE49-F238E27FC236}">
                <a16:creationId xmlns:a16="http://schemas.microsoft.com/office/drawing/2014/main" xmlns="" id="{FAD2BF0E-1A50-C069-8538-FB3E920BAC80}"/>
              </a:ext>
            </a:extLst>
          </p:cNvPr>
          <p:cNvGrpSpPr/>
          <p:nvPr/>
        </p:nvGrpSpPr>
        <p:grpSpPr>
          <a:xfrm>
            <a:off x="1014290" y="-6658"/>
            <a:ext cx="936999" cy="979049"/>
            <a:chOff x="1001374" y="-370703"/>
            <a:chExt cx="6695744" cy="6175701"/>
          </a:xfrm>
        </p:grpSpPr>
        <p:pic>
          <p:nvPicPr>
            <p:cNvPr id="72" name="图片 5">
              <a:extLst>
                <a:ext uri="{FF2B5EF4-FFF2-40B4-BE49-F238E27FC236}">
                  <a16:creationId xmlns:a16="http://schemas.microsoft.com/office/drawing/2014/main" xmlns="" id="{48176083-2D23-0B5C-C634-2D048D895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3" name="椭圆 6">
              <a:extLst>
                <a:ext uri="{FF2B5EF4-FFF2-40B4-BE49-F238E27FC236}">
                  <a16:creationId xmlns:a16="http://schemas.microsoft.com/office/drawing/2014/main" xmlns="" id="{11D90916-DF28-25F7-22BA-541E24FD0116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DC396C9-D929-B858-CD48-2086040323F1}"/>
              </a:ext>
            </a:extLst>
          </p:cNvPr>
          <p:cNvSpPr txBox="1"/>
          <p:nvPr/>
        </p:nvSpPr>
        <p:spPr>
          <a:xfrm>
            <a:off x="1327378" y="205213"/>
            <a:ext cx="324868" cy="52322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1066 0.0030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9497 0.0030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09877E-6 L 0.10816 -0.0006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9877E-6 L 0.19566 -0.0033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308304" y="3377948"/>
            <a:ext cx="1898704" cy="18987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-722932" y="1954277"/>
            <a:ext cx="3387938" cy="4792294"/>
          </a:xfrm>
          <a:prstGeom prst="rect">
            <a:avLst/>
          </a:prstGeom>
        </p:spPr>
      </p:pic>
      <p:pic>
        <p:nvPicPr>
          <p:cNvPr id="17" name="图片 13">
            <a:extLst>
              <a:ext uri="{FF2B5EF4-FFF2-40B4-BE49-F238E27FC236}">
                <a16:creationId xmlns:a16="http://schemas.microsoft.com/office/drawing/2014/main" xmlns="" id="{3FBF2EFA-E098-78C5-6D8E-EE37CCC3B1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55526"/>
            <a:ext cx="6912768" cy="37228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F04296-60D1-3C13-AAEC-6F5B0962CF19}"/>
              </a:ext>
            </a:extLst>
          </p:cNvPr>
          <p:cNvSpPr txBox="1"/>
          <p:nvPr/>
        </p:nvSpPr>
        <p:spPr>
          <a:xfrm>
            <a:off x="2555776" y="1779662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508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266</Words>
  <Application>Microsoft Office PowerPoint</Application>
  <PresentationFormat>On-screen Show (16:9)</PresentationFormat>
  <Paragraphs>68</Paragraphs>
  <Slides>10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Administrator</cp:lastModifiedBy>
  <cp:revision>363</cp:revision>
  <dcterms:created xsi:type="dcterms:W3CDTF">2015-12-11T17:46:00Z</dcterms:created>
  <dcterms:modified xsi:type="dcterms:W3CDTF">2025-01-20T05:04:45Z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