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66" r:id="rId3"/>
    <p:sldId id="260" r:id="rId4"/>
    <p:sldId id="349" r:id="rId5"/>
    <p:sldId id="264" r:id="rId6"/>
    <p:sldId id="355" r:id="rId7"/>
    <p:sldId id="261" r:id="rId8"/>
    <p:sldId id="274" r:id="rId9"/>
    <p:sldId id="273" r:id="rId10"/>
    <p:sldId id="272" r:id="rId11"/>
    <p:sldId id="269" r:id="rId12"/>
    <p:sldId id="356" r:id="rId13"/>
    <p:sldId id="268" r:id="rId14"/>
    <p:sldId id="357" r:id="rId15"/>
    <p:sldId id="281" r:id="rId16"/>
    <p:sldId id="358" r:id="rId17"/>
    <p:sldId id="359" r:id="rId18"/>
    <p:sldId id="360" r:id="rId19"/>
    <p:sldId id="372" r:id="rId20"/>
    <p:sldId id="366" r:id="rId21"/>
    <p:sldId id="262" r:id="rId22"/>
    <p:sldId id="369" r:id="rId23"/>
    <p:sldId id="367" r:id="rId24"/>
    <p:sldId id="368" r:id="rId25"/>
    <p:sldId id="271" r:id="rId26"/>
    <p:sldId id="391" r:id="rId27"/>
    <p:sldId id="374" r:id="rId28"/>
    <p:sldId id="375" r:id="rId29"/>
    <p:sldId id="376" r:id="rId30"/>
    <p:sldId id="377" r:id="rId31"/>
    <p:sldId id="378" r:id="rId32"/>
    <p:sldId id="379" r:id="rId33"/>
    <p:sldId id="382" r:id="rId34"/>
    <p:sldId id="380" r:id="rId35"/>
    <p:sldId id="381" r:id="rId36"/>
    <p:sldId id="392"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37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pPr/>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pPr/>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38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pPr/>
              <a:t>35</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pPr/>
              <a:t>4</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2.png"/><Relationship Id="rId12" Type="http://schemas.microsoft.com/office/2007/relationships/hdphoto" Target="../media/hdphoto9.wdp"/><Relationship Id="rId2" Type="http://schemas.openxmlformats.org/officeDocument/2006/relationships/image" Target="../media/image14.jpeg"/><Relationship Id="rId16" Type="http://schemas.openxmlformats.org/officeDocument/2006/relationships/image" Target="../media/image56.pn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48.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3.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microsoft.com/office/2007/relationships/hdphoto" Target="../media/hdphoto10.wdp"/><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55.png"/><Relationship Id="rId5" Type="http://schemas.openxmlformats.org/officeDocument/2006/relationships/image" Target="../media/image51.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4.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microsoft.com/office/2007/relationships/hdphoto" Target="../media/hdphoto10.wdp"/><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55.png"/><Relationship Id="rId5" Type="http://schemas.openxmlformats.org/officeDocument/2006/relationships/image" Target="../media/image51.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4.png"/><Relationship Id="rId1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2.png"/><Relationship Id="rId12" Type="http://schemas.microsoft.com/office/2007/relationships/hdphoto" Target="../media/hdphoto9.wdp"/><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3.png"/><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8.png"/><Relationship Id="rId7"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7.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cstate="print"/>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cstate="print"/>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cstate="print"/>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cstate="print"/>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cstate="print"/>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cstate="print"/>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cstate="print"/>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cstate="print"/>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cstate="print"/>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cstate="print"/>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cstate="print"/>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cstate="print"/>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cstate="print"/>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cstate="print"/>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cstate="print"/>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cstate="print"/>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cstate="print"/>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cstate="print"/>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cstate="print"/>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cstate="print"/>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cstate="print"/>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61" y="4400550"/>
            <a:ext cx="2409335" cy="2548031"/>
          </a:xfrm>
          <a:prstGeom prst="rect">
            <a:avLst/>
          </a:prstGeom>
        </p:spPr>
      </p:pic>
      <p:sp>
        <p:nvSpPr>
          <p:cNvPr id="14" name="Rectangle: Rounded Corners 1">
            <a:extLst>
              <a:ext uri="{FF2B5EF4-FFF2-40B4-BE49-F238E27FC236}">
                <a16:creationId xmlns:a16="http://schemas.microsoft.com/office/drawing/2014/main" id="{241BF149-21F1-40DC-A0F2-9275BC63863A}"/>
              </a:ext>
            </a:extLst>
          </p:cNvPr>
          <p:cNvSpPr/>
          <p:nvPr/>
        </p:nvSpPr>
        <p:spPr>
          <a:xfrm>
            <a:off x="1514475" y="1857375"/>
            <a:ext cx="9026621" cy="38489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89000"/>
            </a:srgbClr>
          </a:solidFill>
          <a:ln>
            <a:noFill/>
          </a:ln>
          <a:effectLst>
            <a:outerShdw blurRad="50800" sx="1000" sy="1000" algn="ctr" rotWithShape="0">
              <a:srgbClr val="000000">
                <a:alpha val="0"/>
              </a:srgbClr>
            </a:outerShdw>
          </a:effectLst>
        </p:spPr>
        <p:txBody>
          <a:bodyPr rtlCol="0" anchor="ctr"/>
          <a:lstStyle/>
          <a:p>
            <a:pPr marL="800100" lvl="0" indent="-342900" algn="just">
              <a:spcBef>
                <a:spcPts val="1200"/>
              </a:spcBef>
              <a:buClr>
                <a:srgbClr val="000000"/>
              </a:buClr>
              <a:buFont typeface="Arial" panose="020B0604020202020204" pitchFamily="34" charset="0"/>
              <a:buChar char="•"/>
            </a:pPr>
            <a:r>
              <a:rPr lang="en-US" sz="2200" b="1" kern="0" dirty="0" err="1">
                <a:solidFill>
                  <a:srgbClr val="B3C3F0">
                    <a:lumMod val="10000"/>
                  </a:srgbClr>
                </a:solidFill>
                <a:latin typeface="Calibri" panose="020F0502020204030204" pitchFamily="34" charset="0"/>
                <a:cs typeface="Calibri" panose="020F0502020204030204" pitchFamily="34" charset="0"/>
                <a:sym typeface="Arial"/>
              </a:rPr>
              <a:t>Đọc</a:t>
            </a:r>
            <a:r>
              <a:rPr lang="en-US" sz="2200" b="1" kern="0" dirty="0">
                <a:solidFill>
                  <a:srgbClr val="B3C3F0">
                    <a:lumMod val="10000"/>
                  </a:srgbClr>
                </a:solidFill>
                <a:latin typeface="Calibri" panose="020F0502020204030204" pitchFamily="34" charset="0"/>
                <a:cs typeface="Calibri" panose="020F0502020204030204" pitchFamily="34" charset="0"/>
                <a:sym typeface="Arial"/>
              </a:rPr>
              <a:t> </a:t>
            </a:r>
            <a:r>
              <a:rPr lang="vi-VN" sz="2200" b="1" kern="0" dirty="0">
                <a:solidFill>
                  <a:srgbClr val="B3C3F0">
                    <a:lumMod val="10000"/>
                  </a:srgbClr>
                </a:solidFill>
                <a:latin typeface="Calibri" panose="020F0502020204030204" pitchFamily="34" charset="0"/>
                <a:cs typeface="Calibri" panose="020F0502020204030204" pitchFamily="34" charset="0"/>
                <a:sym typeface="Arial"/>
              </a:rPr>
              <a:t>đúng từ ngữ, câu, đoạn và toàn bộ bài thơ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Bước đầu biết thể hiện tâm trạng, cảm xúc qua giọng đọc, biết nghỉ hơi ở chỗ có dấu câu.</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Nhận biết được những sự vật nào đã tham gia vào ngày hội.</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được sự vui nhộn của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điều tác giả muốn nói qua bài thơ: Thiên nhiên xung quanh chúng ta là một thế giới vô cùng kì thú và hấp dẫn.</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Nói được những hiểu biết về rừng (Qua phim ảnh, sách, báo)</a:t>
            </a:r>
          </a:p>
        </p:txBody>
      </p:sp>
      <p:pic>
        <p:nvPicPr>
          <p:cNvPr id="6" name="Picture 5">
            <a:extLst>
              <a:ext uri="{FF2B5EF4-FFF2-40B4-BE49-F238E27FC236}">
                <a16:creationId xmlns:a16="http://schemas.microsoft.com/office/drawing/2014/main" id="{2475B6E5-5655-4228-8493-7EA5D97BD2A4}"/>
              </a:ext>
            </a:extLst>
          </p:cNvPr>
          <p:cNvPicPr>
            <a:picLocks noChangeAspect="1"/>
          </p:cNvPicPr>
          <p:nvPr/>
        </p:nvPicPr>
        <p:blipFill>
          <a:blip r:embed="rId4"/>
          <a:stretch>
            <a:fillRect/>
          </a:stretch>
        </p:blipFill>
        <p:spPr>
          <a:xfrm>
            <a:off x="3608616" y="897598"/>
            <a:ext cx="4974767" cy="871804"/>
          </a:xfrm>
          <a:prstGeom prst="rect">
            <a:avLst/>
          </a:prstGeom>
        </p:spPr>
      </p:pic>
      <p:sp>
        <p:nvSpPr>
          <p:cNvPr id="8" name="TextBox 7">
            <a:extLst>
              <a:ext uri="{FF2B5EF4-FFF2-40B4-BE49-F238E27FC236}">
                <a16:creationId xmlns:a16="http://schemas.microsoft.com/office/drawing/2014/main" id="{83F7D184-75BC-4861-9736-B82EB4EB7C04}"/>
              </a:ext>
            </a:extLst>
          </p:cNvPr>
          <p:cNvSpPr txBox="1"/>
          <p:nvPr/>
        </p:nvSpPr>
        <p:spPr>
          <a:xfrm>
            <a:off x="3899043" y="144107"/>
            <a:ext cx="679121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 calcmode="lin" valueType="num">
                                      <p:cBhvr>
                                        <p:cTn id="26"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 calcmode="lin" valueType="num">
                                      <p:cBhvr>
                                        <p:cTn id="33"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 calcmode="lin" valueType="num">
                                      <p:cBhvr>
                                        <p:cTn id="40"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p:cTn id="47"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4401205"/>
          </a:xfrm>
          <a:prstGeom prst="rect">
            <a:avLst/>
          </a:prstGeom>
        </p:spPr>
        <p:txBody>
          <a:bodyPr wrap="square">
            <a:spAutoFit/>
          </a:bodyPr>
          <a:lstStyle/>
          <a:p>
            <a:pPr marL="742950" indent="-742950" defTabSz="1219170">
              <a:buClr>
                <a:srgbClr val="000000"/>
              </a:buClr>
              <a:buAutoNum type="arabicPeriod"/>
            </a:pPr>
            <a:r>
              <a:rPr lang="vi-VN" sz="4000" b="1" kern="0" dirty="0">
                <a:solidFill>
                  <a:srgbClr val="000099"/>
                </a:solidFill>
                <a:latin typeface="+mj-lt"/>
                <a:cs typeface="Calibri" panose="020F0502020204030204" pitchFamily="34" charset="0"/>
                <a:sym typeface="Arial"/>
              </a:rPr>
              <a:t>Các sự vật tham gia ngày hội như thế nào?</a:t>
            </a:r>
            <a:endParaRPr lang="en-US" sz="4000" b="1" kern="0" dirty="0">
              <a:solidFill>
                <a:srgbClr val="000099"/>
              </a:solidFill>
              <a:latin typeface="+mj-lt"/>
              <a:cs typeface="Calibri" panose="020F0502020204030204" pitchFamily="34" charset="0"/>
              <a:sym typeface="Arial"/>
            </a:endParaRPr>
          </a:p>
          <a:p>
            <a:pPr marL="742950" indent="-742950" defTabSz="1219170">
              <a:buClr>
                <a:srgbClr val="000000"/>
              </a:buClr>
              <a:buAutoNum type="arabicPeriod"/>
            </a:pPr>
            <a:r>
              <a:rPr lang="en-US" sz="4000" b="1" dirty="0" err="1">
                <a:solidFill>
                  <a:srgbClr val="000099"/>
                </a:solidFill>
                <a:latin typeface="Times New Roman" pitchFamily="18" charset="0"/>
                <a:cs typeface="Times New Roman" pitchFamily="18" charset="0"/>
              </a:rPr>
              <a:t>Cùng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bạn</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hỏi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đáp</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về</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hoạt</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động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của</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các</a:t>
            </a:r>
            <a:r>
              <a:rPr lang="en-US" sz="4000" b="1" dirty="0">
                <a:solidFill>
                  <a:srgbClr val="000099"/>
                </a:solidFill>
                <a:latin typeface="Times New Roman" pitchFamily="18" charset="0"/>
                <a:cs typeface="Times New Roman" pitchFamily="18" charset="0"/>
              </a:rPr>
              <a:t> con </a:t>
            </a:r>
            <a:r>
              <a:rPr lang="en-US" sz="4000" b="1" dirty="0" err="1">
                <a:solidFill>
                  <a:srgbClr val="000099"/>
                </a:solidFill>
                <a:latin typeface="Times New Roman" pitchFamily="18" charset="0"/>
                <a:cs typeface="Times New Roman" pitchFamily="18" charset="0"/>
              </a:rPr>
              <a:t>vật</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trong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ngày</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hội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rừng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xanh</a:t>
            </a:r>
            <a:r>
              <a:rPr lang="en-US" sz="4000" b="1" dirty="0">
                <a:solidFill>
                  <a:srgbClr val="000099"/>
                </a:solidFill>
                <a:latin typeface="Times New Roman" pitchFamily="18" charset="0"/>
                <a:cs typeface="Times New Roman" pitchFamily="18" charset="0"/>
              </a:rPr>
              <a:t>. </a:t>
            </a:r>
          </a:p>
          <a:p>
            <a:pPr marL="742950" indent="-742950" defTabSz="1219170">
              <a:buClr>
                <a:srgbClr val="000000"/>
              </a:buClr>
              <a:buFontTx/>
              <a:buAutoNum type="arabicPeriod"/>
            </a:pPr>
            <a:r>
              <a:rPr lang="en-US" sz="4000" b="1" dirty="0" err="1">
                <a:solidFill>
                  <a:srgbClr val="000099"/>
                </a:solidFill>
                <a:latin typeface="Times New Roman" pitchFamily="18" charset="0"/>
                <a:cs typeface="Times New Roman" pitchFamily="18" charset="0"/>
              </a:rPr>
              <a:t>Bài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thơ</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nói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đến</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những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âm</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thanh</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nào</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Những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âm</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thanh</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ấy</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có</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tác</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dụng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gì</a:t>
            </a:r>
            <a:r>
              <a:rPr lang="en-US" sz="4000" b="1" dirty="0">
                <a:solidFill>
                  <a:srgbClr val="000099"/>
                </a:solidFill>
                <a:latin typeface="Times New Roman" pitchFamily="18" charset="0"/>
                <a:cs typeface="Times New Roman" pitchFamily="18" charset="0"/>
              </a:rPr>
              <a:t>?</a:t>
            </a:r>
          </a:p>
          <a:p>
            <a:pPr marL="742950" indent="-742950" defTabSz="1219170">
              <a:buClr>
                <a:srgbClr val="000000"/>
              </a:buClr>
              <a:buFontTx/>
              <a:buAutoNum type="arabicPeriod"/>
            </a:pPr>
            <a:r>
              <a:rPr lang="en-US" sz="4000" b="1" dirty="0" err="1">
                <a:solidFill>
                  <a:srgbClr val="000099"/>
                </a:solidFill>
                <a:latin typeface="Times New Roman" pitchFamily="18" charset="0"/>
                <a:cs typeface="Times New Roman" pitchFamily="18" charset="0"/>
              </a:rPr>
              <a:t>Em</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thích</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nhất</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hình</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ảnh</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nào</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trong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bài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thơ</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Vì</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sao</a:t>
            </a:r>
            <a:r>
              <a:rPr lang="en-US" sz="4000" b="1" dirty="0">
                <a:solidFill>
                  <a:srgbClr val="000099"/>
                </a:solidFill>
                <a:latin typeface="Times New Roman" pitchFamily="18" charset="0"/>
                <a:cs typeface="Times New Roman" pitchFamily="18"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6"/>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id="{57C4C383-EBB2-4AE0-87D5-38DF09A4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a16="http://schemas.microsoft.com/office/drawing/2014/main" id="{124BF956-871A-4E13-93E5-15DF94983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a16="http://schemas.microsoft.com/office/drawing/2014/main"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841829" y="551543"/>
            <a:ext cx="10914741" cy="5399314"/>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5400" b="1" kern="0" dirty="0" smtClean="0">
                <a:solidFill>
                  <a:srgbClr val="000099"/>
                </a:solidFill>
                <a:latin typeface="Calibri" panose="020F0502020204030204" pitchFamily="34" charset="0"/>
                <a:cs typeface="Calibri" panose="020F0502020204030204" pitchFamily="34" charset="0"/>
                <a:sym typeface="Arial"/>
              </a:rPr>
              <a:t> </a:t>
            </a:r>
            <a:r>
              <a:rPr lang="en-US" sz="5400" b="1" kern="0" dirty="0" err="1" smtClean="0">
                <a:solidFill>
                  <a:srgbClr val="000099"/>
                </a:solidFill>
                <a:latin typeface="Calibri" panose="020F0502020204030204" pitchFamily="34" charset="0"/>
                <a:cs typeface="Calibri" panose="020F0502020204030204" pitchFamily="34" charset="0"/>
                <a:sym typeface="Arial"/>
              </a:rPr>
              <a:t>Nội</a:t>
            </a:r>
            <a:r>
              <a:rPr lang="en-US" sz="5400" b="1" kern="0" dirty="0" smtClean="0">
                <a:solidFill>
                  <a:srgbClr val="000099"/>
                </a:solidFill>
                <a:latin typeface="Calibri" panose="020F0502020204030204" pitchFamily="34" charset="0"/>
                <a:cs typeface="Calibri" panose="020F0502020204030204" pitchFamily="34" charset="0"/>
                <a:sym typeface="Arial"/>
              </a:rPr>
              <a:t> dung: </a:t>
            </a:r>
            <a:r>
              <a:rPr lang="en-US" sz="5400" b="1" kern="0" dirty="0" err="1" smtClean="0">
                <a:solidFill>
                  <a:srgbClr val="000099"/>
                </a:solidFill>
                <a:latin typeface="Calibri" panose="020F0502020204030204" pitchFamily="34" charset="0"/>
                <a:cs typeface="Calibri" panose="020F0502020204030204" pitchFamily="34" charset="0"/>
                <a:sym typeface="Arial"/>
              </a:rPr>
              <a:t>Bài</a:t>
            </a:r>
            <a:r>
              <a:rPr lang="en-US" sz="5400" b="1" kern="0" dirty="0" smtClean="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thơ</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kể</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về</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ngày</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hội</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rừng</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xanh</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của</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các</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loài</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vật</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cây</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cối</a:t>
            </a:r>
            <a:r>
              <a:rPr lang="en-US" sz="5400" b="1" kern="0" dirty="0">
                <a:solidFill>
                  <a:srgbClr val="000099"/>
                </a:solidFill>
                <a:latin typeface="Calibri" panose="020F0502020204030204" pitchFamily="34" charset="0"/>
                <a:cs typeface="Calibri" panose="020F0502020204030204" pitchFamily="34" charset="0"/>
                <a:sym typeface="Arial"/>
              </a:rPr>
              <a:t> ở </a:t>
            </a:r>
            <a:r>
              <a:rPr lang="en-US" sz="5400" b="1" kern="0" dirty="0" err="1">
                <a:solidFill>
                  <a:srgbClr val="000099"/>
                </a:solidFill>
                <a:latin typeface="Calibri" panose="020F0502020204030204" pitchFamily="34" charset="0"/>
                <a:cs typeface="Calibri" panose="020F0502020204030204" pitchFamily="34" charset="0"/>
                <a:sym typeface="Arial"/>
              </a:rPr>
              <a:t>trong</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rừng</a:t>
            </a:r>
            <a:r>
              <a:rPr lang="en-US" sz="5400" b="1" kern="0" dirty="0">
                <a:solidFill>
                  <a:srgbClr val="000099"/>
                </a:solidFill>
                <a:latin typeface="Calibri" panose="020F0502020204030204" pitchFamily="34" charset="0"/>
                <a:cs typeface="Calibri" panose="020F0502020204030204" pitchFamily="34" charset="0"/>
                <a:sym typeface="Arial"/>
              </a:rPr>
              <a:t>. Qua </a:t>
            </a:r>
            <a:r>
              <a:rPr lang="en-US" sz="5400" b="1" kern="0" dirty="0" err="1">
                <a:solidFill>
                  <a:srgbClr val="000099"/>
                </a:solidFill>
                <a:latin typeface="Calibri" panose="020F0502020204030204" pitchFamily="34" charset="0"/>
                <a:cs typeface="Calibri" panose="020F0502020204030204" pitchFamily="34" charset="0"/>
                <a:sym typeface="Arial"/>
              </a:rPr>
              <a:t>đó</a:t>
            </a:r>
            <a:r>
              <a:rPr lang="en-US" sz="5400" b="1" kern="0" dirty="0">
                <a:solidFill>
                  <a:srgbClr val="000099"/>
                </a:solidFill>
                <a:latin typeface="Calibri" panose="020F0502020204030204" pitchFamily="34" charset="0"/>
                <a:cs typeface="Calibri" panose="020F0502020204030204" pitchFamily="34" charset="0"/>
                <a:sym typeface="Arial"/>
              </a:rPr>
              <a:t> ta </a:t>
            </a:r>
            <a:r>
              <a:rPr lang="en-US" sz="5400" b="1" kern="0" dirty="0" err="1">
                <a:solidFill>
                  <a:srgbClr val="000099"/>
                </a:solidFill>
                <a:latin typeface="Calibri" panose="020F0502020204030204" pitchFamily="34" charset="0"/>
                <a:cs typeface="Calibri" panose="020F0502020204030204" pitchFamily="34" charset="0"/>
                <a:sym typeface="Arial"/>
              </a:rPr>
              <a:t>thấy</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được</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thiên</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nhiên</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thật</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kì</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thú</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và</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hấp</a:t>
            </a:r>
            <a:r>
              <a:rPr lang="en-US" sz="5400" b="1" kern="0" dirty="0">
                <a:solidFill>
                  <a:srgbClr val="000099"/>
                </a:solidFill>
                <a:latin typeface="Calibri" panose="020F0502020204030204" pitchFamily="34" charset="0"/>
                <a:cs typeface="Calibri" panose="020F0502020204030204" pitchFamily="34" charset="0"/>
                <a:sym typeface="Arial"/>
              </a:rPr>
              <a:t> </a:t>
            </a:r>
            <a:r>
              <a:rPr lang="en-US" sz="5400" b="1" kern="0" dirty="0" err="1">
                <a:solidFill>
                  <a:srgbClr val="000099"/>
                </a:solidFill>
                <a:latin typeface="Calibri" panose="020F0502020204030204" pitchFamily="34" charset="0"/>
                <a:cs typeface="Calibri" panose="020F0502020204030204" pitchFamily="34" charset="0"/>
                <a:sym typeface="Arial"/>
              </a:rPr>
              <a:t>dẫn</a:t>
            </a:r>
            <a:r>
              <a:rPr lang="en-US" sz="5400" b="1" kern="0" dirty="0">
                <a:solidFill>
                  <a:srgbClr val="000099"/>
                </a:solidFill>
                <a:latin typeface="Calibri" panose="020F0502020204030204" pitchFamily="34" charset="0"/>
                <a:cs typeface="Calibri" panose="020F0502020204030204" pitchFamily="34" charset="0"/>
                <a:sym typeface="Arial"/>
              </a:rPr>
              <a:t>.</a:t>
            </a:r>
            <a:endParaRPr lang="vi-VN" sz="5400" kern="0" dirty="0">
              <a:solidFill>
                <a:srgbClr val="000099"/>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cstate="print"/>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cstate="print"/>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cstate="print"/>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cstate="print"/>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cstate="print"/>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cstate="print"/>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cstate="print"/>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cstate="print"/>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cstate="print"/>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cstate="print"/>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cstate="print"/>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cstate="print"/>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TotalTime>
  <Words>1266</Words>
  <Application>Microsoft Office PowerPoint</Application>
  <PresentationFormat>Widescreen</PresentationFormat>
  <Paragraphs>186</Paragraphs>
  <Slides>37</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#9Slide05 Phobia</vt:lpstr>
      <vt:lpstr>Arial</vt:lpstr>
      <vt:lpstr>Arial-Rounded</vt:lpstr>
      <vt:lpstr>AvantGarde</vt:lpstr>
      <vt:lpstr>Calibri</vt:lpstr>
      <vt:lpstr>Chango</vt:lpstr>
      <vt:lpstr>等线</vt:lpstr>
      <vt:lpstr>等线 Light</vt:lpstr>
      <vt:lpstr>SVN-Poky's</vt:lpstr>
      <vt:lpstr>Times New Roman</vt:lpstr>
      <vt:lpstr>UVN Banh Mi</vt:lpstr>
      <vt:lpstr>思源黑体 CN Medium</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48</cp:revision>
  <dcterms:created xsi:type="dcterms:W3CDTF">2022-10-24T10:13:24Z</dcterms:created>
  <dcterms:modified xsi:type="dcterms:W3CDTF">2025-02-17T01:38:21Z</dcterms:modified>
</cp:coreProperties>
</file>