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11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7" r:id="rId9"/>
    <p:sldId id="270" r:id="rId10"/>
  </p:sldIdLst>
  <p:sldSz cx="12192000" cy="6858000"/>
  <p:notesSz cx="6858000" cy="9144000"/>
  <p:embeddedFontLst>
    <p:embeddedFont>
      <p:font typeface="HP001 4 hàng" panose="020B0604020202020204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Verdana" panose="020B060403050404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8" roundtripDataSignature="AMtx7mifhKLG5hc475khmL7euZhbogPG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80" y="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4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4" name="Google Shape;39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3" name="Google Shape;48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3" name="Google Shape;62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>
  <p:cSld name="标题和内容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501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908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êu đề bản chiếu" userDrawn="1">
  <p:cSld name="Tiêu đề bản chiếu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0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0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30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898989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1pPr>
            <a:lvl2pPr marL="0" lvl="1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898989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2pPr>
            <a:lvl3pPr marL="0" lvl="2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898989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3pPr>
            <a:lvl4pPr marL="0" lvl="3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898989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4pPr>
            <a:lvl5pPr marL="0" lvl="4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898989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5pPr>
            <a:lvl6pPr marL="0" lvl="5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898989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6pPr>
            <a:lvl7pPr marL="0" lvl="6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898989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7pPr>
            <a:lvl8pPr marL="0" lvl="7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898989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8pPr>
            <a:lvl9pPr marL="0" lvl="8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898989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098969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</p:sldLayoutIdLst>
  <p:transition spd="slow">
    <p:blinds dir="vert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03498" y="133483"/>
            <a:ext cx="982689" cy="982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1" descr="A picture containing LEGO, toy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46351" y="3429000"/>
            <a:ext cx="3714294" cy="3714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1" descr="Graphical user interface, websit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94728" y="3886200"/>
            <a:ext cx="2832477" cy="2832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07269" y="1802575"/>
            <a:ext cx="7309738" cy="2578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"/>
          <p:cNvSpPr/>
          <p:nvPr/>
        </p:nvSpPr>
        <p:spPr>
          <a:xfrm>
            <a:off x="3742784" y="710659"/>
            <a:ext cx="4944016" cy="85125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Yêu</a:t>
            </a:r>
            <a:r>
              <a:rPr lang="en-US" sz="4400" b="1" i="0" u="none" strike="noStrike" cap="none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cầu</a:t>
            </a:r>
            <a:r>
              <a:rPr lang="en-US" sz="4400" b="1" i="0" u="none" strike="noStrike" cap="none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cần</a:t>
            </a:r>
            <a:r>
              <a:rPr lang="en-US" sz="4400" b="1" i="0" u="none" strike="noStrike" cap="none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đạt</a:t>
            </a:r>
            <a:r>
              <a:rPr lang="en-US" sz="4400" b="1" i="0" u="none" strike="noStrike" cap="none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endParaRPr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6" name="Google Shape;406;p2"/>
          <p:cNvSpPr txBox="1"/>
          <p:nvPr/>
        </p:nvSpPr>
        <p:spPr>
          <a:xfrm>
            <a:off x="914400" y="1925512"/>
            <a:ext cx="11578728" cy="4247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0" indent="-742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AutoNum type="arabicPeriod"/>
            </a:pPr>
            <a:r>
              <a:rPr lang="en-US" sz="3600" b="1" i="0" u="none" strike="noStrike" cap="none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Nghe</a:t>
            </a:r>
            <a:r>
              <a:rPr lang="en-US" sz="3600" b="1" i="0" u="none" strike="noStrike" cap="none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- </a:t>
            </a:r>
            <a:r>
              <a:rPr lang="en-US" sz="3600" b="1" i="0" u="none" strike="noStrike" cap="none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viết</a:t>
            </a:r>
            <a:r>
              <a:rPr lang="en-US" sz="3600" b="1" i="0" u="none" strike="noStrike" cap="none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i="0" u="none" strike="noStrike" cap="none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chính</a:t>
            </a:r>
            <a:r>
              <a:rPr lang="en-US" sz="3600" b="1" i="0" u="none" strike="noStrike" cap="none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i="0" u="none" strike="noStrike" cap="none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xác</a:t>
            </a:r>
            <a:r>
              <a:rPr lang="en-US" sz="3600" b="1" i="0" u="none" strike="noStrike" cap="none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i="0" u="none" strike="noStrike" cap="none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bài</a:t>
            </a:r>
            <a:r>
              <a:rPr lang="en-US" sz="3600" b="1" i="0" u="none" strike="noStrike" cap="none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i="0" u="none" strike="noStrike" cap="none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thơ</a:t>
            </a:r>
            <a:r>
              <a:rPr lang="en-US" sz="3600" b="1" i="0" u="none" strike="noStrike" cap="none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i="0" u="none" strike="noStrike" cap="none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Đồ</a:t>
            </a:r>
            <a:r>
              <a:rPr lang="en-US" sz="3600" b="1" i="0" u="none" strike="noStrike" cap="none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i="0" u="none" strike="noStrike" cap="none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đạc</a:t>
            </a:r>
            <a:r>
              <a:rPr lang="en-US" sz="3600" b="1" i="0" u="none" strike="noStrike" cap="none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i="0" u="none" strike="noStrike" cap="none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trong</a:t>
            </a:r>
            <a:r>
              <a:rPr lang="en-US" sz="3600" b="1" i="0" u="none" strike="noStrike" cap="none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endParaRPr b="1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nhà</a:t>
            </a:r>
            <a:r>
              <a:rPr lang="en-US" sz="3600" b="1" i="0" u="none" strike="noStrike" cap="none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3600" b="1" i="0" u="none" strike="noStrike" cap="none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trình</a:t>
            </a:r>
            <a:r>
              <a:rPr lang="en-US" sz="3600" b="1" i="0" u="none" strike="noStrike" cap="none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i="0" u="none" strike="noStrike" cap="none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bày</a:t>
            </a:r>
            <a:r>
              <a:rPr lang="en-US" sz="3600" b="1" i="0" u="none" strike="noStrike" cap="none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i="0" u="none" strike="noStrike" cap="none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đúng</a:t>
            </a:r>
            <a:r>
              <a:rPr lang="en-US" sz="3600" b="1" i="0" u="none" strike="noStrike" cap="none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i="0" u="none" strike="noStrike" cap="none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bài</a:t>
            </a:r>
            <a:r>
              <a:rPr lang="en-US" sz="3600" b="1" i="0" u="none" strike="noStrike" cap="none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i="0" u="none" strike="noStrike" cap="none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thơ</a:t>
            </a:r>
            <a:r>
              <a:rPr lang="en-US" sz="3600" b="1" i="0" u="none" strike="noStrike" cap="none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i="0" u="none" strike="noStrike" cap="none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lục</a:t>
            </a:r>
            <a:r>
              <a:rPr lang="en-US" sz="3600" b="1" i="0" u="none" strike="noStrike" cap="none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i="0" u="none" strike="noStrike" cap="none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bát</a:t>
            </a:r>
            <a:r>
              <a:rPr lang="en-US" sz="3600" b="1" i="0" u="none" strike="noStrike" cap="none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sz="3600" b="1" i="0" u="none" strike="noStrike" cap="none">
              <a:solidFill>
                <a:srgbClr val="0033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742950" marR="0" lvl="0" indent="-742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AutoNum type="arabicPeriod" startAt="2"/>
            </a:pPr>
            <a:r>
              <a:rPr lang="en-US" sz="3600" b="1" i="0" u="none" strike="noStrike" cap="none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Phân</a:t>
            </a:r>
            <a:r>
              <a:rPr lang="en-US" sz="3600" b="1" i="0" u="none" strike="noStrike" cap="none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i="0" u="none" strike="noStrike" cap="none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biệt</a:t>
            </a:r>
            <a:r>
              <a:rPr lang="en-US" sz="3600" b="1" i="0" u="none" strike="noStrike" cap="none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i="0" u="none" strike="noStrike" cap="none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được</a:t>
            </a:r>
            <a:r>
              <a:rPr lang="en-US" sz="3600" b="1" i="0" u="none" strike="noStrike" cap="none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i="0" u="none" strike="noStrike" cap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iêu</a:t>
            </a:r>
            <a:r>
              <a:rPr lang="en-US" sz="3600" b="1" i="0" u="none" strike="noStrike" cap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/</a:t>
            </a:r>
            <a:r>
              <a:rPr lang="en-US" sz="3600" b="1" i="0" u="none" strike="noStrike" cap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ươu</a:t>
            </a:r>
            <a:endParaRPr sz="3600" b="1" i="0" u="none" strike="noStrike" cap="none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742950" marR="0" lvl="0" indent="-742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AutoNum type="arabicPeriod" startAt="2"/>
            </a:pPr>
            <a:r>
              <a:rPr lang="en-US" sz="3600" b="1" i="0" u="none" strike="noStrike" cap="none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i="0" u="none" strike="noStrike" cap="none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Rèn</a:t>
            </a:r>
            <a:r>
              <a:rPr lang="en-US" sz="3600" b="1" i="0" u="none" strike="noStrike" cap="none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i="0" u="none" strike="noStrike" cap="none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tính</a:t>
            </a:r>
            <a:r>
              <a:rPr lang="en-US" sz="3600" b="1" i="0" u="none" strike="noStrike" cap="none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i="0" u="none" strike="noStrike" cap="none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cẩn</a:t>
            </a:r>
            <a:r>
              <a:rPr lang="en-US" sz="3600" b="1" i="0" u="none" strike="noStrike" cap="none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i="0" u="none" strike="noStrike" cap="none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thận</a:t>
            </a:r>
            <a:r>
              <a:rPr lang="en-US" sz="3600" b="1" i="0" u="none" strike="noStrike" cap="none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3600" b="1" i="0" u="none" strike="noStrike" cap="none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trình</a:t>
            </a:r>
            <a:r>
              <a:rPr lang="en-US" sz="3600" b="1" i="0" u="none" strike="noStrike" cap="none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i="0" u="none" strike="noStrike" cap="none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bày</a:t>
            </a:r>
            <a:r>
              <a:rPr lang="en-US" sz="3600" b="1" i="0" u="none" strike="noStrike" cap="none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i="0" u="none" strike="noStrike" cap="none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bài</a:t>
            </a:r>
            <a:r>
              <a:rPr lang="en-US" sz="3600" b="1" i="0" u="none" strike="noStrike" cap="none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i="0" u="none" strike="noStrike" cap="none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sạch</a:t>
            </a:r>
            <a:r>
              <a:rPr lang="en-US" sz="3600" b="1" i="0" u="none" strike="noStrike" cap="none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i="0" u="none" strike="noStrike" cap="none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đẹp</a:t>
            </a:r>
            <a:endParaRPr sz="3600" b="1" i="0" u="none" strike="noStrike" cap="none">
              <a:solidFill>
                <a:srgbClr val="0033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5"/>
          <p:cNvSpPr txBox="1"/>
          <p:nvPr/>
        </p:nvSpPr>
        <p:spPr>
          <a:xfrm>
            <a:off x="3124200" y="178415"/>
            <a:ext cx="196215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2933"/>
              <a:buFont typeface="Arial"/>
              <a:buNone/>
            </a:pPr>
            <a:r>
              <a:rPr lang="en-US" sz="2933" b="1" i="0" u="none" strike="noStrike" cap="none" dirty="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                           </a:t>
            </a:r>
            <a:r>
              <a:rPr lang="en-US" sz="2933" b="1" i="0" u="none" strike="noStrike" cap="none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Tiếng</a:t>
            </a:r>
            <a:r>
              <a:rPr lang="en-US" sz="2933" b="1" i="0" u="none" strike="noStrike" cap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933" b="1" i="0" u="none" strike="noStrike" cap="none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Việt</a:t>
            </a:r>
            <a:endParaRPr sz="2933" b="1" i="0" u="none" strike="noStrike" cap="none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434" name="Google Shape;434;p5"/>
          <p:cNvSpPr/>
          <p:nvPr/>
        </p:nvSpPr>
        <p:spPr>
          <a:xfrm>
            <a:off x="7772400" y="318767"/>
            <a:ext cx="3893112" cy="1687833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CCC0D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vi-VN" sz="2400"/>
              <a:t>Vì sao bạn nhỏ xem đồ đạc trong nhà là bạn thân? </a:t>
            </a:r>
            <a:endParaRPr lang="vi-VN" sz="24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5"/>
          <p:cNvSpPr/>
          <p:nvPr/>
        </p:nvSpPr>
        <p:spPr>
          <a:xfrm>
            <a:off x="9399264" y="1805015"/>
            <a:ext cx="2593662" cy="520041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400" b="1">
                <a:solidFill>
                  <a:srgbClr val="FF0000"/>
                </a:solidFill>
              </a:rPr>
              <a:t>B</a:t>
            </a:r>
            <a:r>
              <a:rPr lang="vi-VN" sz="2400" b="1">
                <a:solidFill>
                  <a:srgbClr val="FF0000"/>
                </a:solidFill>
              </a:rPr>
              <a:t>ạn nhỏ xem đồ đạc trong nhà là bạn thân vì đồ đạc cùng bạn nhỏ trò chuyện.</a:t>
            </a:r>
            <a:endParaRPr sz="24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5"/>
          <p:cNvSpPr/>
          <p:nvPr/>
        </p:nvSpPr>
        <p:spPr>
          <a:xfrm>
            <a:off x="2198485" y="1170333"/>
            <a:ext cx="351090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Đồ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đạc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trong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nhà</a:t>
            </a:r>
            <a:endParaRPr sz="2800" b="1" i="0" u="none" strike="noStrike" cap="none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437" name="Google Shape;437;p5"/>
          <p:cNvSpPr txBox="1"/>
          <p:nvPr/>
        </p:nvSpPr>
        <p:spPr>
          <a:xfrm>
            <a:off x="1184277" y="1744918"/>
            <a:ext cx="433387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3619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yêu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đồ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đạc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trong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nhà</a:t>
            </a:r>
            <a:endParaRPr sz="24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5"/>
          <p:cNvSpPr txBox="1"/>
          <p:nvPr/>
        </p:nvSpPr>
        <p:spPr>
          <a:xfrm>
            <a:off x="742949" y="2280412"/>
            <a:ext cx="672465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3619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Cùng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trò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chuyện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như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bạn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thân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5"/>
          <p:cNvSpPr txBox="1"/>
          <p:nvPr/>
        </p:nvSpPr>
        <p:spPr>
          <a:xfrm>
            <a:off x="1203177" y="2795455"/>
            <a:ext cx="56959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3619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Cái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bàn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kể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chuyện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rừng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xanh</a:t>
            </a:r>
            <a:endParaRPr sz="24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5"/>
          <p:cNvSpPr txBox="1"/>
          <p:nvPr/>
        </p:nvSpPr>
        <p:spPr>
          <a:xfrm>
            <a:off x="641279" y="3322177"/>
            <a:ext cx="692799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3619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Quạt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nan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mang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đến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gió</a:t>
            </a:r>
            <a:r>
              <a:rPr lang="en-US" sz="2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lành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trời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xa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5"/>
          <p:cNvSpPr txBox="1"/>
          <p:nvPr/>
        </p:nvSpPr>
        <p:spPr>
          <a:xfrm>
            <a:off x="1166126" y="3858165"/>
            <a:ext cx="527685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3619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Đồng hồ giọng nói thiết tha</a:t>
            </a:r>
            <a:endParaRPr sz="24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5"/>
          <p:cNvSpPr txBox="1"/>
          <p:nvPr/>
        </p:nvSpPr>
        <p:spPr>
          <a:xfrm>
            <a:off x="652292" y="4405220"/>
            <a:ext cx="683894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3619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Nhắc em ngày tháng thường là trôi mau.  </a:t>
            </a:r>
            <a:endParaRPr sz="24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5"/>
          <p:cNvSpPr txBox="1"/>
          <p:nvPr/>
        </p:nvSpPr>
        <p:spPr>
          <a:xfrm>
            <a:off x="1194664" y="4910213"/>
            <a:ext cx="55185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3619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Ngọn đèn sáng giữa trời khuya</a:t>
            </a:r>
            <a:endParaRPr sz="24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5"/>
          <p:cNvSpPr txBox="1"/>
          <p:nvPr/>
        </p:nvSpPr>
        <p:spPr>
          <a:xfrm>
            <a:off x="652292" y="5456835"/>
            <a:ext cx="5900908" cy="461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3619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Như ngôi sao nhỏ gọi về niềm vui.</a:t>
            </a:r>
            <a:endParaRPr sz="24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5"/>
          <p:cNvSpPr txBox="1"/>
          <p:nvPr/>
        </p:nvSpPr>
        <p:spPr>
          <a:xfrm>
            <a:off x="4147455" y="5961828"/>
            <a:ext cx="488047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3619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(Phan Thị Thanh Nhàn)</a:t>
            </a:r>
            <a:endParaRPr sz="24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6"/>
          <p:cNvSpPr txBox="1"/>
          <p:nvPr/>
        </p:nvSpPr>
        <p:spPr>
          <a:xfrm>
            <a:off x="4845050" y="249238"/>
            <a:ext cx="196215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2933"/>
              <a:buFont typeface="Arial"/>
              <a:buNone/>
            </a:pPr>
            <a:r>
              <a:rPr lang="en-US" sz="2933" b="1" i="0" u="none" strike="noStrike" cap="none" dirty="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                           </a:t>
            </a:r>
            <a:r>
              <a:rPr lang="en-US" sz="2933" b="1" i="0" u="none" strike="noStrike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Tiếng</a:t>
            </a:r>
            <a:r>
              <a:rPr lang="en-US" sz="2933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933" b="1" i="0" u="none" strike="noStrike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Việt</a:t>
            </a:r>
            <a:endParaRPr sz="2933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6"/>
          <p:cNvSpPr/>
          <p:nvPr/>
        </p:nvSpPr>
        <p:spPr>
          <a:xfrm>
            <a:off x="8238062" y="1181963"/>
            <a:ext cx="3893112" cy="168789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CCC0D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Trong bài thơ những chữ cái nào được viết hoa?</a:t>
            </a:r>
            <a:endParaRPr sz="2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6"/>
          <p:cNvSpPr/>
          <p:nvPr/>
        </p:nvSpPr>
        <p:spPr>
          <a:xfrm>
            <a:off x="4185292" y="1243013"/>
            <a:ext cx="335850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Đồ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đạc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trong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nhà</a:t>
            </a:r>
            <a:endParaRPr sz="28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6"/>
          <p:cNvSpPr txBox="1"/>
          <p:nvPr/>
        </p:nvSpPr>
        <p:spPr>
          <a:xfrm>
            <a:off x="3347865" y="1813722"/>
            <a:ext cx="433387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3619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Em yêu đồ đạc trong nhà</a:t>
            </a:r>
            <a:endParaRPr sz="24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6"/>
          <p:cNvSpPr txBox="1"/>
          <p:nvPr/>
        </p:nvSpPr>
        <p:spPr>
          <a:xfrm>
            <a:off x="2800208" y="2329530"/>
            <a:ext cx="672465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3619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Cùng em trò chuyện như là bạn thân.</a:t>
            </a:r>
            <a:endParaRPr sz="24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6"/>
          <p:cNvSpPr txBox="1"/>
          <p:nvPr/>
        </p:nvSpPr>
        <p:spPr>
          <a:xfrm>
            <a:off x="3347865" y="2839331"/>
            <a:ext cx="56959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3619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Cái bàn kể chuyện rừng xanh</a:t>
            </a:r>
            <a:endParaRPr sz="24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6"/>
          <p:cNvSpPr txBox="1"/>
          <p:nvPr/>
        </p:nvSpPr>
        <p:spPr>
          <a:xfrm>
            <a:off x="2800208" y="3364146"/>
            <a:ext cx="692799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3619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Quạt nan mang đến gió lành trời xa.</a:t>
            </a:r>
            <a:endParaRPr sz="24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6"/>
          <p:cNvSpPr txBox="1"/>
          <p:nvPr/>
        </p:nvSpPr>
        <p:spPr>
          <a:xfrm>
            <a:off x="3347865" y="3926808"/>
            <a:ext cx="527685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3619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Đồng hồ giọng nói thiết tha</a:t>
            </a:r>
            <a:endParaRPr sz="24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6"/>
          <p:cNvSpPr txBox="1"/>
          <p:nvPr/>
        </p:nvSpPr>
        <p:spPr>
          <a:xfrm>
            <a:off x="2776366" y="4458559"/>
            <a:ext cx="683894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3619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Nhắc em ngày tháng thường là trôi mau.  </a:t>
            </a:r>
            <a:endParaRPr sz="24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6"/>
          <p:cNvSpPr txBox="1"/>
          <p:nvPr/>
        </p:nvSpPr>
        <p:spPr>
          <a:xfrm>
            <a:off x="3347864" y="5005716"/>
            <a:ext cx="55185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3619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Ngọn đèn sáng giữa trời khuya</a:t>
            </a:r>
            <a:endParaRPr sz="24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6"/>
          <p:cNvSpPr txBox="1"/>
          <p:nvPr/>
        </p:nvSpPr>
        <p:spPr>
          <a:xfrm>
            <a:off x="2794000" y="5512004"/>
            <a:ext cx="54483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3619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Như ngôi sao nhỏ gọi về niềm vui.</a:t>
            </a:r>
            <a:endParaRPr sz="24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6"/>
          <p:cNvSpPr txBox="1"/>
          <p:nvPr/>
        </p:nvSpPr>
        <p:spPr>
          <a:xfrm>
            <a:off x="4661238" y="6088142"/>
            <a:ext cx="488047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3619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(Phan Thị Thanh Nhàn)</a:t>
            </a:r>
            <a:endParaRPr sz="24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7"/>
          <p:cNvSpPr txBox="1"/>
          <p:nvPr/>
        </p:nvSpPr>
        <p:spPr>
          <a:xfrm>
            <a:off x="3048000" y="148241"/>
            <a:ext cx="196215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2933"/>
              <a:buFont typeface="Arial"/>
              <a:buNone/>
            </a:pPr>
            <a:r>
              <a:rPr lang="en-US" sz="2933" b="1" i="0" u="none" strike="noStrike" cap="none" dirty="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                           </a:t>
            </a:r>
            <a:r>
              <a:rPr lang="en-US" sz="2933" b="1" i="0" u="none" strike="noStrike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Tiếng</a:t>
            </a:r>
            <a:r>
              <a:rPr lang="en-US" sz="2933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933" b="1" i="0" u="none" strike="noStrike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Việt</a:t>
            </a:r>
            <a:endParaRPr sz="2933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7"/>
          <p:cNvSpPr/>
          <p:nvPr/>
        </p:nvSpPr>
        <p:spPr>
          <a:xfrm>
            <a:off x="8238062" y="1181963"/>
            <a:ext cx="3893112" cy="168789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CCC0D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Trong bài thơ những chữ cái nào được viết hoa?</a:t>
            </a:r>
            <a:endParaRPr/>
          </a:p>
        </p:txBody>
      </p:sp>
      <p:sp>
        <p:nvSpPr>
          <p:cNvPr id="470" name="Google Shape;470;p7"/>
          <p:cNvSpPr/>
          <p:nvPr/>
        </p:nvSpPr>
        <p:spPr>
          <a:xfrm>
            <a:off x="2284298" y="1150455"/>
            <a:ext cx="373950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Đồ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đạc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trong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nhà</a:t>
            </a:r>
            <a:endParaRPr sz="28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7"/>
          <p:cNvSpPr txBox="1"/>
          <p:nvPr/>
        </p:nvSpPr>
        <p:spPr>
          <a:xfrm>
            <a:off x="1188360" y="1729318"/>
            <a:ext cx="433387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3619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2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 yêu đồ đạc trong nhà</a:t>
            </a:r>
            <a:endParaRPr sz="24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7"/>
          <p:cNvSpPr txBox="1"/>
          <p:nvPr/>
        </p:nvSpPr>
        <p:spPr>
          <a:xfrm>
            <a:off x="666749" y="2261069"/>
            <a:ext cx="672465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3619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2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ùng em trò chuyện như là bạn thân.</a:t>
            </a:r>
            <a:endParaRPr sz="24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7"/>
          <p:cNvSpPr txBox="1"/>
          <p:nvPr/>
        </p:nvSpPr>
        <p:spPr>
          <a:xfrm>
            <a:off x="1181098" y="2799659"/>
            <a:ext cx="56959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3619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2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ái bàn kể chuyện rừng xanh</a:t>
            </a:r>
            <a:endParaRPr sz="24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7"/>
          <p:cNvSpPr txBox="1"/>
          <p:nvPr/>
        </p:nvSpPr>
        <p:spPr>
          <a:xfrm>
            <a:off x="666749" y="3321765"/>
            <a:ext cx="692799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3619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r>
              <a:rPr lang="en-US" sz="2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uạt nan mang đến gió lành trời xa.</a:t>
            </a:r>
            <a:endParaRPr sz="24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7"/>
          <p:cNvSpPr txBox="1"/>
          <p:nvPr/>
        </p:nvSpPr>
        <p:spPr>
          <a:xfrm>
            <a:off x="1188360" y="3842121"/>
            <a:ext cx="527685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3619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Đ</a:t>
            </a:r>
            <a:r>
              <a:rPr lang="en-US" sz="2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ồng hồ giọng nói thiết tha</a:t>
            </a:r>
            <a:endParaRPr sz="24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7"/>
          <p:cNvSpPr txBox="1"/>
          <p:nvPr/>
        </p:nvSpPr>
        <p:spPr>
          <a:xfrm>
            <a:off x="640958" y="4401005"/>
            <a:ext cx="683894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3619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2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hắc em ngày tháng thường là trôi mau.  </a:t>
            </a:r>
            <a:endParaRPr sz="24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7"/>
          <p:cNvSpPr txBox="1"/>
          <p:nvPr/>
        </p:nvSpPr>
        <p:spPr>
          <a:xfrm>
            <a:off x="1188360" y="4903220"/>
            <a:ext cx="55185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3619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2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gọn đèn sáng giữa trời khuya</a:t>
            </a:r>
            <a:endParaRPr sz="24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7"/>
          <p:cNvSpPr txBox="1"/>
          <p:nvPr/>
        </p:nvSpPr>
        <p:spPr>
          <a:xfrm>
            <a:off x="666749" y="5452109"/>
            <a:ext cx="621030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3619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2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hư ngôi sao nhỏ gọi về niềm vui.</a:t>
            </a:r>
            <a:endParaRPr sz="24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7"/>
          <p:cNvSpPr txBox="1"/>
          <p:nvPr/>
        </p:nvSpPr>
        <p:spPr>
          <a:xfrm>
            <a:off x="4661238" y="6088142"/>
            <a:ext cx="488047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3619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(Phan Thị Thanh Nhàn)</a:t>
            </a:r>
            <a:endParaRPr sz="24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7"/>
          <p:cNvSpPr/>
          <p:nvPr/>
        </p:nvSpPr>
        <p:spPr>
          <a:xfrm>
            <a:off x="8381986" y="4604058"/>
            <a:ext cx="3810014" cy="126498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Viết hoa các chữ cái đầu dòng thơ</a:t>
            </a: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8"/>
          <p:cNvSpPr txBox="1"/>
          <p:nvPr/>
        </p:nvSpPr>
        <p:spPr>
          <a:xfrm>
            <a:off x="4845050" y="249238"/>
            <a:ext cx="196215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2933"/>
              <a:buFont typeface="Arial"/>
              <a:buNone/>
            </a:pPr>
            <a:r>
              <a:rPr lang="en-US" sz="2933" b="1" i="0" u="none" strike="noStrike" cap="none" dirty="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                           </a:t>
            </a:r>
            <a:r>
              <a:rPr lang="en-US" sz="2933" b="1" i="0" u="none" strike="noStrike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Tiếng</a:t>
            </a:r>
            <a:r>
              <a:rPr lang="en-US" sz="2933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933" b="1" i="0" u="none" strike="noStrike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Việt</a:t>
            </a:r>
            <a:endParaRPr sz="2933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8"/>
          <p:cNvSpPr/>
          <p:nvPr/>
        </p:nvSpPr>
        <p:spPr>
          <a:xfrm>
            <a:off x="8238062" y="1181963"/>
            <a:ext cx="3893112" cy="1168539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CCC0D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Trong bài, có từ nào khó viết ?</a:t>
            </a:r>
            <a:endParaRPr sz="2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8"/>
          <p:cNvSpPr/>
          <p:nvPr/>
        </p:nvSpPr>
        <p:spPr>
          <a:xfrm>
            <a:off x="4185292" y="1243013"/>
            <a:ext cx="358710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Đồ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đạc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trong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nhà</a:t>
            </a:r>
            <a:endParaRPr sz="28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8"/>
          <p:cNvSpPr txBox="1"/>
          <p:nvPr/>
        </p:nvSpPr>
        <p:spPr>
          <a:xfrm>
            <a:off x="3347865" y="1813722"/>
            <a:ext cx="433387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3619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yêu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đồ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đạc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trong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nhà</a:t>
            </a:r>
            <a:endParaRPr sz="24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8"/>
          <p:cNvSpPr txBox="1"/>
          <p:nvPr/>
        </p:nvSpPr>
        <p:spPr>
          <a:xfrm>
            <a:off x="2800208" y="2329530"/>
            <a:ext cx="672465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3619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Cùng em trò chuyện như là bạn thân.</a:t>
            </a:r>
            <a:endParaRPr sz="24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8"/>
          <p:cNvSpPr txBox="1"/>
          <p:nvPr/>
        </p:nvSpPr>
        <p:spPr>
          <a:xfrm>
            <a:off x="3347865" y="2839331"/>
            <a:ext cx="56959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3619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Cái bàn kể chuyện rừng xanh</a:t>
            </a:r>
            <a:endParaRPr sz="24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8"/>
          <p:cNvSpPr txBox="1"/>
          <p:nvPr/>
        </p:nvSpPr>
        <p:spPr>
          <a:xfrm>
            <a:off x="2800208" y="3364146"/>
            <a:ext cx="692799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3619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Quạt nan mang đến gió lành trời xa.</a:t>
            </a:r>
            <a:endParaRPr sz="24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8"/>
          <p:cNvSpPr txBox="1"/>
          <p:nvPr/>
        </p:nvSpPr>
        <p:spPr>
          <a:xfrm>
            <a:off x="3347865" y="3926808"/>
            <a:ext cx="527685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3619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Đồng hồ giọng nói thiết tha</a:t>
            </a:r>
            <a:endParaRPr sz="24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8"/>
          <p:cNvSpPr txBox="1"/>
          <p:nvPr/>
        </p:nvSpPr>
        <p:spPr>
          <a:xfrm>
            <a:off x="2776366" y="4458559"/>
            <a:ext cx="683894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3619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Nhắc em ngày tháng thường là trôi mau.  </a:t>
            </a:r>
            <a:endParaRPr sz="24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8"/>
          <p:cNvSpPr txBox="1"/>
          <p:nvPr/>
        </p:nvSpPr>
        <p:spPr>
          <a:xfrm>
            <a:off x="3347864" y="5005716"/>
            <a:ext cx="55185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3619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Ngọn đèn sáng giữa trời khuya</a:t>
            </a:r>
            <a:endParaRPr sz="24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8"/>
          <p:cNvSpPr txBox="1"/>
          <p:nvPr/>
        </p:nvSpPr>
        <p:spPr>
          <a:xfrm>
            <a:off x="2794000" y="5467382"/>
            <a:ext cx="607241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3619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Như ngôi sao nhỏ gọi về niềm vui.</a:t>
            </a:r>
            <a:endParaRPr sz="24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8"/>
          <p:cNvSpPr txBox="1"/>
          <p:nvPr/>
        </p:nvSpPr>
        <p:spPr>
          <a:xfrm>
            <a:off x="4661238" y="6088142"/>
            <a:ext cx="488047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3619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(Phan Thị Thanh Nhàn)</a:t>
            </a:r>
            <a:endParaRPr sz="24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9"/>
          <p:cNvSpPr txBox="1"/>
          <p:nvPr/>
        </p:nvSpPr>
        <p:spPr>
          <a:xfrm>
            <a:off x="3093868" y="263699"/>
            <a:ext cx="196215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2933"/>
              <a:buFont typeface="Arial"/>
              <a:buNone/>
            </a:pPr>
            <a:r>
              <a:rPr lang="en-US" sz="2933" b="1" i="0" u="none" strike="noStrike" cap="none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                           </a:t>
            </a:r>
            <a:r>
              <a:rPr lang="en-US" sz="2933" b="1" i="0" u="none" strike="noStrike" cap="none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Nghe viết</a:t>
            </a:r>
            <a:endParaRPr sz="2933" b="1" i="0" u="none" strike="noStrike" cap="none">
              <a:solidFill>
                <a:srgbClr val="660066"/>
              </a:solidFill>
              <a:latin typeface="HP001 4 hàng" panose="020B0603050302020204" pitchFamily="34" charset="0"/>
              <a:sym typeface="Arial"/>
            </a:endParaRPr>
          </a:p>
        </p:txBody>
      </p:sp>
      <p:sp>
        <p:nvSpPr>
          <p:cNvPr id="503" name="Google Shape;503;p9"/>
          <p:cNvSpPr txBox="1"/>
          <p:nvPr/>
        </p:nvSpPr>
        <p:spPr>
          <a:xfrm>
            <a:off x="1068218" y="180617"/>
            <a:ext cx="7975600" cy="544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 i="0" u="none" strike="noStrike" cap="none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Thứ ba ngày  7   tháng 11 năm 2023</a:t>
            </a:r>
            <a:endParaRPr b="1">
              <a:latin typeface="HP001 4 hàng" panose="020B0603050302020204" pitchFamily="34" charset="0"/>
            </a:endParaRPr>
          </a:p>
        </p:txBody>
      </p:sp>
      <p:sp>
        <p:nvSpPr>
          <p:cNvPr id="504" name="Google Shape;504;p9"/>
          <p:cNvSpPr/>
          <p:nvPr/>
        </p:nvSpPr>
        <p:spPr>
          <a:xfrm>
            <a:off x="8238062" y="1181963"/>
            <a:ext cx="3893112" cy="1168539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CCC0D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Trong bài, có từ nào khó viết ?</a:t>
            </a:r>
            <a:endParaRPr sz="2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9"/>
          <p:cNvSpPr/>
          <p:nvPr/>
        </p:nvSpPr>
        <p:spPr>
          <a:xfrm>
            <a:off x="2573073" y="1254839"/>
            <a:ext cx="2990694" cy="523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2060"/>
                </a:solidFill>
                <a:latin typeface="HP001 4 hàng" panose="020B0603050302020204" pitchFamily="34" charset="0"/>
                <a:sym typeface="Arial"/>
              </a:rPr>
              <a:t>Đồ đạc trong nhà</a:t>
            </a:r>
            <a:endParaRPr sz="2800" b="1" i="0" u="none" strike="noStrike" cap="none">
              <a:solidFill>
                <a:srgbClr val="002060"/>
              </a:solidFill>
              <a:latin typeface="HP001 4 hàng" panose="020B0603050302020204" pitchFamily="34" charset="0"/>
              <a:sym typeface="Arial"/>
            </a:endParaRPr>
          </a:p>
        </p:txBody>
      </p:sp>
      <p:sp>
        <p:nvSpPr>
          <p:cNvPr id="506" name="Google Shape;506;p9"/>
          <p:cNvSpPr txBox="1"/>
          <p:nvPr/>
        </p:nvSpPr>
        <p:spPr>
          <a:xfrm>
            <a:off x="1180926" y="1780360"/>
            <a:ext cx="4915074" cy="475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3619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2060"/>
                </a:solidFill>
                <a:latin typeface="HP001 4 hàng" panose="020B0603050302020204" pitchFamily="34" charset="0"/>
                <a:sym typeface="Arial"/>
              </a:rPr>
              <a:t>Em yêu đồ đạc trong nhà</a:t>
            </a:r>
            <a:endParaRPr sz="2800" b="1" i="0" u="none" strike="noStrike" cap="none">
              <a:solidFill>
                <a:srgbClr val="002060"/>
              </a:solidFill>
              <a:latin typeface="HP001 4 hàng" panose="020B0603050302020204" pitchFamily="34" charset="0"/>
              <a:sym typeface="Arial"/>
            </a:endParaRPr>
          </a:p>
        </p:txBody>
      </p:sp>
      <p:sp>
        <p:nvSpPr>
          <p:cNvPr id="507" name="Google Shape;507;p9"/>
          <p:cNvSpPr txBox="1"/>
          <p:nvPr/>
        </p:nvSpPr>
        <p:spPr>
          <a:xfrm>
            <a:off x="706094" y="2300452"/>
            <a:ext cx="672465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3619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2060"/>
                </a:solidFill>
                <a:latin typeface="HP001 4 hàng" panose="020B0603050302020204" pitchFamily="34" charset="0"/>
                <a:sym typeface="Arial"/>
              </a:rPr>
              <a:t>Cùng em </a:t>
            </a:r>
            <a:r>
              <a:rPr lang="en-US" sz="2800" b="1" i="0" u="none" strike="noStrike" cap="none">
                <a:solidFill>
                  <a:srgbClr val="FF0000"/>
                </a:solidFill>
                <a:latin typeface="HP001 4 hàng" panose="020B0603050302020204" pitchFamily="34" charset="0"/>
                <a:sym typeface="Arial"/>
              </a:rPr>
              <a:t>trò chuyện </a:t>
            </a:r>
            <a:r>
              <a:rPr lang="en-US" sz="2800" b="1" i="0" u="none" strike="noStrike" cap="none">
                <a:solidFill>
                  <a:srgbClr val="002060"/>
                </a:solidFill>
                <a:latin typeface="HP001 4 hàng" panose="020B0603050302020204" pitchFamily="34" charset="0"/>
                <a:sym typeface="Arial"/>
              </a:rPr>
              <a:t>như là bạn thân.</a:t>
            </a:r>
            <a:endParaRPr sz="2800" b="1" i="0" u="none" strike="noStrike" cap="none">
              <a:solidFill>
                <a:srgbClr val="002060"/>
              </a:solidFill>
              <a:latin typeface="HP001 4 hàng" panose="020B0603050302020204" pitchFamily="34" charset="0"/>
              <a:sym typeface="Arial"/>
            </a:endParaRPr>
          </a:p>
        </p:txBody>
      </p:sp>
      <p:sp>
        <p:nvSpPr>
          <p:cNvPr id="508" name="Google Shape;508;p9"/>
          <p:cNvSpPr txBox="1"/>
          <p:nvPr/>
        </p:nvSpPr>
        <p:spPr>
          <a:xfrm>
            <a:off x="1179754" y="2833408"/>
            <a:ext cx="5695953" cy="43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3619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2060"/>
                </a:solidFill>
                <a:latin typeface="HP001 4 hàng" panose="020B0603050302020204" pitchFamily="34" charset="0"/>
                <a:sym typeface="Arial"/>
              </a:rPr>
              <a:t>Cái bàn kể chuyện rừng xanh</a:t>
            </a:r>
            <a:endParaRPr sz="2800" b="1" i="0" u="none" strike="noStrike" cap="none">
              <a:solidFill>
                <a:srgbClr val="002060"/>
              </a:solidFill>
              <a:latin typeface="HP001 4 hàng" panose="020B0603050302020204" pitchFamily="34" charset="0"/>
              <a:sym typeface="Arial"/>
            </a:endParaRPr>
          </a:p>
        </p:txBody>
      </p:sp>
      <p:sp>
        <p:nvSpPr>
          <p:cNvPr id="509" name="Google Shape;509;p9"/>
          <p:cNvSpPr txBox="1"/>
          <p:nvPr/>
        </p:nvSpPr>
        <p:spPr>
          <a:xfrm>
            <a:off x="630686" y="3330845"/>
            <a:ext cx="692799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3619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2060"/>
                </a:solidFill>
                <a:latin typeface="HP001 4 hàng" panose="020B0603050302020204" pitchFamily="34" charset="0"/>
                <a:sym typeface="Arial"/>
              </a:rPr>
              <a:t>Quạt nan mang đến </a:t>
            </a:r>
            <a:r>
              <a:rPr lang="en-US" sz="2800" b="1" i="0" u="none" strike="noStrike" cap="none">
                <a:solidFill>
                  <a:srgbClr val="FF0000"/>
                </a:solidFill>
                <a:latin typeface="HP001 4 hàng" panose="020B0603050302020204" pitchFamily="34" charset="0"/>
                <a:sym typeface="Arial"/>
              </a:rPr>
              <a:t>gió lành </a:t>
            </a:r>
            <a:r>
              <a:rPr lang="en-US" sz="2800" b="1" i="0" u="none" strike="noStrike" cap="none">
                <a:solidFill>
                  <a:srgbClr val="002060"/>
                </a:solidFill>
                <a:latin typeface="HP001 4 hàng" panose="020B0603050302020204" pitchFamily="34" charset="0"/>
                <a:sym typeface="Arial"/>
              </a:rPr>
              <a:t>trời xa.</a:t>
            </a:r>
            <a:endParaRPr sz="2800" b="1" i="0" u="none" strike="noStrike" cap="none">
              <a:solidFill>
                <a:srgbClr val="002060"/>
              </a:solidFill>
              <a:latin typeface="HP001 4 hàng" panose="020B0603050302020204" pitchFamily="34" charset="0"/>
              <a:sym typeface="Arial"/>
            </a:endParaRPr>
          </a:p>
        </p:txBody>
      </p:sp>
      <p:sp>
        <p:nvSpPr>
          <p:cNvPr id="510" name="Google Shape;510;p9"/>
          <p:cNvSpPr txBox="1"/>
          <p:nvPr/>
        </p:nvSpPr>
        <p:spPr>
          <a:xfrm>
            <a:off x="1191477" y="3898458"/>
            <a:ext cx="527685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3619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2060"/>
                </a:solidFill>
                <a:latin typeface="HP001 4 hàng" panose="020B0603050302020204" pitchFamily="34" charset="0"/>
                <a:sym typeface="Arial"/>
              </a:rPr>
              <a:t>Đồng hồ </a:t>
            </a:r>
            <a:r>
              <a:rPr lang="en-US" sz="2800" b="1" i="0" u="none" strike="noStrike" cap="none">
                <a:solidFill>
                  <a:srgbClr val="FF0000"/>
                </a:solidFill>
                <a:latin typeface="HP001 4 hàng" panose="020B0603050302020204" pitchFamily="34" charset="0"/>
                <a:sym typeface="Arial"/>
              </a:rPr>
              <a:t>giọng nói </a:t>
            </a:r>
            <a:r>
              <a:rPr lang="en-US" sz="2800" b="1" i="0" u="none" strike="noStrike" cap="none">
                <a:solidFill>
                  <a:srgbClr val="002060"/>
                </a:solidFill>
                <a:latin typeface="HP001 4 hàng" panose="020B0603050302020204" pitchFamily="34" charset="0"/>
                <a:sym typeface="Arial"/>
              </a:rPr>
              <a:t>thiết tha</a:t>
            </a:r>
            <a:endParaRPr sz="2800" b="1" i="0" u="none" strike="noStrike" cap="none">
              <a:solidFill>
                <a:srgbClr val="002060"/>
              </a:solidFill>
              <a:latin typeface="HP001 4 hàng" panose="020B0603050302020204" pitchFamily="34" charset="0"/>
              <a:sym typeface="Arial"/>
            </a:endParaRPr>
          </a:p>
        </p:txBody>
      </p:sp>
      <p:sp>
        <p:nvSpPr>
          <p:cNvPr id="511" name="Google Shape;511;p9"/>
          <p:cNvSpPr txBox="1"/>
          <p:nvPr/>
        </p:nvSpPr>
        <p:spPr>
          <a:xfrm>
            <a:off x="675207" y="4417479"/>
            <a:ext cx="724959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3619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2060"/>
                </a:solidFill>
                <a:latin typeface="HP001 4 hàng" panose="020B0603050302020204" pitchFamily="34" charset="0"/>
                <a:sym typeface="Arial"/>
              </a:rPr>
              <a:t>Nhắc em ngày tháng thường là trôi mau.  </a:t>
            </a:r>
            <a:endParaRPr sz="2800" b="1" i="0" u="none" strike="noStrike" cap="none">
              <a:solidFill>
                <a:srgbClr val="002060"/>
              </a:solidFill>
              <a:latin typeface="HP001 4 hàng" panose="020B0603050302020204" pitchFamily="34" charset="0"/>
              <a:sym typeface="Arial"/>
            </a:endParaRPr>
          </a:p>
        </p:txBody>
      </p:sp>
      <p:sp>
        <p:nvSpPr>
          <p:cNvPr id="512" name="Google Shape;512;p9"/>
          <p:cNvSpPr txBox="1"/>
          <p:nvPr/>
        </p:nvSpPr>
        <p:spPr>
          <a:xfrm>
            <a:off x="1179754" y="4953000"/>
            <a:ext cx="551855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3619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2060"/>
                </a:solidFill>
                <a:latin typeface="HP001 4 hàng" panose="020B0603050302020204" pitchFamily="34" charset="0"/>
                <a:sym typeface="Arial"/>
              </a:rPr>
              <a:t>Ngọn đèn sáng giữa </a:t>
            </a:r>
            <a:r>
              <a:rPr lang="en-US" sz="2800" b="1" i="0" u="none" strike="noStrike" cap="none">
                <a:solidFill>
                  <a:srgbClr val="FF0000"/>
                </a:solidFill>
                <a:latin typeface="HP001 4 hàng" panose="020B0603050302020204" pitchFamily="34" charset="0"/>
                <a:sym typeface="Arial"/>
              </a:rPr>
              <a:t>trời khuya</a:t>
            </a:r>
            <a:endParaRPr sz="2800" b="1" i="0" u="none" strike="noStrike" cap="none">
              <a:solidFill>
                <a:srgbClr val="FF0000"/>
              </a:solidFill>
              <a:latin typeface="HP001 4 hàng" panose="020B0603050302020204" pitchFamily="34" charset="0"/>
              <a:sym typeface="Arial"/>
            </a:endParaRPr>
          </a:p>
        </p:txBody>
      </p:sp>
      <p:sp>
        <p:nvSpPr>
          <p:cNvPr id="513" name="Google Shape;513;p9"/>
          <p:cNvSpPr txBox="1"/>
          <p:nvPr/>
        </p:nvSpPr>
        <p:spPr>
          <a:xfrm>
            <a:off x="616043" y="5470369"/>
            <a:ext cx="608226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3619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2060"/>
                </a:solidFill>
                <a:latin typeface="HP001 4 hàng" panose="020B0603050302020204" pitchFamily="34" charset="0"/>
                <a:sym typeface="Arial"/>
              </a:rPr>
              <a:t>Như ngôi sao nhỏ gọi về niềm vui.</a:t>
            </a:r>
            <a:endParaRPr sz="2800" b="1" i="0" u="none" strike="noStrike" cap="none">
              <a:solidFill>
                <a:srgbClr val="002060"/>
              </a:solidFill>
              <a:latin typeface="HP001 4 hàng" panose="020B0603050302020204" pitchFamily="34" charset="0"/>
              <a:sym typeface="Arial"/>
            </a:endParaRPr>
          </a:p>
        </p:txBody>
      </p:sp>
      <p:sp>
        <p:nvSpPr>
          <p:cNvPr id="514" name="Google Shape;514;p9"/>
          <p:cNvSpPr txBox="1"/>
          <p:nvPr/>
        </p:nvSpPr>
        <p:spPr>
          <a:xfrm>
            <a:off x="4661238" y="6088142"/>
            <a:ext cx="488047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3619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(Phan Thị Thanh Nhàn)</a:t>
            </a:r>
            <a:endParaRPr sz="24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2"/>
          <p:cNvSpPr txBox="1"/>
          <p:nvPr/>
        </p:nvSpPr>
        <p:spPr>
          <a:xfrm>
            <a:off x="4845050" y="249238"/>
            <a:ext cx="196215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2933"/>
              <a:buFont typeface="Arial"/>
              <a:buNone/>
            </a:pPr>
            <a:r>
              <a:rPr lang="en-US" sz="2933" b="1" dirty="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                           </a:t>
            </a:r>
            <a:r>
              <a:rPr lang="en-US" sz="2933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Tiếng</a:t>
            </a:r>
            <a:r>
              <a:rPr lang="en-US" sz="2933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933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Việt</a:t>
            </a:r>
            <a:endParaRPr sz="2933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12"/>
          <p:cNvSpPr/>
          <p:nvPr/>
        </p:nvSpPr>
        <p:spPr>
          <a:xfrm>
            <a:off x="4185292" y="1243013"/>
            <a:ext cx="412050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đạc</a:t>
            </a:r>
            <a:r>
              <a:rPr lang="en-US" sz="28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nhà</a:t>
            </a:r>
            <a:endParaRPr sz="28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12"/>
          <p:cNvSpPr txBox="1"/>
          <p:nvPr/>
        </p:nvSpPr>
        <p:spPr>
          <a:xfrm>
            <a:off x="3347865" y="1813722"/>
            <a:ext cx="433387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3619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Em yêu đồ đạc trong nhà</a:t>
            </a:r>
            <a:endParaRPr sz="24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2"/>
          <p:cNvSpPr txBox="1"/>
          <p:nvPr/>
        </p:nvSpPr>
        <p:spPr>
          <a:xfrm>
            <a:off x="2800208" y="2329530"/>
            <a:ext cx="672465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3619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Cùng em trò chuyện như là bạn thân.</a:t>
            </a:r>
            <a:endParaRPr sz="24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2"/>
          <p:cNvSpPr txBox="1"/>
          <p:nvPr/>
        </p:nvSpPr>
        <p:spPr>
          <a:xfrm>
            <a:off x="3347865" y="2839331"/>
            <a:ext cx="56959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3619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Cái bàn kể chuyện rừng xanh</a:t>
            </a:r>
            <a:endParaRPr sz="24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2"/>
          <p:cNvSpPr txBox="1"/>
          <p:nvPr/>
        </p:nvSpPr>
        <p:spPr>
          <a:xfrm>
            <a:off x="2800208" y="3364146"/>
            <a:ext cx="692799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3619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Quạt nan mang đến gió lạnh trời xa.</a:t>
            </a:r>
            <a:endParaRPr sz="24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12"/>
          <p:cNvSpPr txBox="1"/>
          <p:nvPr/>
        </p:nvSpPr>
        <p:spPr>
          <a:xfrm>
            <a:off x="3347865" y="3926808"/>
            <a:ext cx="527685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3619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Đồng hồ giọng nói thiết tha</a:t>
            </a:r>
            <a:endParaRPr sz="24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12"/>
          <p:cNvSpPr txBox="1"/>
          <p:nvPr/>
        </p:nvSpPr>
        <p:spPr>
          <a:xfrm>
            <a:off x="2776366" y="4458559"/>
            <a:ext cx="683894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3619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Nhắc em ngày tháng thường là trôi mau.  </a:t>
            </a:r>
            <a:endParaRPr sz="24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12"/>
          <p:cNvSpPr txBox="1"/>
          <p:nvPr/>
        </p:nvSpPr>
        <p:spPr>
          <a:xfrm>
            <a:off x="3347864" y="5005716"/>
            <a:ext cx="55185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3619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Ngọn đèn sáng giữa trời khuya</a:t>
            </a:r>
            <a:endParaRPr sz="24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12"/>
          <p:cNvSpPr txBox="1"/>
          <p:nvPr/>
        </p:nvSpPr>
        <p:spPr>
          <a:xfrm>
            <a:off x="2794000" y="5512004"/>
            <a:ext cx="54483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3619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Như ngôi sao nhỏ gọi về niềm vui.</a:t>
            </a:r>
            <a:endParaRPr sz="24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2"/>
          <p:cNvSpPr txBox="1"/>
          <p:nvPr/>
        </p:nvSpPr>
        <p:spPr>
          <a:xfrm>
            <a:off x="4661238" y="6088142"/>
            <a:ext cx="488047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3619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(Phan Thị Thanh Nhàn)</a:t>
            </a:r>
            <a:endParaRPr sz="24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12"/>
          <p:cNvSpPr/>
          <p:nvPr/>
        </p:nvSpPr>
        <p:spPr>
          <a:xfrm>
            <a:off x="8905585" y="3594978"/>
            <a:ext cx="2731936" cy="890171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bg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US" sz="3200" b="0" i="0" u="none" strike="noStrike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Soát</a:t>
            </a:r>
            <a:r>
              <a:rPr lang="en-US" sz="32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lỗi</a:t>
            </a:r>
            <a:endParaRPr sz="32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8" name="Google Shape;628;p15"/>
          <p:cNvGrpSpPr/>
          <p:nvPr/>
        </p:nvGrpSpPr>
        <p:grpSpPr>
          <a:xfrm>
            <a:off x="425245" y="228600"/>
            <a:ext cx="11341509" cy="6400800"/>
            <a:chOff x="1143796" y="12192"/>
            <a:chExt cx="2017160" cy="4419600"/>
          </a:xfrm>
        </p:grpSpPr>
        <p:sp>
          <p:nvSpPr>
            <p:cNvPr id="629" name="Google Shape;629;p15"/>
            <p:cNvSpPr/>
            <p:nvPr/>
          </p:nvSpPr>
          <p:spPr>
            <a:xfrm>
              <a:off x="1143796" y="12192"/>
              <a:ext cx="2017160" cy="4419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5"/>
            <p:cNvSpPr/>
            <p:nvPr/>
          </p:nvSpPr>
          <p:spPr>
            <a:xfrm>
              <a:off x="1195585" y="158648"/>
              <a:ext cx="1925647" cy="4135213"/>
            </a:xfrm>
            <a:prstGeom prst="rect">
              <a:avLst/>
            </a:prstGeom>
            <a:noFill/>
            <a:ln w="12700" cap="flat" cmpd="sng">
              <a:solidFill>
                <a:srgbClr val="88CBB9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1" name="Google Shape;631;p15"/>
          <p:cNvGrpSpPr/>
          <p:nvPr/>
        </p:nvGrpSpPr>
        <p:grpSpPr>
          <a:xfrm>
            <a:off x="2015046" y="-1494681"/>
            <a:ext cx="7814240" cy="4923680"/>
            <a:chOff x="3681955" y="4019550"/>
            <a:chExt cx="1977483" cy="1651000"/>
          </a:xfrm>
        </p:grpSpPr>
        <p:sp>
          <p:nvSpPr>
            <p:cNvPr id="632" name="Google Shape;632;p15"/>
            <p:cNvSpPr/>
            <p:nvPr/>
          </p:nvSpPr>
          <p:spPr>
            <a:xfrm>
              <a:off x="3687764" y="4019550"/>
              <a:ext cx="1946275" cy="1625600"/>
            </a:xfrm>
            <a:custGeom>
              <a:avLst/>
              <a:gdLst/>
              <a:ahLst/>
              <a:cxnLst/>
              <a:rect l="l" t="t" r="r" b="b"/>
              <a:pathLst>
                <a:path w="1946275" h="1625601" extrusionOk="0">
                  <a:moveTo>
                    <a:pt x="481437" y="1465536"/>
                  </a:moveTo>
                  <a:lnTo>
                    <a:pt x="487586" y="1465719"/>
                  </a:lnTo>
                  <a:cubicBezTo>
                    <a:pt x="494896" y="1465957"/>
                    <a:pt x="493351" y="1465957"/>
                    <a:pt x="486307" y="1465719"/>
                  </a:cubicBezTo>
                  <a:lnTo>
                    <a:pt x="481437" y="1465536"/>
                  </a:lnTo>
                  <a:close/>
                  <a:moveTo>
                    <a:pt x="191907" y="1457871"/>
                  </a:moveTo>
                  <a:lnTo>
                    <a:pt x="247607" y="1459230"/>
                  </a:lnTo>
                  <a:cubicBezTo>
                    <a:pt x="322435" y="1461135"/>
                    <a:pt x="396793" y="1463040"/>
                    <a:pt x="428795" y="1463040"/>
                  </a:cubicBezTo>
                  <a:cubicBezTo>
                    <a:pt x="444796" y="1463993"/>
                    <a:pt x="460327" y="1464707"/>
                    <a:pt x="472034" y="1465183"/>
                  </a:cubicBezTo>
                  <a:lnTo>
                    <a:pt x="481437" y="1465536"/>
                  </a:lnTo>
                  <a:lnTo>
                    <a:pt x="469563" y="1465183"/>
                  </a:lnTo>
                  <a:cubicBezTo>
                    <a:pt x="452562" y="1464707"/>
                    <a:pt x="425031" y="1463993"/>
                    <a:pt x="383616" y="1463040"/>
                  </a:cubicBezTo>
                  <a:cubicBezTo>
                    <a:pt x="217958" y="1459230"/>
                    <a:pt x="440090" y="1466850"/>
                    <a:pt x="225488" y="1459230"/>
                  </a:cubicBezTo>
                  <a:lnTo>
                    <a:pt x="191907" y="1457871"/>
                  </a:lnTo>
                  <a:close/>
                  <a:moveTo>
                    <a:pt x="15280" y="1374175"/>
                  </a:moveTo>
                  <a:lnTo>
                    <a:pt x="15058" y="1387812"/>
                  </a:lnTo>
                  <a:lnTo>
                    <a:pt x="15334" y="1396572"/>
                  </a:lnTo>
                  <a:lnTo>
                    <a:pt x="15280" y="1374175"/>
                  </a:lnTo>
                  <a:close/>
                  <a:moveTo>
                    <a:pt x="182607" y="914934"/>
                  </a:moveTo>
                  <a:cubicBezTo>
                    <a:pt x="183255" y="915046"/>
                    <a:pt x="182078" y="915492"/>
                    <a:pt x="177371" y="916385"/>
                  </a:cubicBezTo>
                  <a:lnTo>
                    <a:pt x="173883" y="916385"/>
                  </a:lnTo>
                  <a:lnTo>
                    <a:pt x="176901" y="915492"/>
                  </a:lnTo>
                  <a:cubicBezTo>
                    <a:pt x="179489" y="915046"/>
                    <a:pt x="181960" y="914822"/>
                    <a:pt x="182607" y="914934"/>
                  </a:cubicBezTo>
                  <a:close/>
                  <a:moveTo>
                    <a:pt x="1830701" y="858668"/>
                  </a:moveTo>
                  <a:cubicBezTo>
                    <a:pt x="1832316" y="858727"/>
                    <a:pt x="1835561" y="858962"/>
                    <a:pt x="1840754" y="859434"/>
                  </a:cubicBezTo>
                  <a:lnTo>
                    <a:pt x="1845108" y="860670"/>
                  </a:lnTo>
                  <a:lnTo>
                    <a:pt x="1838032" y="859964"/>
                  </a:lnTo>
                  <a:cubicBezTo>
                    <a:pt x="1830760" y="859139"/>
                    <a:pt x="1827470" y="858550"/>
                    <a:pt x="1830701" y="858668"/>
                  </a:cubicBezTo>
                  <a:close/>
                  <a:moveTo>
                    <a:pt x="101185" y="780313"/>
                  </a:moveTo>
                  <a:lnTo>
                    <a:pt x="93644" y="784375"/>
                  </a:lnTo>
                  <a:lnTo>
                    <a:pt x="87526" y="789985"/>
                  </a:lnTo>
                  <a:lnTo>
                    <a:pt x="101185" y="780313"/>
                  </a:lnTo>
                  <a:close/>
                  <a:moveTo>
                    <a:pt x="1202371" y="731945"/>
                  </a:moveTo>
                  <a:lnTo>
                    <a:pt x="1190955" y="732938"/>
                  </a:lnTo>
                  <a:cubicBezTo>
                    <a:pt x="1133591" y="737654"/>
                    <a:pt x="1061181" y="742369"/>
                    <a:pt x="1000995" y="742369"/>
                  </a:cubicBezTo>
                  <a:cubicBezTo>
                    <a:pt x="876863" y="742369"/>
                    <a:pt x="609791" y="746141"/>
                    <a:pt x="496943" y="749914"/>
                  </a:cubicBezTo>
                  <a:cubicBezTo>
                    <a:pt x="459327" y="749914"/>
                    <a:pt x="417950" y="749914"/>
                    <a:pt x="380334" y="749914"/>
                  </a:cubicBezTo>
                  <a:cubicBezTo>
                    <a:pt x="308864" y="749914"/>
                    <a:pt x="241155" y="749914"/>
                    <a:pt x="196016" y="757458"/>
                  </a:cubicBezTo>
                  <a:cubicBezTo>
                    <a:pt x="162162" y="765003"/>
                    <a:pt x="83169" y="791409"/>
                    <a:pt x="53076" y="847993"/>
                  </a:cubicBezTo>
                  <a:cubicBezTo>
                    <a:pt x="45553" y="863082"/>
                    <a:pt x="40851" y="881000"/>
                    <a:pt x="37912" y="900864"/>
                  </a:cubicBezTo>
                  <a:lnTo>
                    <a:pt x="36810" y="916385"/>
                  </a:lnTo>
                  <a:lnTo>
                    <a:pt x="87006" y="916385"/>
                  </a:lnTo>
                  <a:cubicBezTo>
                    <a:pt x="109597" y="916385"/>
                    <a:pt x="127482" y="916385"/>
                    <a:pt x="142072" y="916385"/>
                  </a:cubicBezTo>
                  <a:lnTo>
                    <a:pt x="173883" y="916385"/>
                  </a:lnTo>
                  <a:lnTo>
                    <a:pt x="170488" y="917390"/>
                  </a:lnTo>
                  <a:cubicBezTo>
                    <a:pt x="169370" y="918171"/>
                    <a:pt x="169841" y="919064"/>
                    <a:pt x="173606" y="919957"/>
                  </a:cubicBezTo>
                  <a:cubicBezTo>
                    <a:pt x="192432" y="919957"/>
                    <a:pt x="233850" y="923529"/>
                    <a:pt x="248911" y="923529"/>
                  </a:cubicBezTo>
                  <a:cubicBezTo>
                    <a:pt x="263972" y="923529"/>
                    <a:pt x="222554" y="923529"/>
                    <a:pt x="263972" y="927101"/>
                  </a:cubicBezTo>
                  <a:lnTo>
                    <a:pt x="211258" y="927101"/>
                  </a:lnTo>
                  <a:lnTo>
                    <a:pt x="200139" y="927101"/>
                  </a:lnTo>
                  <a:lnTo>
                    <a:pt x="196197" y="927101"/>
                  </a:lnTo>
                  <a:cubicBezTo>
                    <a:pt x="181372" y="927101"/>
                    <a:pt x="116278" y="924025"/>
                    <a:pt x="66893" y="923929"/>
                  </a:cubicBezTo>
                  <a:lnTo>
                    <a:pt x="36215" y="924754"/>
                  </a:lnTo>
                  <a:lnTo>
                    <a:pt x="33328" y="965405"/>
                  </a:lnTo>
                  <a:cubicBezTo>
                    <a:pt x="32387" y="1011144"/>
                    <a:pt x="34268" y="1061126"/>
                    <a:pt x="30507" y="1108280"/>
                  </a:cubicBezTo>
                  <a:cubicBezTo>
                    <a:pt x="28626" y="1132800"/>
                    <a:pt x="26980" y="1164864"/>
                    <a:pt x="25511" y="1199993"/>
                  </a:cubicBezTo>
                  <a:lnTo>
                    <a:pt x="23007" y="1270000"/>
                  </a:lnTo>
                  <a:lnTo>
                    <a:pt x="28574" y="1270000"/>
                  </a:lnTo>
                  <a:cubicBezTo>
                    <a:pt x="41706" y="1270000"/>
                    <a:pt x="60468" y="1270000"/>
                    <a:pt x="82981" y="1270000"/>
                  </a:cubicBezTo>
                  <a:cubicBezTo>
                    <a:pt x="131761" y="1270000"/>
                    <a:pt x="45459" y="1277761"/>
                    <a:pt x="90486" y="1281642"/>
                  </a:cubicBezTo>
                  <a:cubicBezTo>
                    <a:pt x="135513" y="1285522"/>
                    <a:pt x="173036" y="1281642"/>
                    <a:pt x="188045" y="1285522"/>
                  </a:cubicBezTo>
                  <a:cubicBezTo>
                    <a:pt x="203054" y="1293283"/>
                    <a:pt x="116752" y="1281642"/>
                    <a:pt x="188045" y="1293283"/>
                  </a:cubicBezTo>
                  <a:cubicBezTo>
                    <a:pt x="238701" y="1302015"/>
                    <a:pt x="177492" y="1299832"/>
                    <a:pt x="161134" y="1298195"/>
                  </a:cubicBezTo>
                  <a:lnTo>
                    <a:pt x="164157" y="1297486"/>
                  </a:lnTo>
                  <a:lnTo>
                    <a:pt x="167759" y="1297710"/>
                  </a:lnTo>
                  <a:cubicBezTo>
                    <a:pt x="174678" y="1298134"/>
                    <a:pt x="175850" y="1298134"/>
                    <a:pt x="165531" y="1297164"/>
                  </a:cubicBezTo>
                  <a:lnTo>
                    <a:pt x="164157" y="1297486"/>
                  </a:lnTo>
                  <a:lnTo>
                    <a:pt x="135513" y="1295709"/>
                  </a:lnTo>
                  <a:cubicBezTo>
                    <a:pt x="110185" y="1294254"/>
                    <a:pt x="84857" y="1293284"/>
                    <a:pt x="105495" y="1297164"/>
                  </a:cubicBezTo>
                  <a:cubicBezTo>
                    <a:pt x="136451" y="1302985"/>
                    <a:pt x="97756" y="1295709"/>
                    <a:pt x="55895" y="1293344"/>
                  </a:cubicBezTo>
                  <a:lnTo>
                    <a:pt x="22174" y="1293294"/>
                  </a:lnTo>
                  <a:lnTo>
                    <a:pt x="21573" y="1310097"/>
                  </a:lnTo>
                  <a:cubicBezTo>
                    <a:pt x="20397" y="1346876"/>
                    <a:pt x="19339" y="1382242"/>
                    <a:pt x="18340" y="1411712"/>
                  </a:cubicBezTo>
                  <a:lnTo>
                    <a:pt x="16995" y="1447805"/>
                  </a:lnTo>
                  <a:lnTo>
                    <a:pt x="20343" y="1447808"/>
                  </a:lnTo>
                  <a:cubicBezTo>
                    <a:pt x="62654" y="1447860"/>
                    <a:pt x="233959" y="1448276"/>
                    <a:pt x="266902" y="1451610"/>
                  </a:cubicBezTo>
                  <a:cubicBezTo>
                    <a:pt x="299846" y="1454944"/>
                    <a:pt x="79125" y="1452444"/>
                    <a:pt x="167197" y="1456871"/>
                  </a:cubicBezTo>
                  <a:lnTo>
                    <a:pt x="191907" y="1457871"/>
                  </a:lnTo>
                  <a:lnTo>
                    <a:pt x="140247" y="1456611"/>
                  </a:lnTo>
                  <a:cubicBezTo>
                    <a:pt x="107833" y="1455896"/>
                    <a:pt x="80537" y="1455420"/>
                    <a:pt x="63595" y="1455420"/>
                  </a:cubicBezTo>
                  <a:cubicBezTo>
                    <a:pt x="45711" y="1455420"/>
                    <a:pt x="33475" y="1455658"/>
                    <a:pt x="25181" y="1456015"/>
                  </a:cubicBezTo>
                  <a:lnTo>
                    <a:pt x="17229" y="1456721"/>
                  </a:lnTo>
                  <a:lnTo>
                    <a:pt x="17882" y="1477455"/>
                  </a:lnTo>
                  <a:cubicBezTo>
                    <a:pt x="19764" y="1502932"/>
                    <a:pt x="22588" y="1523692"/>
                    <a:pt x="26352" y="1538789"/>
                  </a:cubicBezTo>
                  <a:cubicBezTo>
                    <a:pt x="30117" y="1550113"/>
                    <a:pt x="37646" y="1561436"/>
                    <a:pt x="48939" y="1568985"/>
                  </a:cubicBezTo>
                  <a:cubicBezTo>
                    <a:pt x="60233" y="1576534"/>
                    <a:pt x="75291" y="1584082"/>
                    <a:pt x="97879" y="1587857"/>
                  </a:cubicBezTo>
                  <a:cubicBezTo>
                    <a:pt x="143053" y="1599180"/>
                    <a:pt x="210815" y="1602955"/>
                    <a:pt x="319987" y="1602955"/>
                  </a:cubicBezTo>
                  <a:cubicBezTo>
                    <a:pt x="376456" y="1602955"/>
                    <a:pt x="443277" y="1602011"/>
                    <a:pt x="521862" y="1600124"/>
                  </a:cubicBezTo>
                  <a:lnTo>
                    <a:pt x="555677" y="1599181"/>
                  </a:lnTo>
                  <a:lnTo>
                    <a:pt x="620458" y="1594516"/>
                  </a:lnTo>
                  <a:cubicBezTo>
                    <a:pt x="843265" y="1580095"/>
                    <a:pt x="973055" y="1582979"/>
                    <a:pt x="1065351" y="1582979"/>
                  </a:cubicBezTo>
                  <a:cubicBezTo>
                    <a:pt x="1110557" y="1582979"/>
                    <a:pt x="1148229" y="1582979"/>
                    <a:pt x="1178366" y="1582979"/>
                  </a:cubicBezTo>
                  <a:cubicBezTo>
                    <a:pt x="1238641" y="1579212"/>
                    <a:pt x="1306449" y="1582979"/>
                    <a:pt x="1366724" y="1590513"/>
                  </a:cubicBezTo>
                  <a:cubicBezTo>
                    <a:pt x="1426999" y="1594280"/>
                    <a:pt x="1479739" y="1601814"/>
                    <a:pt x="1509876" y="1598047"/>
                  </a:cubicBezTo>
                  <a:cubicBezTo>
                    <a:pt x="1543781" y="1594280"/>
                    <a:pt x="1588987" y="1598047"/>
                    <a:pt x="1637960" y="1601814"/>
                  </a:cubicBezTo>
                  <a:cubicBezTo>
                    <a:pt x="1698235" y="1605581"/>
                    <a:pt x="1758509" y="1609349"/>
                    <a:pt x="1796181" y="1601814"/>
                  </a:cubicBezTo>
                  <a:cubicBezTo>
                    <a:pt x="1847037" y="1590513"/>
                    <a:pt x="1883061" y="1581331"/>
                    <a:pt x="1901073" y="1544072"/>
                  </a:cubicBezTo>
                  <a:lnTo>
                    <a:pt x="1903834" y="1532986"/>
                  </a:lnTo>
                  <a:lnTo>
                    <a:pt x="1877730" y="1530291"/>
                  </a:lnTo>
                  <a:cubicBezTo>
                    <a:pt x="1811809" y="1528684"/>
                    <a:pt x="1702941" y="1535113"/>
                    <a:pt x="1683146" y="1535113"/>
                  </a:cubicBezTo>
                  <a:cubicBezTo>
                    <a:pt x="1656754" y="1535113"/>
                    <a:pt x="1720849" y="1531303"/>
                    <a:pt x="1660524" y="1531303"/>
                  </a:cubicBezTo>
                  <a:cubicBezTo>
                    <a:pt x="1603969" y="1531303"/>
                    <a:pt x="1539874" y="1535113"/>
                    <a:pt x="1592658" y="1531303"/>
                  </a:cubicBezTo>
                  <a:cubicBezTo>
                    <a:pt x="1645443" y="1527493"/>
                    <a:pt x="1592658" y="1527493"/>
                    <a:pt x="1611510" y="1527493"/>
                  </a:cubicBezTo>
                  <a:cubicBezTo>
                    <a:pt x="1626592" y="1527493"/>
                    <a:pt x="1686917" y="1523683"/>
                    <a:pt x="1709539" y="1523683"/>
                  </a:cubicBezTo>
                  <a:cubicBezTo>
                    <a:pt x="1726505" y="1523683"/>
                    <a:pt x="1703176" y="1519397"/>
                    <a:pt x="1699995" y="1518861"/>
                  </a:cubicBezTo>
                  <a:cubicBezTo>
                    <a:pt x="1698935" y="1518683"/>
                    <a:pt x="1700113" y="1518921"/>
                    <a:pt x="1705768" y="1519873"/>
                  </a:cubicBezTo>
                  <a:cubicBezTo>
                    <a:pt x="1728390" y="1519873"/>
                    <a:pt x="1762323" y="1519873"/>
                    <a:pt x="1822648" y="1519873"/>
                  </a:cubicBezTo>
                  <a:cubicBezTo>
                    <a:pt x="1852811" y="1519873"/>
                    <a:pt x="1880146" y="1519873"/>
                    <a:pt x="1899940" y="1519873"/>
                  </a:cubicBezTo>
                  <a:lnTo>
                    <a:pt x="1907100" y="1519873"/>
                  </a:lnTo>
                  <a:lnTo>
                    <a:pt x="1912963" y="1496336"/>
                  </a:lnTo>
                  <a:cubicBezTo>
                    <a:pt x="1916730" y="1436062"/>
                    <a:pt x="1924264" y="1451130"/>
                    <a:pt x="1920497" y="1387090"/>
                  </a:cubicBezTo>
                  <a:cubicBezTo>
                    <a:pt x="1920497" y="1319282"/>
                    <a:pt x="1912963" y="1187434"/>
                    <a:pt x="1916730" y="1119626"/>
                  </a:cubicBezTo>
                  <a:lnTo>
                    <a:pt x="1919333" y="1085717"/>
                  </a:lnTo>
                  <a:lnTo>
                    <a:pt x="1893394" y="1085374"/>
                  </a:lnTo>
                  <a:cubicBezTo>
                    <a:pt x="1869787" y="1084898"/>
                    <a:pt x="1844291" y="1083945"/>
                    <a:pt x="1836737" y="1082040"/>
                  </a:cubicBezTo>
                  <a:cubicBezTo>
                    <a:pt x="1821628" y="1074420"/>
                    <a:pt x="1938720" y="1082040"/>
                    <a:pt x="1855623" y="1074420"/>
                  </a:cubicBezTo>
                  <a:cubicBezTo>
                    <a:pt x="1768748" y="1066800"/>
                    <a:pt x="1855623" y="1074420"/>
                    <a:pt x="1791411" y="1070610"/>
                  </a:cubicBezTo>
                  <a:cubicBezTo>
                    <a:pt x="1727199" y="1066800"/>
                    <a:pt x="1749862" y="1066800"/>
                    <a:pt x="1772525" y="1066800"/>
                  </a:cubicBezTo>
                  <a:cubicBezTo>
                    <a:pt x="1798965" y="1066800"/>
                    <a:pt x="1889617" y="1074420"/>
                    <a:pt x="1919834" y="1078230"/>
                  </a:cubicBezTo>
                  <a:lnTo>
                    <a:pt x="1919909" y="1078224"/>
                  </a:lnTo>
                  <a:lnTo>
                    <a:pt x="1921262" y="1060588"/>
                  </a:lnTo>
                  <a:cubicBezTo>
                    <a:pt x="1922719" y="1045093"/>
                    <a:pt x="1924342" y="1029499"/>
                    <a:pt x="1925956" y="1014823"/>
                  </a:cubicBezTo>
                  <a:lnTo>
                    <a:pt x="1930315" y="977039"/>
                  </a:lnTo>
                  <a:lnTo>
                    <a:pt x="1931217" y="938655"/>
                  </a:lnTo>
                  <a:cubicBezTo>
                    <a:pt x="1931217" y="919783"/>
                    <a:pt x="1930276" y="902798"/>
                    <a:pt x="1928864" y="887228"/>
                  </a:cubicBezTo>
                  <a:lnTo>
                    <a:pt x="1928695" y="885826"/>
                  </a:lnTo>
                  <a:lnTo>
                    <a:pt x="1914393" y="885826"/>
                  </a:lnTo>
                  <a:cubicBezTo>
                    <a:pt x="1901176" y="885826"/>
                    <a:pt x="1882294" y="885826"/>
                    <a:pt x="1859636" y="885826"/>
                  </a:cubicBezTo>
                  <a:cubicBezTo>
                    <a:pt x="1814320" y="885826"/>
                    <a:pt x="1901175" y="878285"/>
                    <a:pt x="1855859" y="874515"/>
                  </a:cubicBezTo>
                  <a:cubicBezTo>
                    <a:pt x="1806767" y="874515"/>
                    <a:pt x="1772780" y="874515"/>
                    <a:pt x="1757675" y="870745"/>
                  </a:cubicBezTo>
                  <a:cubicBezTo>
                    <a:pt x="1742569" y="866974"/>
                    <a:pt x="1829425" y="874515"/>
                    <a:pt x="1757675" y="863204"/>
                  </a:cubicBezTo>
                  <a:cubicBezTo>
                    <a:pt x="1721800" y="859434"/>
                    <a:pt x="1737849" y="858491"/>
                    <a:pt x="1757675" y="858491"/>
                  </a:cubicBezTo>
                  <a:cubicBezTo>
                    <a:pt x="1777500" y="858491"/>
                    <a:pt x="1801103" y="859434"/>
                    <a:pt x="1780333" y="859434"/>
                  </a:cubicBezTo>
                  <a:cubicBezTo>
                    <a:pt x="1743985" y="859434"/>
                    <a:pt x="1849310" y="865207"/>
                    <a:pt x="1848380" y="861599"/>
                  </a:cubicBezTo>
                  <a:lnTo>
                    <a:pt x="1845108" y="860670"/>
                  </a:lnTo>
                  <a:lnTo>
                    <a:pt x="1851611" y="861319"/>
                  </a:lnTo>
                  <a:cubicBezTo>
                    <a:pt x="1862232" y="862262"/>
                    <a:pt x="1875567" y="863204"/>
                    <a:pt x="1889080" y="863675"/>
                  </a:cubicBezTo>
                  <a:lnTo>
                    <a:pt x="1925970" y="863224"/>
                  </a:lnTo>
                  <a:lnTo>
                    <a:pt x="1923688" y="844294"/>
                  </a:lnTo>
                  <a:cubicBezTo>
                    <a:pt x="1923688" y="832971"/>
                    <a:pt x="1916159" y="825422"/>
                    <a:pt x="1908630" y="817873"/>
                  </a:cubicBezTo>
                  <a:cubicBezTo>
                    <a:pt x="1901101" y="806549"/>
                    <a:pt x="1889807" y="799001"/>
                    <a:pt x="1870984" y="791452"/>
                  </a:cubicBezTo>
                  <a:cubicBezTo>
                    <a:pt x="1837103" y="776354"/>
                    <a:pt x="1788164" y="765031"/>
                    <a:pt x="1716637" y="757482"/>
                  </a:cubicBezTo>
                  <a:cubicBezTo>
                    <a:pt x="1609347" y="743328"/>
                    <a:pt x="1459707" y="735543"/>
                    <a:pt x="1258185" y="732536"/>
                  </a:cubicBezTo>
                  <a:lnTo>
                    <a:pt x="1202371" y="731945"/>
                  </a:lnTo>
                  <a:close/>
                  <a:moveTo>
                    <a:pt x="484353" y="555667"/>
                  </a:moveTo>
                  <a:lnTo>
                    <a:pt x="481354" y="557472"/>
                  </a:lnTo>
                  <a:lnTo>
                    <a:pt x="475083" y="563846"/>
                  </a:lnTo>
                  <a:lnTo>
                    <a:pt x="484353" y="555667"/>
                  </a:lnTo>
                  <a:close/>
                  <a:moveTo>
                    <a:pt x="920312" y="191891"/>
                  </a:moveTo>
                  <a:lnTo>
                    <a:pt x="895454" y="213713"/>
                  </a:lnTo>
                  <a:lnTo>
                    <a:pt x="880878" y="237110"/>
                  </a:lnTo>
                  <a:cubicBezTo>
                    <a:pt x="869571" y="255955"/>
                    <a:pt x="846956" y="274800"/>
                    <a:pt x="820573" y="289876"/>
                  </a:cubicBezTo>
                  <a:lnTo>
                    <a:pt x="774815" y="319617"/>
                  </a:lnTo>
                  <a:lnTo>
                    <a:pt x="653303" y="426288"/>
                  </a:lnTo>
                  <a:lnTo>
                    <a:pt x="643425" y="440634"/>
                  </a:lnTo>
                  <a:cubicBezTo>
                    <a:pt x="628348" y="467017"/>
                    <a:pt x="601965" y="485862"/>
                    <a:pt x="571812" y="504707"/>
                  </a:cubicBezTo>
                  <a:lnTo>
                    <a:pt x="549774" y="517173"/>
                  </a:lnTo>
                  <a:lnTo>
                    <a:pt x="415727" y="634848"/>
                  </a:lnTo>
                  <a:lnTo>
                    <a:pt x="398433" y="659234"/>
                  </a:lnTo>
                  <a:cubicBezTo>
                    <a:pt x="383357" y="681848"/>
                    <a:pt x="362627" y="698809"/>
                    <a:pt x="345666" y="710116"/>
                  </a:cubicBezTo>
                  <a:lnTo>
                    <a:pt x="324814" y="722489"/>
                  </a:lnTo>
                  <a:lnTo>
                    <a:pt x="468334" y="720740"/>
                  </a:lnTo>
                  <a:cubicBezTo>
                    <a:pt x="686090" y="718086"/>
                    <a:pt x="875259" y="715963"/>
                    <a:pt x="1039017" y="715963"/>
                  </a:cubicBezTo>
                  <a:cubicBezTo>
                    <a:pt x="1233127" y="715963"/>
                    <a:pt x="1390841" y="718451"/>
                    <a:pt x="1516813" y="724593"/>
                  </a:cubicBezTo>
                  <a:lnTo>
                    <a:pt x="1629894" y="731838"/>
                  </a:lnTo>
                  <a:lnTo>
                    <a:pt x="1633536" y="731838"/>
                  </a:lnTo>
                  <a:lnTo>
                    <a:pt x="1635618" y="732324"/>
                  </a:lnTo>
                  <a:lnTo>
                    <a:pt x="1667118" y="735498"/>
                  </a:lnTo>
                  <a:lnTo>
                    <a:pt x="1658225" y="729607"/>
                  </a:lnTo>
                  <a:cubicBezTo>
                    <a:pt x="1649286" y="722527"/>
                    <a:pt x="1639877" y="714032"/>
                    <a:pt x="1630467" y="704593"/>
                  </a:cubicBezTo>
                  <a:lnTo>
                    <a:pt x="1594095" y="654071"/>
                  </a:lnTo>
                  <a:lnTo>
                    <a:pt x="1458600" y="520490"/>
                  </a:lnTo>
                  <a:lnTo>
                    <a:pt x="1446044" y="512033"/>
                  </a:lnTo>
                  <a:cubicBezTo>
                    <a:pt x="1412170" y="489379"/>
                    <a:pt x="1363242" y="459174"/>
                    <a:pt x="1318077" y="387436"/>
                  </a:cubicBezTo>
                  <a:lnTo>
                    <a:pt x="1309221" y="373221"/>
                  </a:lnTo>
                  <a:lnTo>
                    <a:pt x="1203100" y="268599"/>
                  </a:lnTo>
                  <a:lnTo>
                    <a:pt x="1165175" y="242073"/>
                  </a:lnTo>
                  <a:lnTo>
                    <a:pt x="1128373" y="201503"/>
                  </a:lnTo>
                  <a:lnTo>
                    <a:pt x="1127479" y="202252"/>
                  </a:lnTo>
                  <a:lnTo>
                    <a:pt x="1128713" y="203490"/>
                  </a:lnTo>
                  <a:lnTo>
                    <a:pt x="1121958" y="206877"/>
                  </a:lnTo>
                  <a:lnTo>
                    <a:pt x="1121373" y="207367"/>
                  </a:lnTo>
                  <a:lnTo>
                    <a:pt x="1120178" y="208269"/>
                  </a:lnTo>
                  <a:lnTo>
                    <a:pt x="1117402" y="211052"/>
                  </a:lnTo>
                  <a:lnTo>
                    <a:pt x="1117009" y="210658"/>
                  </a:lnTo>
                  <a:lnTo>
                    <a:pt x="1101944" y="222017"/>
                  </a:lnTo>
                  <a:lnTo>
                    <a:pt x="1102320" y="222395"/>
                  </a:lnTo>
                  <a:lnTo>
                    <a:pt x="1094570" y="227578"/>
                  </a:lnTo>
                  <a:lnTo>
                    <a:pt x="1091371" y="229989"/>
                  </a:lnTo>
                  <a:cubicBezTo>
                    <a:pt x="1083871" y="233760"/>
                    <a:pt x="1072620" y="237530"/>
                    <a:pt x="1057620" y="237530"/>
                  </a:cubicBezTo>
                  <a:cubicBezTo>
                    <a:pt x="1057620" y="241300"/>
                    <a:pt x="1053869" y="241300"/>
                    <a:pt x="1050119" y="241300"/>
                  </a:cubicBezTo>
                  <a:lnTo>
                    <a:pt x="1049616" y="241261"/>
                  </a:lnTo>
                  <a:lnTo>
                    <a:pt x="1049536" y="241301"/>
                  </a:lnTo>
                  <a:cubicBezTo>
                    <a:pt x="1034455" y="241301"/>
                    <a:pt x="1015603" y="237520"/>
                    <a:pt x="1000522" y="237520"/>
                  </a:cubicBezTo>
                  <a:cubicBezTo>
                    <a:pt x="981670" y="233739"/>
                    <a:pt x="970359" y="229958"/>
                    <a:pt x="955278" y="222395"/>
                  </a:cubicBezTo>
                  <a:cubicBezTo>
                    <a:pt x="951508" y="218614"/>
                    <a:pt x="951508" y="218614"/>
                    <a:pt x="947737" y="218614"/>
                  </a:cubicBezTo>
                  <a:lnTo>
                    <a:pt x="955384" y="221682"/>
                  </a:lnTo>
                  <a:lnTo>
                    <a:pt x="922613" y="196056"/>
                  </a:lnTo>
                  <a:lnTo>
                    <a:pt x="920312" y="191891"/>
                  </a:lnTo>
                  <a:close/>
                  <a:moveTo>
                    <a:pt x="1001367" y="15081"/>
                  </a:moveTo>
                  <a:cubicBezTo>
                    <a:pt x="997617" y="15081"/>
                    <a:pt x="993866" y="15081"/>
                    <a:pt x="990116" y="18851"/>
                  </a:cubicBezTo>
                  <a:cubicBezTo>
                    <a:pt x="975116" y="22622"/>
                    <a:pt x="963865" y="26392"/>
                    <a:pt x="956365" y="33933"/>
                  </a:cubicBezTo>
                  <a:cubicBezTo>
                    <a:pt x="952614" y="33933"/>
                    <a:pt x="952614" y="37703"/>
                    <a:pt x="948864" y="41473"/>
                  </a:cubicBezTo>
                  <a:cubicBezTo>
                    <a:pt x="945114" y="49014"/>
                    <a:pt x="941364" y="52784"/>
                    <a:pt x="937614" y="56555"/>
                  </a:cubicBezTo>
                  <a:cubicBezTo>
                    <a:pt x="933863" y="67865"/>
                    <a:pt x="930113" y="75406"/>
                    <a:pt x="926363" y="86717"/>
                  </a:cubicBezTo>
                  <a:cubicBezTo>
                    <a:pt x="918863" y="101798"/>
                    <a:pt x="915113" y="116880"/>
                    <a:pt x="915113" y="135731"/>
                  </a:cubicBezTo>
                  <a:cubicBezTo>
                    <a:pt x="915113" y="143272"/>
                    <a:pt x="918863" y="150812"/>
                    <a:pt x="918863" y="158353"/>
                  </a:cubicBezTo>
                  <a:cubicBezTo>
                    <a:pt x="918863" y="169664"/>
                    <a:pt x="926363" y="180975"/>
                    <a:pt x="933863" y="188516"/>
                  </a:cubicBezTo>
                  <a:cubicBezTo>
                    <a:pt x="941364" y="196056"/>
                    <a:pt x="952614" y="203597"/>
                    <a:pt x="963865" y="207367"/>
                  </a:cubicBezTo>
                  <a:cubicBezTo>
                    <a:pt x="978866" y="214908"/>
                    <a:pt x="986366" y="218678"/>
                    <a:pt x="1005117" y="222449"/>
                  </a:cubicBezTo>
                  <a:cubicBezTo>
                    <a:pt x="1020118" y="222449"/>
                    <a:pt x="1035119" y="226219"/>
                    <a:pt x="1050119" y="226219"/>
                  </a:cubicBezTo>
                  <a:cubicBezTo>
                    <a:pt x="1053869" y="226219"/>
                    <a:pt x="1053869" y="226219"/>
                    <a:pt x="1057620" y="222449"/>
                  </a:cubicBezTo>
                  <a:cubicBezTo>
                    <a:pt x="1068870" y="222449"/>
                    <a:pt x="1076371" y="218678"/>
                    <a:pt x="1087621" y="214908"/>
                  </a:cubicBezTo>
                  <a:cubicBezTo>
                    <a:pt x="1095122" y="211138"/>
                    <a:pt x="1102622" y="203597"/>
                    <a:pt x="1110122" y="196056"/>
                  </a:cubicBezTo>
                  <a:cubicBezTo>
                    <a:pt x="1117623" y="192286"/>
                    <a:pt x="1125123" y="184745"/>
                    <a:pt x="1132624" y="180975"/>
                  </a:cubicBezTo>
                  <a:cubicBezTo>
                    <a:pt x="1136374" y="173434"/>
                    <a:pt x="1140124" y="165894"/>
                    <a:pt x="1140124" y="158353"/>
                  </a:cubicBezTo>
                  <a:cubicBezTo>
                    <a:pt x="1143874" y="147042"/>
                    <a:pt x="1143874" y="139501"/>
                    <a:pt x="1143874" y="128190"/>
                  </a:cubicBezTo>
                  <a:cubicBezTo>
                    <a:pt x="1143874" y="124420"/>
                    <a:pt x="1143874" y="120650"/>
                    <a:pt x="1143874" y="116880"/>
                  </a:cubicBezTo>
                  <a:cubicBezTo>
                    <a:pt x="1143874" y="101798"/>
                    <a:pt x="1143874" y="86717"/>
                    <a:pt x="1136374" y="71636"/>
                  </a:cubicBezTo>
                  <a:cubicBezTo>
                    <a:pt x="1128874" y="64095"/>
                    <a:pt x="1128874" y="52784"/>
                    <a:pt x="1121373" y="49014"/>
                  </a:cubicBezTo>
                  <a:cubicBezTo>
                    <a:pt x="1117623" y="41473"/>
                    <a:pt x="1113872" y="41473"/>
                    <a:pt x="1102622" y="33933"/>
                  </a:cubicBezTo>
                  <a:cubicBezTo>
                    <a:pt x="1087621" y="26392"/>
                    <a:pt x="1072620" y="15081"/>
                    <a:pt x="1057620" y="18851"/>
                  </a:cubicBezTo>
                  <a:cubicBezTo>
                    <a:pt x="1050119" y="18851"/>
                    <a:pt x="1046369" y="18851"/>
                    <a:pt x="1042619" y="18851"/>
                  </a:cubicBezTo>
                  <a:cubicBezTo>
                    <a:pt x="1035119" y="18851"/>
                    <a:pt x="1027618" y="18851"/>
                    <a:pt x="1016368" y="18851"/>
                  </a:cubicBezTo>
                  <a:cubicBezTo>
                    <a:pt x="1012617" y="18851"/>
                    <a:pt x="1005117" y="15081"/>
                    <a:pt x="1001367" y="15081"/>
                  </a:cubicBezTo>
                  <a:close/>
                  <a:moveTo>
                    <a:pt x="1001367" y="0"/>
                  </a:moveTo>
                  <a:cubicBezTo>
                    <a:pt x="1008867" y="0"/>
                    <a:pt x="1012617" y="3770"/>
                    <a:pt x="1016368" y="3770"/>
                  </a:cubicBezTo>
                  <a:cubicBezTo>
                    <a:pt x="1027618" y="3770"/>
                    <a:pt x="1035119" y="3770"/>
                    <a:pt x="1042619" y="3770"/>
                  </a:cubicBezTo>
                  <a:lnTo>
                    <a:pt x="1053869" y="3770"/>
                  </a:lnTo>
                  <a:cubicBezTo>
                    <a:pt x="1057620" y="11311"/>
                    <a:pt x="1057620" y="11311"/>
                    <a:pt x="1057620" y="11311"/>
                  </a:cubicBezTo>
                  <a:cubicBezTo>
                    <a:pt x="1057620" y="3770"/>
                    <a:pt x="1057620" y="3770"/>
                    <a:pt x="1057620" y="3770"/>
                  </a:cubicBezTo>
                  <a:cubicBezTo>
                    <a:pt x="1076371" y="3770"/>
                    <a:pt x="1095122" y="15081"/>
                    <a:pt x="1110122" y="22622"/>
                  </a:cubicBezTo>
                  <a:lnTo>
                    <a:pt x="1129207" y="33586"/>
                  </a:lnTo>
                  <a:lnTo>
                    <a:pt x="1136253" y="37119"/>
                  </a:lnTo>
                  <a:cubicBezTo>
                    <a:pt x="1140024" y="48462"/>
                    <a:pt x="1143794" y="56025"/>
                    <a:pt x="1147564" y="63587"/>
                  </a:cubicBezTo>
                  <a:cubicBezTo>
                    <a:pt x="1158875" y="82493"/>
                    <a:pt x="1158875" y="101398"/>
                    <a:pt x="1158875" y="116523"/>
                  </a:cubicBezTo>
                  <a:lnTo>
                    <a:pt x="1158875" y="116880"/>
                  </a:lnTo>
                  <a:lnTo>
                    <a:pt x="1158875" y="127867"/>
                  </a:lnTo>
                  <a:lnTo>
                    <a:pt x="1158875" y="128190"/>
                  </a:lnTo>
                  <a:cubicBezTo>
                    <a:pt x="1158875" y="139501"/>
                    <a:pt x="1158875" y="150812"/>
                    <a:pt x="1155125" y="162123"/>
                  </a:cubicBezTo>
                  <a:cubicBezTo>
                    <a:pt x="1155125" y="167779"/>
                    <a:pt x="1153250" y="172492"/>
                    <a:pt x="1150906" y="176733"/>
                  </a:cubicBezTo>
                  <a:lnTo>
                    <a:pt x="1144014" y="188281"/>
                  </a:lnTo>
                  <a:lnTo>
                    <a:pt x="1211007" y="254328"/>
                  </a:lnTo>
                  <a:lnTo>
                    <a:pt x="1223983" y="262839"/>
                  </a:lnTo>
                  <a:cubicBezTo>
                    <a:pt x="1246566" y="277941"/>
                    <a:pt x="1265384" y="289268"/>
                    <a:pt x="1280439" y="308147"/>
                  </a:cubicBezTo>
                  <a:cubicBezTo>
                    <a:pt x="1287967" y="315698"/>
                    <a:pt x="1295494" y="325137"/>
                    <a:pt x="1303963" y="336937"/>
                  </a:cubicBezTo>
                  <a:lnTo>
                    <a:pt x="1322531" y="364277"/>
                  </a:lnTo>
                  <a:lnTo>
                    <a:pt x="1456664" y="496514"/>
                  </a:lnTo>
                  <a:lnTo>
                    <a:pt x="1457335" y="496931"/>
                  </a:lnTo>
                  <a:cubicBezTo>
                    <a:pt x="1472390" y="512033"/>
                    <a:pt x="1498736" y="530912"/>
                    <a:pt x="1525083" y="553566"/>
                  </a:cubicBezTo>
                  <a:cubicBezTo>
                    <a:pt x="1555193" y="576220"/>
                    <a:pt x="1581539" y="602649"/>
                    <a:pt x="1596594" y="629079"/>
                  </a:cubicBezTo>
                  <a:lnTo>
                    <a:pt x="1605861" y="643604"/>
                  </a:lnTo>
                  <a:lnTo>
                    <a:pt x="1701800" y="738188"/>
                  </a:lnTo>
                  <a:lnTo>
                    <a:pt x="1701069" y="738919"/>
                  </a:lnTo>
                  <a:lnTo>
                    <a:pt x="1710285" y="739848"/>
                  </a:lnTo>
                  <a:cubicBezTo>
                    <a:pt x="1758048" y="745687"/>
                    <a:pt x="1797576" y="752764"/>
                    <a:pt x="1829574" y="761256"/>
                  </a:cubicBezTo>
                  <a:cubicBezTo>
                    <a:pt x="1870984" y="772580"/>
                    <a:pt x="1901101" y="787677"/>
                    <a:pt x="1919923" y="806549"/>
                  </a:cubicBezTo>
                  <a:cubicBezTo>
                    <a:pt x="1931217" y="817873"/>
                    <a:pt x="1934982" y="829196"/>
                    <a:pt x="1938746" y="840519"/>
                  </a:cubicBezTo>
                  <a:cubicBezTo>
                    <a:pt x="1942511" y="866940"/>
                    <a:pt x="1946275" y="900910"/>
                    <a:pt x="1946275" y="938655"/>
                  </a:cubicBezTo>
                  <a:cubicBezTo>
                    <a:pt x="1946275" y="1036790"/>
                    <a:pt x="1934982" y="1153797"/>
                    <a:pt x="1934982" y="1259481"/>
                  </a:cubicBezTo>
                  <a:cubicBezTo>
                    <a:pt x="1934982" y="1293451"/>
                    <a:pt x="1934982" y="1327421"/>
                    <a:pt x="1938746" y="1357617"/>
                  </a:cubicBezTo>
                  <a:cubicBezTo>
                    <a:pt x="1942511" y="1384038"/>
                    <a:pt x="1942511" y="1410459"/>
                    <a:pt x="1942511" y="1433105"/>
                  </a:cubicBezTo>
                  <a:cubicBezTo>
                    <a:pt x="1942511" y="1459526"/>
                    <a:pt x="1940629" y="1483116"/>
                    <a:pt x="1935923" y="1504348"/>
                  </a:cubicBezTo>
                  <a:lnTo>
                    <a:pt x="1929524" y="1519873"/>
                  </a:lnTo>
                  <a:lnTo>
                    <a:pt x="1931987" y="1519873"/>
                  </a:lnTo>
                  <a:lnTo>
                    <a:pt x="1924447" y="1535113"/>
                  </a:lnTo>
                  <a:lnTo>
                    <a:pt x="1923292" y="1534994"/>
                  </a:lnTo>
                  <a:lnTo>
                    <a:pt x="1912394" y="1561436"/>
                  </a:lnTo>
                  <a:cubicBezTo>
                    <a:pt x="1893571" y="1591631"/>
                    <a:pt x="1859690" y="1614278"/>
                    <a:pt x="1814516" y="1621827"/>
                  </a:cubicBezTo>
                  <a:cubicBezTo>
                    <a:pt x="1788164" y="1625601"/>
                    <a:pt x="1754283" y="1625601"/>
                    <a:pt x="1720402" y="1625601"/>
                  </a:cubicBezTo>
                  <a:cubicBezTo>
                    <a:pt x="1584878" y="1625601"/>
                    <a:pt x="1389121" y="1602955"/>
                    <a:pt x="1050311" y="1602955"/>
                  </a:cubicBezTo>
                  <a:cubicBezTo>
                    <a:pt x="975020" y="1602955"/>
                    <a:pt x="888435" y="1602955"/>
                    <a:pt x="794321" y="1606729"/>
                  </a:cubicBezTo>
                  <a:cubicBezTo>
                    <a:pt x="587271" y="1614278"/>
                    <a:pt x="432924" y="1618052"/>
                    <a:pt x="319987" y="1618052"/>
                  </a:cubicBezTo>
                  <a:cubicBezTo>
                    <a:pt x="240932" y="1618052"/>
                    <a:pt x="176934" y="1618052"/>
                    <a:pt x="131760" y="1610503"/>
                  </a:cubicBezTo>
                  <a:cubicBezTo>
                    <a:pt x="86585" y="1602955"/>
                    <a:pt x="60233" y="1595406"/>
                    <a:pt x="37646" y="1580308"/>
                  </a:cubicBezTo>
                  <a:cubicBezTo>
                    <a:pt x="26352" y="1568985"/>
                    <a:pt x="18823" y="1557661"/>
                    <a:pt x="15058" y="1542564"/>
                  </a:cubicBezTo>
                  <a:cubicBezTo>
                    <a:pt x="3765" y="1508594"/>
                    <a:pt x="0" y="1455752"/>
                    <a:pt x="0" y="1387812"/>
                  </a:cubicBezTo>
                  <a:cubicBezTo>
                    <a:pt x="0" y="1319872"/>
                    <a:pt x="3765" y="1233060"/>
                    <a:pt x="3765" y="1131151"/>
                  </a:cubicBezTo>
                  <a:cubicBezTo>
                    <a:pt x="3765" y="1085857"/>
                    <a:pt x="3765" y="1033015"/>
                    <a:pt x="0" y="976399"/>
                  </a:cubicBezTo>
                  <a:cubicBezTo>
                    <a:pt x="0" y="972624"/>
                    <a:pt x="0" y="968850"/>
                    <a:pt x="0" y="965076"/>
                  </a:cubicBezTo>
                  <a:cubicBezTo>
                    <a:pt x="0" y="908459"/>
                    <a:pt x="15058" y="866940"/>
                    <a:pt x="33881" y="832971"/>
                  </a:cubicBezTo>
                  <a:cubicBezTo>
                    <a:pt x="52704" y="799001"/>
                    <a:pt x="75291" y="776354"/>
                    <a:pt x="101643" y="757482"/>
                  </a:cubicBezTo>
                  <a:cubicBezTo>
                    <a:pt x="158111" y="727286"/>
                    <a:pt x="214580" y="723512"/>
                    <a:pt x="233403" y="723512"/>
                  </a:cubicBezTo>
                  <a:cubicBezTo>
                    <a:pt x="237167" y="723512"/>
                    <a:pt x="240932" y="723512"/>
                    <a:pt x="240932" y="723512"/>
                  </a:cubicBezTo>
                  <a:lnTo>
                    <a:pt x="294873" y="722855"/>
                  </a:lnTo>
                  <a:lnTo>
                    <a:pt x="402341" y="628030"/>
                  </a:lnTo>
                  <a:lnTo>
                    <a:pt x="421048" y="598931"/>
                  </a:lnTo>
                  <a:cubicBezTo>
                    <a:pt x="432355" y="583855"/>
                    <a:pt x="447432" y="568779"/>
                    <a:pt x="473815" y="546165"/>
                  </a:cubicBezTo>
                  <a:cubicBezTo>
                    <a:pt x="487007" y="536743"/>
                    <a:pt x="502084" y="528263"/>
                    <a:pt x="517631" y="519783"/>
                  </a:cubicBezTo>
                  <a:lnTo>
                    <a:pt x="538218" y="508138"/>
                  </a:lnTo>
                  <a:lnTo>
                    <a:pt x="646109" y="412941"/>
                  </a:lnTo>
                  <a:lnTo>
                    <a:pt x="654968" y="400177"/>
                  </a:lnTo>
                  <a:cubicBezTo>
                    <a:pt x="678289" y="370673"/>
                    <a:pt x="703731" y="350179"/>
                    <a:pt x="737652" y="327565"/>
                  </a:cubicBezTo>
                  <a:lnTo>
                    <a:pt x="757455" y="314694"/>
                  </a:lnTo>
                  <a:lnTo>
                    <a:pt x="904405" y="185032"/>
                  </a:lnTo>
                  <a:lnTo>
                    <a:pt x="911804" y="176495"/>
                  </a:lnTo>
                  <a:lnTo>
                    <a:pt x="903862" y="162123"/>
                  </a:lnTo>
                  <a:cubicBezTo>
                    <a:pt x="903862" y="150812"/>
                    <a:pt x="900112" y="143272"/>
                    <a:pt x="900112" y="135731"/>
                  </a:cubicBezTo>
                  <a:cubicBezTo>
                    <a:pt x="900112" y="116880"/>
                    <a:pt x="903862" y="98028"/>
                    <a:pt x="911362" y="82947"/>
                  </a:cubicBezTo>
                  <a:cubicBezTo>
                    <a:pt x="915113" y="71636"/>
                    <a:pt x="918863" y="60325"/>
                    <a:pt x="926363" y="49014"/>
                  </a:cubicBezTo>
                  <a:cubicBezTo>
                    <a:pt x="930113" y="41473"/>
                    <a:pt x="933863" y="37703"/>
                    <a:pt x="937614" y="33933"/>
                  </a:cubicBezTo>
                  <a:cubicBezTo>
                    <a:pt x="937614" y="30162"/>
                    <a:pt x="941364" y="26392"/>
                    <a:pt x="945114" y="22622"/>
                  </a:cubicBezTo>
                  <a:cubicBezTo>
                    <a:pt x="956365" y="11311"/>
                    <a:pt x="975116" y="7540"/>
                    <a:pt x="986366" y="3770"/>
                  </a:cubicBezTo>
                  <a:cubicBezTo>
                    <a:pt x="990116" y="0"/>
                    <a:pt x="997617" y="0"/>
                    <a:pt x="1001367" y="0"/>
                  </a:cubicBezTo>
                  <a:close/>
                </a:path>
              </a:pathLst>
            </a:custGeom>
            <a:solidFill>
              <a:srgbClr val="4F81BD"/>
            </a:solidFill>
            <a:ln w="9525" cap="flat" cmpd="sng">
              <a:solidFill>
                <a:srgbClr val="FD845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70"/>
                <a:buFont typeface="Verdana"/>
                <a:buNone/>
              </a:pPr>
              <a:endParaRPr sz="147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15"/>
            <p:cNvSpPr/>
            <p:nvPr/>
          </p:nvSpPr>
          <p:spPr>
            <a:xfrm>
              <a:off x="3729038" y="4230688"/>
              <a:ext cx="1930400" cy="1439862"/>
            </a:xfrm>
            <a:custGeom>
              <a:avLst/>
              <a:gdLst/>
              <a:ahLst/>
              <a:cxnLst/>
              <a:rect l="l" t="t" r="r" b="b"/>
              <a:pathLst>
                <a:path w="1930133" h="1439863" extrusionOk="0">
                  <a:moveTo>
                    <a:pt x="1897912" y="633413"/>
                  </a:moveTo>
                  <a:cubicBezTo>
                    <a:pt x="1912975" y="644718"/>
                    <a:pt x="1920506" y="656024"/>
                    <a:pt x="1924272" y="671098"/>
                  </a:cubicBezTo>
                  <a:cubicBezTo>
                    <a:pt x="1943100" y="791688"/>
                    <a:pt x="1909209" y="1036638"/>
                    <a:pt x="1924272" y="1191145"/>
                  </a:cubicBezTo>
                  <a:cubicBezTo>
                    <a:pt x="1943100" y="1341883"/>
                    <a:pt x="1897912" y="1413484"/>
                    <a:pt x="1788707" y="1432326"/>
                  </a:cubicBezTo>
                  <a:cubicBezTo>
                    <a:pt x="1754815" y="1439863"/>
                    <a:pt x="1713393" y="1439863"/>
                    <a:pt x="1668204" y="1439863"/>
                  </a:cubicBezTo>
                  <a:cubicBezTo>
                    <a:pt x="1607953" y="1439863"/>
                    <a:pt x="1532639" y="1436095"/>
                    <a:pt x="1442262" y="1432326"/>
                  </a:cubicBezTo>
                  <a:cubicBezTo>
                    <a:pt x="1348120" y="1428558"/>
                    <a:pt x="1238915" y="1424789"/>
                    <a:pt x="1099584" y="1424789"/>
                  </a:cubicBezTo>
                  <a:cubicBezTo>
                    <a:pt x="1005441" y="1424789"/>
                    <a:pt x="900002" y="1428558"/>
                    <a:pt x="779500" y="1432326"/>
                  </a:cubicBezTo>
                  <a:cubicBezTo>
                    <a:pt x="658997" y="1436095"/>
                    <a:pt x="553558" y="1439863"/>
                    <a:pt x="466947" y="1439863"/>
                  </a:cubicBezTo>
                  <a:cubicBezTo>
                    <a:pt x="109205" y="1439863"/>
                    <a:pt x="3766" y="1405947"/>
                    <a:pt x="0" y="1375799"/>
                  </a:cubicBezTo>
                  <a:cubicBezTo>
                    <a:pt x="0" y="1372031"/>
                    <a:pt x="0" y="1372031"/>
                    <a:pt x="0" y="1368262"/>
                  </a:cubicBezTo>
                  <a:cubicBezTo>
                    <a:pt x="18828" y="1383336"/>
                    <a:pt x="48954" y="1390873"/>
                    <a:pt x="90377" y="1398410"/>
                  </a:cubicBezTo>
                  <a:cubicBezTo>
                    <a:pt x="135565" y="1405947"/>
                    <a:pt x="199582" y="1405947"/>
                    <a:pt x="278661" y="1405947"/>
                  </a:cubicBezTo>
                  <a:cubicBezTo>
                    <a:pt x="391633" y="1405947"/>
                    <a:pt x="546026" y="1402179"/>
                    <a:pt x="753140" y="1394642"/>
                  </a:cubicBezTo>
                  <a:cubicBezTo>
                    <a:pt x="847282" y="1390873"/>
                    <a:pt x="933893" y="1390873"/>
                    <a:pt x="1009207" y="1390873"/>
                  </a:cubicBezTo>
                  <a:cubicBezTo>
                    <a:pt x="1348120" y="1390873"/>
                    <a:pt x="1543936" y="1413484"/>
                    <a:pt x="1679501" y="1413484"/>
                  </a:cubicBezTo>
                  <a:cubicBezTo>
                    <a:pt x="1713393" y="1413484"/>
                    <a:pt x="1747284" y="1413484"/>
                    <a:pt x="1773644" y="1409716"/>
                  </a:cubicBezTo>
                  <a:cubicBezTo>
                    <a:pt x="1818832" y="1402179"/>
                    <a:pt x="1852723" y="1379568"/>
                    <a:pt x="1871552" y="1349420"/>
                  </a:cubicBezTo>
                  <a:cubicBezTo>
                    <a:pt x="1894146" y="1315504"/>
                    <a:pt x="1901678" y="1274051"/>
                    <a:pt x="1901678" y="1221293"/>
                  </a:cubicBezTo>
                  <a:cubicBezTo>
                    <a:pt x="1901678" y="1198682"/>
                    <a:pt x="1901678" y="1172303"/>
                    <a:pt x="1897912" y="1145923"/>
                  </a:cubicBezTo>
                  <a:cubicBezTo>
                    <a:pt x="1894146" y="1115776"/>
                    <a:pt x="1894146" y="1081860"/>
                    <a:pt x="1894146" y="1047944"/>
                  </a:cubicBezTo>
                  <a:cubicBezTo>
                    <a:pt x="1894146" y="942427"/>
                    <a:pt x="1905443" y="825604"/>
                    <a:pt x="1905443" y="727625"/>
                  </a:cubicBezTo>
                  <a:cubicBezTo>
                    <a:pt x="1905443" y="693708"/>
                    <a:pt x="1901678" y="659792"/>
                    <a:pt x="1897912" y="633413"/>
                  </a:cubicBezTo>
                  <a:close/>
                  <a:moveTo>
                    <a:pt x="1084457" y="19050"/>
                  </a:moveTo>
                  <a:cubicBezTo>
                    <a:pt x="1103301" y="37909"/>
                    <a:pt x="1125915" y="56768"/>
                    <a:pt x="1148528" y="68084"/>
                  </a:cubicBezTo>
                  <a:cubicBezTo>
                    <a:pt x="1148528" y="71855"/>
                    <a:pt x="1148528" y="71855"/>
                    <a:pt x="1152297" y="71855"/>
                  </a:cubicBezTo>
                  <a:cubicBezTo>
                    <a:pt x="1174910" y="83171"/>
                    <a:pt x="1189986" y="94486"/>
                    <a:pt x="1208830" y="113345"/>
                  </a:cubicBezTo>
                  <a:cubicBezTo>
                    <a:pt x="1220137" y="128432"/>
                    <a:pt x="1231443" y="143520"/>
                    <a:pt x="1246519" y="169922"/>
                  </a:cubicBezTo>
                  <a:cubicBezTo>
                    <a:pt x="1250288" y="173694"/>
                    <a:pt x="1254057" y="177466"/>
                    <a:pt x="1257826" y="185010"/>
                  </a:cubicBezTo>
                  <a:cubicBezTo>
                    <a:pt x="1295514" y="249130"/>
                    <a:pt x="1340741" y="271761"/>
                    <a:pt x="1374661" y="294392"/>
                  </a:cubicBezTo>
                  <a:cubicBezTo>
                    <a:pt x="1374661" y="298164"/>
                    <a:pt x="1378430" y="298164"/>
                    <a:pt x="1382199" y="301935"/>
                  </a:cubicBezTo>
                  <a:cubicBezTo>
                    <a:pt x="1397274" y="313251"/>
                    <a:pt x="1419888" y="328338"/>
                    <a:pt x="1442501" y="347197"/>
                  </a:cubicBezTo>
                  <a:cubicBezTo>
                    <a:pt x="1468883" y="369828"/>
                    <a:pt x="1491496" y="396231"/>
                    <a:pt x="1506572" y="418861"/>
                  </a:cubicBezTo>
                  <a:cubicBezTo>
                    <a:pt x="1510341" y="422633"/>
                    <a:pt x="1510341" y="426405"/>
                    <a:pt x="1514110" y="430177"/>
                  </a:cubicBezTo>
                  <a:cubicBezTo>
                    <a:pt x="1525416" y="449036"/>
                    <a:pt x="1540492" y="467895"/>
                    <a:pt x="1551799" y="482982"/>
                  </a:cubicBezTo>
                  <a:cubicBezTo>
                    <a:pt x="1566874" y="501841"/>
                    <a:pt x="1585719" y="513157"/>
                    <a:pt x="1597025" y="516928"/>
                  </a:cubicBezTo>
                  <a:cubicBezTo>
                    <a:pt x="1597025" y="516928"/>
                    <a:pt x="1597025" y="516928"/>
                    <a:pt x="1593256" y="520700"/>
                  </a:cubicBezTo>
                  <a:cubicBezTo>
                    <a:pt x="1585719" y="520700"/>
                    <a:pt x="1578181" y="520700"/>
                    <a:pt x="1570643" y="520700"/>
                  </a:cubicBezTo>
                  <a:cubicBezTo>
                    <a:pt x="1559336" y="513157"/>
                    <a:pt x="1551799" y="501841"/>
                    <a:pt x="1540492" y="494298"/>
                  </a:cubicBezTo>
                  <a:cubicBezTo>
                    <a:pt x="1529185" y="479210"/>
                    <a:pt x="1514110" y="460351"/>
                    <a:pt x="1502803" y="441492"/>
                  </a:cubicBezTo>
                  <a:cubicBezTo>
                    <a:pt x="1499034" y="437720"/>
                    <a:pt x="1495265" y="433949"/>
                    <a:pt x="1495265" y="426405"/>
                  </a:cubicBezTo>
                  <a:cubicBezTo>
                    <a:pt x="1480190" y="407546"/>
                    <a:pt x="1457576" y="381143"/>
                    <a:pt x="1431194" y="358513"/>
                  </a:cubicBezTo>
                  <a:cubicBezTo>
                    <a:pt x="1408581" y="339654"/>
                    <a:pt x="1385968" y="324566"/>
                    <a:pt x="1370892" y="313251"/>
                  </a:cubicBezTo>
                  <a:cubicBezTo>
                    <a:pt x="1370892" y="309479"/>
                    <a:pt x="1367123" y="309479"/>
                    <a:pt x="1363354" y="305707"/>
                  </a:cubicBezTo>
                  <a:cubicBezTo>
                    <a:pt x="1333203" y="286848"/>
                    <a:pt x="1284208" y="256674"/>
                    <a:pt x="1242750" y="192553"/>
                  </a:cubicBezTo>
                  <a:cubicBezTo>
                    <a:pt x="1242750" y="188781"/>
                    <a:pt x="1238981" y="181238"/>
                    <a:pt x="1235212" y="177466"/>
                  </a:cubicBezTo>
                  <a:cubicBezTo>
                    <a:pt x="1220137" y="154835"/>
                    <a:pt x="1208830" y="135976"/>
                    <a:pt x="1197523" y="124661"/>
                  </a:cubicBezTo>
                  <a:cubicBezTo>
                    <a:pt x="1182448" y="105802"/>
                    <a:pt x="1167372" y="98258"/>
                    <a:pt x="1144759" y="86943"/>
                  </a:cubicBezTo>
                  <a:cubicBezTo>
                    <a:pt x="1140990" y="83171"/>
                    <a:pt x="1140990" y="83171"/>
                    <a:pt x="1137221" y="83171"/>
                  </a:cubicBezTo>
                  <a:cubicBezTo>
                    <a:pt x="1114608" y="68084"/>
                    <a:pt x="1091995" y="49225"/>
                    <a:pt x="1073150" y="26594"/>
                  </a:cubicBezTo>
                  <a:cubicBezTo>
                    <a:pt x="1076919" y="22822"/>
                    <a:pt x="1080688" y="22822"/>
                    <a:pt x="1084457" y="19050"/>
                  </a:cubicBezTo>
                  <a:close/>
                  <a:moveTo>
                    <a:pt x="900825" y="3770"/>
                  </a:moveTo>
                  <a:lnTo>
                    <a:pt x="902704" y="3770"/>
                  </a:lnTo>
                  <a:cubicBezTo>
                    <a:pt x="902704" y="3770"/>
                    <a:pt x="902704" y="3770"/>
                    <a:pt x="906463" y="7541"/>
                  </a:cubicBezTo>
                  <a:lnTo>
                    <a:pt x="900825" y="3770"/>
                  </a:lnTo>
                  <a:close/>
                  <a:moveTo>
                    <a:pt x="895187" y="0"/>
                  </a:moveTo>
                  <a:lnTo>
                    <a:pt x="900825" y="3770"/>
                  </a:lnTo>
                  <a:lnTo>
                    <a:pt x="898946" y="3770"/>
                  </a:lnTo>
                  <a:cubicBezTo>
                    <a:pt x="902704" y="3770"/>
                    <a:pt x="906463" y="7541"/>
                    <a:pt x="906463" y="7541"/>
                  </a:cubicBezTo>
                  <a:cubicBezTo>
                    <a:pt x="895187" y="18852"/>
                    <a:pt x="887669" y="26392"/>
                    <a:pt x="876393" y="37703"/>
                  </a:cubicBezTo>
                  <a:cubicBezTo>
                    <a:pt x="872634" y="45244"/>
                    <a:pt x="872634" y="49014"/>
                    <a:pt x="868875" y="56555"/>
                  </a:cubicBezTo>
                  <a:cubicBezTo>
                    <a:pt x="857599" y="75406"/>
                    <a:pt x="835046" y="90488"/>
                    <a:pt x="812493" y="109339"/>
                  </a:cubicBezTo>
                  <a:cubicBezTo>
                    <a:pt x="797458" y="116880"/>
                    <a:pt x="782423" y="124421"/>
                    <a:pt x="771147" y="131961"/>
                  </a:cubicBezTo>
                  <a:cubicBezTo>
                    <a:pt x="759870" y="139502"/>
                    <a:pt x="748594" y="147042"/>
                    <a:pt x="741076" y="154583"/>
                  </a:cubicBezTo>
                  <a:cubicBezTo>
                    <a:pt x="703488" y="180975"/>
                    <a:pt x="677177" y="199827"/>
                    <a:pt x="654624" y="237530"/>
                  </a:cubicBezTo>
                  <a:cubicBezTo>
                    <a:pt x="650865" y="241300"/>
                    <a:pt x="647106" y="245071"/>
                    <a:pt x="643348" y="252611"/>
                  </a:cubicBezTo>
                  <a:cubicBezTo>
                    <a:pt x="628312" y="275233"/>
                    <a:pt x="602001" y="294085"/>
                    <a:pt x="575689" y="312936"/>
                  </a:cubicBezTo>
                  <a:cubicBezTo>
                    <a:pt x="568172" y="316707"/>
                    <a:pt x="560654" y="320477"/>
                    <a:pt x="553137" y="324247"/>
                  </a:cubicBezTo>
                  <a:cubicBezTo>
                    <a:pt x="530584" y="335558"/>
                    <a:pt x="508031" y="350640"/>
                    <a:pt x="492996" y="361950"/>
                  </a:cubicBezTo>
                  <a:cubicBezTo>
                    <a:pt x="466684" y="380802"/>
                    <a:pt x="455408" y="395883"/>
                    <a:pt x="444132" y="410965"/>
                  </a:cubicBezTo>
                  <a:cubicBezTo>
                    <a:pt x="436614" y="418505"/>
                    <a:pt x="432855" y="426046"/>
                    <a:pt x="425338" y="437357"/>
                  </a:cubicBezTo>
                  <a:cubicBezTo>
                    <a:pt x="421579" y="441127"/>
                    <a:pt x="417820" y="452438"/>
                    <a:pt x="410302" y="459979"/>
                  </a:cubicBezTo>
                  <a:cubicBezTo>
                    <a:pt x="395267" y="482601"/>
                    <a:pt x="368956" y="501452"/>
                    <a:pt x="353920" y="508993"/>
                  </a:cubicBezTo>
                  <a:cubicBezTo>
                    <a:pt x="342644" y="508993"/>
                    <a:pt x="335127" y="512763"/>
                    <a:pt x="327609" y="512763"/>
                  </a:cubicBezTo>
                  <a:cubicBezTo>
                    <a:pt x="327609" y="512763"/>
                    <a:pt x="327609" y="512763"/>
                    <a:pt x="323850" y="508993"/>
                  </a:cubicBezTo>
                  <a:cubicBezTo>
                    <a:pt x="323850" y="508993"/>
                    <a:pt x="323850" y="508993"/>
                    <a:pt x="327609" y="508993"/>
                  </a:cubicBezTo>
                  <a:cubicBezTo>
                    <a:pt x="327609" y="505223"/>
                    <a:pt x="331368" y="505223"/>
                    <a:pt x="331368" y="505223"/>
                  </a:cubicBezTo>
                  <a:cubicBezTo>
                    <a:pt x="338885" y="501452"/>
                    <a:pt x="346403" y="497682"/>
                    <a:pt x="353920" y="493912"/>
                  </a:cubicBezTo>
                  <a:cubicBezTo>
                    <a:pt x="368956" y="482601"/>
                    <a:pt x="387750" y="467519"/>
                    <a:pt x="399026" y="448668"/>
                  </a:cubicBezTo>
                  <a:cubicBezTo>
                    <a:pt x="406544" y="441127"/>
                    <a:pt x="410302" y="433587"/>
                    <a:pt x="414061" y="426046"/>
                  </a:cubicBezTo>
                  <a:cubicBezTo>
                    <a:pt x="421579" y="418505"/>
                    <a:pt x="425338" y="410965"/>
                    <a:pt x="432855" y="399654"/>
                  </a:cubicBezTo>
                  <a:cubicBezTo>
                    <a:pt x="444132" y="384572"/>
                    <a:pt x="455408" y="369491"/>
                    <a:pt x="481719" y="350640"/>
                  </a:cubicBezTo>
                  <a:cubicBezTo>
                    <a:pt x="500513" y="335558"/>
                    <a:pt x="523066" y="324247"/>
                    <a:pt x="545619" y="312936"/>
                  </a:cubicBezTo>
                  <a:cubicBezTo>
                    <a:pt x="553137" y="309166"/>
                    <a:pt x="560654" y="305396"/>
                    <a:pt x="568172" y="297855"/>
                  </a:cubicBezTo>
                  <a:cubicBezTo>
                    <a:pt x="594483" y="282774"/>
                    <a:pt x="617036" y="263922"/>
                    <a:pt x="632071" y="245071"/>
                  </a:cubicBezTo>
                  <a:cubicBezTo>
                    <a:pt x="635830" y="237530"/>
                    <a:pt x="639589" y="233760"/>
                    <a:pt x="643348" y="226219"/>
                  </a:cubicBezTo>
                  <a:cubicBezTo>
                    <a:pt x="665900" y="188516"/>
                    <a:pt x="692212" y="165894"/>
                    <a:pt x="729800" y="139502"/>
                  </a:cubicBezTo>
                  <a:cubicBezTo>
                    <a:pt x="741076" y="135732"/>
                    <a:pt x="752353" y="128191"/>
                    <a:pt x="759870" y="120650"/>
                  </a:cubicBezTo>
                  <a:cubicBezTo>
                    <a:pt x="774905" y="113110"/>
                    <a:pt x="789941" y="105569"/>
                    <a:pt x="804976" y="94258"/>
                  </a:cubicBezTo>
                  <a:cubicBezTo>
                    <a:pt x="827529" y="79177"/>
                    <a:pt x="846323" y="64096"/>
                    <a:pt x="853840" y="49014"/>
                  </a:cubicBezTo>
                  <a:cubicBezTo>
                    <a:pt x="857599" y="41474"/>
                    <a:pt x="861358" y="33933"/>
                    <a:pt x="865116" y="30163"/>
                  </a:cubicBezTo>
                  <a:cubicBezTo>
                    <a:pt x="876393" y="18852"/>
                    <a:pt x="883910" y="7541"/>
                    <a:pt x="895187" y="0"/>
                  </a:cubicBezTo>
                  <a:close/>
                </a:path>
              </a:pathLst>
            </a:custGeom>
            <a:solidFill>
              <a:srgbClr val="DADAD9"/>
            </a:solidFill>
            <a:ln w="9525" cap="flat" cmpd="sng">
              <a:solidFill>
                <a:srgbClr val="FD845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70"/>
                <a:buFont typeface="Verdana"/>
                <a:buNone/>
              </a:pPr>
              <a:endParaRPr sz="147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15"/>
            <p:cNvSpPr txBox="1"/>
            <p:nvPr/>
          </p:nvSpPr>
          <p:spPr>
            <a:xfrm>
              <a:off x="3681955" y="4765675"/>
              <a:ext cx="1914525" cy="8794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64"/>
                <a:buFont typeface="Calibri"/>
                <a:buNone/>
              </a:pPr>
              <a:endParaRPr sz="1764" b="0" i="0" u="none" strike="noStrike" cap="none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5" name="Google Shape;635;p15"/>
          <p:cNvSpPr/>
          <p:nvPr/>
        </p:nvSpPr>
        <p:spPr>
          <a:xfrm>
            <a:off x="3818973" y="803284"/>
            <a:ext cx="6096000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200"/>
              <a:buFont typeface="Calibri"/>
              <a:buNone/>
            </a:pPr>
            <a:r>
              <a:rPr lang="en-US" sz="3200" b="1" i="1" u="none" strike="noStrike" cap="none" dirty="0" err="1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Như</a:t>
            </a:r>
            <a:r>
              <a:rPr lang="en-US" sz="3200" b="1" i="1" u="none" strike="noStrike" cap="none" dirty="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1" u="none" strike="noStrike" cap="none" dirty="0" err="1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chiếc</a:t>
            </a:r>
            <a:r>
              <a:rPr lang="en-US" sz="3200" b="1" i="1" u="none" strike="noStrike" cap="none" dirty="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1" u="none" strike="noStrike" cap="none" dirty="0" err="1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kèn</a:t>
            </a:r>
            <a:r>
              <a:rPr lang="en-US" sz="3200" b="1" i="1" u="none" strike="noStrike" cap="none" dirty="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1" u="none" strike="noStrike" cap="none" dirty="0" err="1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nhỏ</a:t>
            </a:r>
            <a:endParaRPr sz="3200" b="1" i="1" u="none" strike="noStrike" cap="none">
              <a:solidFill>
                <a:srgbClr val="00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200"/>
              <a:buFont typeface="Calibri"/>
              <a:buNone/>
            </a:pPr>
            <a:r>
              <a:rPr lang="en-US" sz="3200" b="1" i="1" u="none" strike="noStrike" cap="none" dirty="0" err="1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Có</a:t>
            </a:r>
            <a:r>
              <a:rPr lang="en-US" sz="3200" b="1" i="1" u="none" strike="noStrike" cap="none" dirty="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1" u="none" strike="noStrike" cap="none" dirty="0" err="1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màu</a:t>
            </a:r>
            <a:r>
              <a:rPr lang="en-US" sz="3200" b="1" i="1" u="none" strike="noStrike" cap="none" dirty="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1" u="none" strike="noStrike" cap="none" dirty="0" err="1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trắng</a:t>
            </a:r>
            <a:r>
              <a:rPr lang="en-US" sz="3200" b="1" i="1" u="none" strike="noStrike" cap="none" dirty="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1" u="none" strike="noStrike" cap="none" dirty="0" err="1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tinh</a:t>
            </a:r>
            <a:endParaRPr sz="3200" b="1" i="1" u="none" strike="noStrike" cap="none">
              <a:solidFill>
                <a:srgbClr val="00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200"/>
              <a:buFont typeface="Calibri"/>
              <a:buNone/>
            </a:pPr>
            <a:r>
              <a:rPr lang="en-US" sz="3200" b="1" i="1" u="none" strike="noStrike" cap="none" dirty="0" err="1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Có</a:t>
            </a:r>
            <a:r>
              <a:rPr lang="en-US" sz="3200" b="1" i="1" u="none" strike="noStrike" cap="none" dirty="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1" u="none" strike="noStrike" cap="none" dirty="0" err="1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nhuỵ</a:t>
            </a:r>
            <a:r>
              <a:rPr lang="en-US" sz="3200" b="1" i="1" u="none" strike="noStrike" cap="none" dirty="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1" u="none" strike="noStrike" cap="none" dirty="0" err="1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xinh</a:t>
            </a:r>
            <a:r>
              <a:rPr lang="en-US" sz="3200" b="1" i="1" u="none" strike="noStrike" cap="none" dirty="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1" u="none" strike="noStrike" cap="none" dirty="0" err="1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xinh</a:t>
            </a:r>
            <a:endParaRPr sz="3200" b="1" i="1" u="none" strike="noStrike" cap="none">
              <a:solidFill>
                <a:srgbClr val="00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200"/>
              <a:buFont typeface="Calibri"/>
              <a:buNone/>
            </a:pPr>
            <a:r>
              <a:rPr lang="en-US" sz="3200" b="1" i="1" u="none" strike="noStrike" cap="none" dirty="0" err="1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Hương</a:t>
            </a:r>
            <a:r>
              <a:rPr lang="en-US" sz="3200" b="1" i="1" u="none" strike="noStrike" cap="none" dirty="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1" u="none" strike="noStrike" cap="none" dirty="0" err="1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thơm</a:t>
            </a:r>
            <a:r>
              <a:rPr lang="en-US" sz="3200" b="1" i="1" u="none" strike="noStrike" cap="none" dirty="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1" u="none" strike="noStrike" cap="none" dirty="0" err="1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ngan</a:t>
            </a:r>
            <a:r>
              <a:rPr lang="en-US" sz="3200" b="1" i="1" u="none" strike="noStrike" cap="none" dirty="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1" u="none" strike="noStrike" cap="none" dirty="0" err="1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ngát</a:t>
            </a:r>
            <a:r>
              <a:rPr lang="en-US" sz="3200" b="1" i="1" u="none" strike="noStrike" cap="none" dirty="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b="1" i="1" u="none" strike="noStrike" cap="none">
              <a:solidFill>
                <a:srgbClr val="00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200"/>
              <a:buFont typeface="Calibri"/>
              <a:buNone/>
            </a:pPr>
            <a:r>
              <a:rPr lang="en-US" sz="3200" b="1" i="1" u="none" strike="noStrike" cap="none" dirty="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			( </a:t>
            </a:r>
            <a:r>
              <a:rPr lang="en-US" sz="3200" b="1" i="1" u="none" strike="noStrike" cap="none" dirty="0" err="1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Là</a:t>
            </a:r>
            <a:r>
              <a:rPr lang="en-US" sz="3200" b="1" i="1" u="none" strike="noStrike" cap="none" dirty="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1" u="none" strike="noStrike" cap="none" dirty="0" err="1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hoa</a:t>
            </a:r>
            <a:r>
              <a:rPr lang="en-US" sz="3200" b="1" i="1" u="none" strike="noStrike" cap="none" dirty="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1" u="none" strike="noStrike" cap="none" dirty="0" err="1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gì</a:t>
            </a:r>
            <a:r>
              <a:rPr lang="en-US" sz="3200" b="1" i="1" u="none" strike="noStrike" cap="none" dirty="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3200" b="1" i="0" u="none" strike="noStrike" cap="none">
              <a:solidFill>
                <a:srgbClr val="0033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15"/>
          <p:cNvSpPr/>
          <p:nvPr/>
        </p:nvSpPr>
        <p:spPr>
          <a:xfrm>
            <a:off x="6904237" y="4416797"/>
            <a:ext cx="39624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Calibri"/>
              <a:buNone/>
            </a:pPr>
            <a:r>
              <a:rPr lang="en-US" sz="4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US" sz="48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oa</a:t>
            </a:r>
            <a:r>
              <a:rPr lang="en-US" sz="4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l</a:t>
            </a:r>
            <a:r>
              <a:rPr lang="en-US" sz="48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oa</a:t>
            </a:r>
            <a:r>
              <a:rPr lang="en-US" sz="4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kèn</a:t>
            </a:r>
            <a:endParaRPr sz="48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6_Office Theme">
  <a:themeElements>
    <a:clrScheme name="自定义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Words>605</Words>
  <Application>Microsoft Office PowerPoint</Application>
  <PresentationFormat>Widescreen</PresentationFormat>
  <Paragraphs>88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Rounded</vt:lpstr>
      <vt:lpstr>HP001 4 hàng</vt:lpstr>
      <vt:lpstr>Calibri</vt:lpstr>
      <vt:lpstr>Times New Roman</vt:lpstr>
      <vt:lpstr>Verdana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Thao Tran</dc:creator>
  <cp:lastModifiedBy>Thuy Linhh</cp:lastModifiedBy>
  <cp:revision>8</cp:revision>
  <dcterms:created xsi:type="dcterms:W3CDTF">2022-07-27T06:31:56Z</dcterms:created>
  <dcterms:modified xsi:type="dcterms:W3CDTF">2025-12-16T14:43:07Z</dcterms:modified>
</cp:coreProperties>
</file>