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17"/>
  </p:notesMasterIdLst>
  <p:sldIdLst>
    <p:sldId id="415" r:id="rId2"/>
    <p:sldId id="257" r:id="rId3"/>
    <p:sldId id="3376" r:id="rId4"/>
    <p:sldId id="3377" r:id="rId5"/>
    <p:sldId id="3378" r:id="rId6"/>
    <p:sldId id="3372" r:id="rId7"/>
    <p:sldId id="2007577173" r:id="rId8"/>
    <p:sldId id="2007577162" r:id="rId9"/>
    <p:sldId id="3373" r:id="rId10"/>
    <p:sldId id="2007577175" r:id="rId11"/>
    <p:sldId id="2007577163" r:id="rId12"/>
    <p:sldId id="2007577170" r:id="rId13"/>
    <p:sldId id="3374" r:id="rId14"/>
    <p:sldId id="2007577171" r:id="rId15"/>
    <p:sldId id="20075771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00"/>
    <a:srgbClr val="CCFFCC"/>
    <a:srgbClr val="E7B7C6"/>
    <a:srgbClr val="DE9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19A917-90AB-4670-8AD0-9A280ECC630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1143B8E4-27EF-449F-9F03-9A6DEC288D52}">
      <dgm:prSet phldrT="[Text]" phldr="1"/>
      <dgm:spPr/>
      <dgm:t>
        <a:bodyPr/>
        <a:lstStyle/>
        <a:p>
          <a:endParaRPr lang="en-US"/>
        </a:p>
      </dgm:t>
    </dgm:pt>
    <dgm:pt modelId="{30C19AB5-B7A2-42AD-9C59-9026D297EEE8}" type="parTrans" cxnId="{149A3667-429C-4F6E-9C90-62A479006DB7}">
      <dgm:prSet/>
      <dgm:spPr/>
      <dgm:t>
        <a:bodyPr/>
        <a:lstStyle/>
        <a:p>
          <a:endParaRPr lang="en-US"/>
        </a:p>
      </dgm:t>
    </dgm:pt>
    <dgm:pt modelId="{EB153F43-D691-4501-A508-725C9AD83782}" type="sibTrans" cxnId="{149A3667-429C-4F6E-9C90-62A479006DB7}">
      <dgm:prSet/>
      <dgm:spPr/>
      <dgm:t>
        <a:bodyPr/>
        <a:lstStyle/>
        <a:p>
          <a:endParaRPr lang="en-US"/>
        </a:p>
      </dgm:t>
    </dgm:pt>
    <dgm:pt modelId="{B7220181-CA53-4251-A7B0-2A23997550E8}">
      <dgm:prSet phldrT="[Text]" phldr="1"/>
      <dgm:spPr/>
      <dgm:t>
        <a:bodyPr/>
        <a:lstStyle/>
        <a:p>
          <a:endParaRPr lang="en-US"/>
        </a:p>
      </dgm:t>
    </dgm:pt>
    <dgm:pt modelId="{8704F61D-E571-41E5-B23E-1B631E71B6E9}" type="parTrans" cxnId="{2BAF6E4A-EBF5-4876-A9F1-44B2BAC93CFC}">
      <dgm:prSet/>
      <dgm:spPr/>
      <dgm:t>
        <a:bodyPr/>
        <a:lstStyle/>
        <a:p>
          <a:endParaRPr lang="en-US"/>
        </a:p>
      </dgm:t>
    </dgm:pt>
    <dgm:pt modelId="{86C1A4FC-F481-423A-826B-9B42E6697886}" type="sibTrans" cxnId="{2BAF6E4A-EBF5-4876-A9F1-44B2BAC93CFC}">
      <dgm:prSet/>
      <dgm:spPr/>
      <dgm:t>
        <a:bodyPr/>
        <a:lstStyle/>
        <a:p>
          <a:endParaRPr lang="en-US"/>
        </a:p>
      </dgm:t>
    </dgm:pt>
    <dgm:pt modelId="{1ACABCC4-78DB-4AC3-88CC-FA389466A4E9}">
      <dgm:prSet phldrT="[Text]" phldr="1"/>
      <dgm:spPr/>
      <dgm:t>
        <a:bodyPr/>
        <a:lstStyle/>
        <a:p>
          <a:endParaRPr lang="en-US"/>
        </a:p>
      </dgm:t>
    </dgm:pt>
    <dgm:pt modelId="{E179BB22-59E0-434C-BCAD-06E18FA1E94E}" type="parTrans" cxnId="{1F42FE02-F967-484E-B67F-A4871E0D1441}">
      <dgm:prSet/>
      <dgm:spPr/>
      <dgm:t>
        <a:bodyPr/>
        <a:lstStyle/>
        <a:p>
          <a:endParaRPr lang="en-US"/>
        </a:p>
      </dgm:t>
    </dgm:pt>
    <dgm:pt modelId="{06AB4902-808D-47B7-AD16-8471F516D92A}" type="sibTrans" cxnId="{1F42FE02-F967-484E-B67F-A4871E0D1441}">
      <dgm:prSet/>
      <dgm:spPr/>
      <dgm:t>
        <a:bodyPr/>
        <a:lstStyle/>
        <a:p>
          <a:endParaRPr lang="en-US"/>
        </a:p>
      </dgm:t>
    </dgm:pt>
    <dgm:pt modelId="{C2ECC24E-C9D4-4B59-BF20-17406E76A9B3}" type="pres">
      <dgm:prSet presAssocID="{7419A917-90AB-4670-8AD0-9A280ECC630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708B9DA-58C4-4758-A4D6-D41FEFF8762B}" type="pres">
      <dgm:prSet presAssocID="{7419A917-90AB-4670-8AD0-9A280ECC630A}" presName="Name1" presStyleCnt="0"/>
      <dgm:spPr/>
    </dgm:pt>
    <dgm:pt modelId="{09EBB4EF-9035-421A-9606-EDA5E6AAAD49}" type="pres">
      <dgm:prSet presAssocID="{7419A917-90AB-4670-8AD0-9A280ECC630A}" presName="cycle" presStyleCnt="0"/>
      <dgm:spPr/>
    </dgm:pt>
    <dgm:pt modelId="{C4C0561D-B82A-47E4-9B7C-62AD8FE6A024}" type="pres">
      <dgm:prSet presAssocID="{7419A917-90AB-4670-8AD0-9A280ECC630A}" presName="srcNode" presStyleLbl="node1" presStyleIdx="0" presStyleCnt="3"/>
      <dgm:spPr/>
    </dgm:pt>
    <dgm:pt modelId="{67D7C285-0C4A-46E7-AF7F-8952855A340F}" type="pres">
      <dgm:prSet presAssocID="{7419A917-90AB-4670-8AD0-9A280ECC630A}" presName="conn" presStyleLbl="parChTrans1D2" presStyleIdx="0" presStyleCnt="1"/>
      <dgm:spPr/>
      <dgm:t>
        <a:bodyPr/>
        <a:lstStyle/>
        <a:p>
          <a:endParaRPr lang="en-US"/>
        </a:p>
      </dgm:t>
    </dgm:pt>
    <dgm:pt modelId="{82DDEF8B-A269-4327-BA59-780E6F9963F8}" type="pres">
      <dgm:prSet presAssocID="{7419A917-90AB-4670-8AD0-9A280ECC630A}" presName="extraNode" presStyleLbl="node1" presStyleIdx="0" presStyleCnt="3"/>
      <dgm:spPr/>
    </dgm:pt>
    <dgm:pt modelId="{24FF30C8-92CA-4274-A746-0766C6F49DEE}" type="pres">
      <dgm:prSet presAssocID="{7419A917-90AB-4670-8AD0-9A280ECC630A}" presName="dstNode" presStyleLbl="node1" presStyleIdx="0" presStyleCnt="3"/>
      <dgm:spPr/>
    </dgm:pt>
    <dgm:pt modelId="{634859C4-DF50-4B46-8E0D-8C472E9D0B11}" type="pres">
      <dgm:prSet presAssocID="{1143B8E4-27EF-449F-9F03-9A6DEC288D5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428A4-3F39-4AA6-9D25-8E8BC9648CB0}" type="pres">
      <dgm:prSet presAssocID="{1143B8E4-27EF-449F-9F03-9A6DEC288D52}" presName="accent_1" presStyleCnt="0"/>
      <dgm:spPr/>
    </dgm:pt>
    <dgm:pt modelId="{580C39FE-5355-406D-8334-2ACB4E6110D4}" type="pres">
      <dgm:prSet presAssocID="{1143B8E4-27EF-449F-9F03-9A6DEC288D52}" presName="accentRepeatNode" presStyleLbl="solidFgAcc1" presStyleIdx="0" presStyleCnt="3"/>
      <dgm:spPr/>
    </dgm:pt>
    <dgm:pt modelId="{70EFE134-0104-4D57-B672-FBBE7A4ACD27}" type="pres">
      <dgm:prSet presAssocID="{B7220181-CA53-4251-A7B0-2A23997550E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6BD7F-FC81-46D4-9E79-0D3C4F50C401}" type="pres">
      <dgm:prSet presAssocID="{B7220181-CA53-4251-A7B0-2A23997550E8}" presName="accent_2" presStyleCnt="0"/>
      <dgm:spPr/>
    </dgm:pt>
    <dgm:pt modelId="{06BD7460-E0F7-40EA-81A0-0E127C646530}" type="pres">
      <dgm:prSet presAssocID="{B7220181-CA53-4251-A7B0-2A23997550E8}" presName="accentRepeatNode" presStyleLbl="solidFgAcc1" presStyleIdx="1" presStyleCnt="3"/>
      <dgm:spPr/>
    </dgm:pt>
    <dgm:pt modelId="{54F19519-0C7B-42E4-9AA6-84A572864E8C}" type="pres">
      <dgm:prSet presAssocID="{1ACABCC4-78DB-4AC3-88CC-FA389466A4E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A2922-A32F-4150-98F5-EE561A7D24D3}" type="pres">
      <dgm:prSet presAssocID="{1ACABCC4-78DB-4AC3-88CC-FA389466A4E9}" presName="accent_3" presStyleCnt="0"/>
      <dgm:spPr/>
    </dgm:pt>
    <dgm:pt modelId="{29E471A3-7DE6-477D-8B05-BC7882B4F32D}" type="pres">
      <dgm:prSet presAssocID="{1ACABCC4-78DB-4AC3-88CC-FA389466A4E9}" presName="accentRepeatNode" presStyleLbl="solidFgAcc1" presStyleIdx="2" presStyleCnt="3"/>
      <dgm:spPr/>
    </dgm:pt>
  </dgm:ptLst>
  <dgm:cxnLst>
    <dgm:cxn modelId="{6AB905A5-CACD-493C-852B-1816E02277F8}" type="presOf" srcId="{1143B8E4-27EF-449F-9F03-9A6DEC288D52}" destId="{634859C4-DF50-4B46-8E0D-8C472E9D0B11}" srcOrd="0" destOrd="0" presId="urn:microsoft.com/office/officeart/2008/layout/VerticalCurvedList"/>
    <dgm:cxn modelId="{13D7EE4A-8D45-46BB-B62C-2AE2B3C6CB0C}" type="presOf" srcId="{EB153F43-D691-4501-A508-725C9AD83782}" destId="{67D7C285-0C4A-46E7-AF7F-8952855A340F}" srcOrd="0" destOrd="0" presId="urn:microsoft.com/office/officeart/2008/layout/VerticalCurvedList"/>
    <dgm:cxn modelId="{06058895-0CA9-4C24-B3D5-01233E485817}" type="presOf" srcId="{B7220181-CA53-4251-A7B0-2A23997550E8}" destId="{70EFE134-0104-4D57-B672-FBBE7A4ACD27}" srcOrd="0" destOrd="0" presId="urn:microsoft.com/office/officeart/2008/layout/VerticalCurvedList"/>
    <dgm:cxn modelId="{149A3667-429C-4F6E-9C90-62A479006DB7}" srcId="{7419A917-90AB-4670-8AD0-9A280ECC630A}" destId="{1143B8E4-27EF-449F-9F03-9A6DEC288D52}" srcOrd="0" destOrd="0" parTransId="{30C19AB5-B7A2-42AD-9C59-9026D297EEE8}" sibTransId="{EB153F43-D691-4501-A508-725C9AD83782}"/>
    <dgm:cxn modelId="{1F42FE02-F967-484E-B67F-A4871E0D1441}" srcId="{7419A917-90AB-4670-8AD0-9A280ECC630A}" destId="{1ACABCC4-78DB-4AC3-88CC-FA389466A4E9}" srcOrd="2" destOrd="0" parTransId="{E179BB22-59E0-434C-BCAD-06E18FA1E94E}" sibTransId="{06AB4902-808D-47B7-AD16-8471F516D92A}"/>
    <dgm:cxn modelId="{C56989DC-C4ED-4917-8526-5026986D0903}" type="presOf" srcId="{7419A917-90AB-4670-8AD0-9A280ECC630A}" destId="{C2ECC24E-C9D4-4B59-BF20-17406E76A9B3}" srcOrd="0" destOrd="0" presId="urn:microsoft.com/office/officeart/2008/layout/VerticalCurvedList"/>
    <dgm:cxn modelId="{2BAF6E4A-EBF5-4876-A9F1-44B2BAC93CFC}" srcId="{7419A917-90AB-4670-8AD0-9A280ECC630A}" destId="{B7220181-CA53-4251-A7B0-2A23997550E8}" srcOrd="1" destOrd="0" parTransId="{8704F61D-E571-41E5-B23E-1B631E71B6E9}" sibTransId="{86C1A4FC-F481-423A-826B-9B42E6697886}"/>
    <dgm:cxn modelId="{32F9440A-D822-4FD6-B030-5AC9BC7287AA}" type="presOf" srcId="{1ACABCC4-78DB-4AC3-88CC-FA389466A4E9}" destId="{54F19519-0C7B-42E4-9AA6-84A572864E8C}" srcOrd="0" destOrd="0" presId="urn:microsoft.com/office/officeart/2008/layout/VerticalCurvedList"/>
    <dgm:cxn modelId="{93377ADE-0DE7-4636-84F1-4763D9C1C23C}" type="presParOf" srcId="{C2ECC24E-C9D4-4B59-BF20-17406E76A9B3}" destId="{6708B9DA-58C4-4758-A4D6-D41FEFF8762B}" srcOrd="0" destOrd="0" presId="urn:microsoft.com/office/officeart/2008/layout/VerticalCurvedList"/>
    <dgm:cxn modelId="{545EC482-892E-45D0-A887-D45891782316}" type="presParOf" srcId="{6708B9DA-58C4-4758-A4D6-D41FEFF8762B}" destId="{09EBB4EF-9035-421A-9606-EDA5E6AAAD49}" srcOrd="0" destOrd="0" presId="urn:microsoft.com/office/officeart/2008/layout/VerticalCurvedList"/>
    <dgm:cxn modelId="{A2E9023C-3A1F-42EA-A51D-6686DF25E9BC}" type="presParOf" srcId="{09EBB4EF-9035-421A-9606-EDA5E6AAAD49}" destId="{C4C0561D-B82A-47E4-9B7C-62AD8FE6A024}" srcOrd="0" destOrd="0" presId="urn:microsoft.com/office/officeart/2008/layout/VerticalCurvedList"/>
    <dgm:cxn modelId="{5806C18A-4CA4-47F6-A205-33F1A2F4C7D9}" type="presParOf" srcId="{09EBB4EF-9035-421A-9606-EDA5E6AAAD49}" destId="{67D7C285-0C4A-46E7-AF7F-8952855A340F}" srcOrd="1" destOrd="0" presId="urn:microsoft.com/office/officeart/2008/layout/VerticalCurvedList"/>
    <dgm:cxn modelId="{9EF68CCE-0BB9-4477-9469-3EF88C1737A4}" type="presParOf" srcId="{09EBB4EF-9035-421A-9606-EDA5E6AAAD49}" destId="{82DDEF8B-A269-4327-BA59-780E6F9963F8}" srcOrd="2" destOrd="0" presId="urn:microsoft.com/office/officeart/2008/layout/VerticalCurvedList"/>
    <dgm:cxn modelId="{3FB4FF86-CB19-4E4D-B3DE-793AE98C7457}" type="presParOf" srcId="{09EBB4EF-9035-421A-9606-EDA5E6AAAD49}" destId="{24FF30C8-92CA-4274-A746-0766C6F49DEE}" srcOrd="3" destOrd="0" presId="urn:microsoft.com/office/officeart/2008/layout/VerticalCurvedList"/>
    <dgm:cxn modelId="{E34D9EC3-4A29-432B-8AB0-8E07E0B5E87C}" type="presParOf" srcId="{6708B9DA-58C4-4758-A4D6-D41FEFF8762B}" destId="{634859C4-DF50-4B46-8E0D-8C472E9D0B11}" srcOrd="1" destOrd="0" presId="urn:microsoft.com/office/officeart/2008/layout/VerticalCurvedList"/>
    <dgm:cxn modelId="{D137661E-5F9E-419C-8F48-FABCCE78C5C9}" type="presParOf" srcId="{6708B9DA-58C4-4758-A4D6-D41FEFF8762B}" destId="{56E428A4-3F39-4AA6-9D25-8E8BC9648CB0}" srcOrd="2" destOrd="0" presId="urn:microsoft.com/office/officeart/2008/layout/VerticalCurvedList"/>
    <dgm:cxn modelId="{0F22C01B-A071-4585-8C9D-F2770D4426C5}" type="presParOf" srcId="{56E428A4-3F39-4AA6-9D25-8E8BC9648CB0}" destId="{580C39FE-5355-406D-8334-2ACB4E6110D4}" srcOrd="0" destOrd="0" presId="urn:microsoft.com/office/officeart/2008/layout/VerticalCurvedList"/>
    <dgm:cxn modelId="{7FEE206C-E492-40C1-9269-CE7164858C05}" type="presParOf" srcId="{6708B9DA-58C4-4758-A4D6-D41FEFF8762B}" destId="{70EFE134-0104-4D57-B672-FBBE7A4ACD27}" srcOrd="3" destOrd="0" presId="urn:microsoft.com/office/officeart/2008/layout/VerticalCurvedList"/>
    <dgm:cxn modelId="{16FE0FE5-A25B-4616-B806-2AC16CBDBE2D}" type="presParOf" srcId="{6708B9DA-58C4-4758-A4D6-D41FEFF8762B}" destId="{2FA6BD7F-FC81-46D4-9E79-0D3C4F50C401}" srcOrd="4" destOrd="0" presId="urn:microsoft.com/office/officeart/2008/layout/VerticalCurvedList"/>
    <dgm:cxn modelId="{DAEB3F2F-2254-4303-975F-035F0ADA79DF}" type="presParOf" srcId="{2FA6BD7F-FC81-46D4-9E79-0D3C4F50C401}" destId="{06BD7460-E0F7-40EA-81A0-0E127C646530}" srcOrd="0" destOrd="0" presId="urn:microsoft.com/office/officeart/2008/layout/VerticalCurvedList"/>
    <dgm:cxn modelId="{A4D01B50-1B31-4594-A40D-65DA677B3301}" type="presParOf" srcId="{6708B9DA-58C4-4758-A4D6-D41FEFF8762B}" destId="{54F19519-0C7B-42E4-9AA6-84A572864E8C}" srcOrd="5" destOrd="0" presId="urn:microsoft.com/office/officeart/2008/layout/VerticalCurvedList"/>
    <dgm:cxn modelId="{95970257-7D0A-4BD2-8E11-397494B5C9F1}" type="presParOf" srcId="{6708B9DA-58C4-4758-A4D6-D41FEFF8762B}" destId="{0D1A2922-A32F-4150-98F5-EE561A7D24D3}" srcOrd="6" destOrd="0" presId="urn:microsoft.com/office/officeart/2008/layout/VerticalCurvedList"/>
    <dgm:cxn modelId="{6BC4CE44-6238-4576-86BE-82F01D3AB611}" type="presParOf" srcId="{0D1A2922-A32F-4150-98F5-EE561A7D24D3}" destId="{29E471A3-7DE6-477D-8B05-BC7882B4F3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E250D3-C828-437A-B30D-1403BB60745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E91648-0F00-42D7-B394-23FF96B5F56E}">
      <dgm:prSet phldrT="[Text]" custT="1"/>
      <dgm:spPr>
        <a:solidFill>
          <a:schemeClr val="bg1"/>
        </a:solidFill>
      </dgm:spPr>
      <dgm:t>
        <a:bodyPr/>
        <a:lstStyle/>
        <a:p>
          <a:r>
            <a:rPr lang="vi-VN" sz="2800" b="1" dirty="0" smtClean="0">
              <a:solidFill>
                <a:srgbClr val="000099"/>
              </a:solidFill>
            </a:rPr>
            <a:t>+</a:t>
          </a:r>
          <a:r>
            <a:rPr lang="nl-NL" sz="2800" b="1" dirty="0" smtClean="0">
              <a:solidFill>
                <a:srgbClr val="000099"/>
              </a:solidFill>
            </a:rPr>
            <a:t> Nhận biết được chi tiết và nội dung chính trong các bài đọc đã học. </a:t>
          </a:r>
        </a:p>
        <a:p>
          <a:r>
            <a:rPr lang="vi-VN" sz="2800" b="1" dirty="0" smtClean="0">
              <a:solidFill>
                <a:srgbClr val="000099"/>
              </a:solidFill>
            </a:rPr>
            <a:t>+</a:t>
          </a:r>
          <a:r>
            <a:rPr lang="nl-NL" sz="2800" b="1" dirty="0" smtClean="0">
              <a:solidFill>
                <a:srgbClr val="000099"/>
              </a:solidFill>
            </a:rPr>
            <a:t> Tìm được các từ ngữ chỉ sự vật, hoạt động, tính chất. Phân biệt được câu kể, câu cảm và câu hỏi.  </a:t>
          </a:r>
          <a:endParaRPr lang="en-US" sz="2800" b="1" dirty="0">
            <a:solidFill>
              <a:srgbClr val="0000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51A755-9664-4F49-BF7A-DBD62CB72F94}" type="parTrans" cxnId="{0E818173-00C8-4ED7-B8CC-166BB58CD288}">
      <dgm:prSet/>
      <dgm:spPr/>
      <dgm:t>
        <a:bodyPr/>
        <a:lstStyle/>
        <a:p>
          <a:endParaRPr lang="en-US"/>
        </a:p>
      </dgm:t>
    </dgm:pt>
    <dgm:pt modelId="{39A0B77F-00C3-42DF-B553-D6E6FE5D7398}" type="sibTrans" cxnId="{0E818173-00C8-4ED7-B8CC-166BB58CD288}">
      <dgm:prSet/>
      <dgm:spPr/>
      <dgm:t>
        <a:bodyPr/>
        <a:lstStyle/>
        <a:p>
          <a:endParaRPr lang="en-US"/>
        </a:p>
      </dgm:t>
    </dgm:pt>
    <dgm:pt modelId="{B8F78D66-72F9-455D-895E-9C698CFBA39F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vi-VN" sz="2800" b="1" dirty="0" smtClean="0">
              <a:solidFill>
                <a:srgbClr val="C00000"/>
              </a:solidFill>
            </a:rPr>
            <a:t>+ Học sinh được thể hiện khả  năng nói của mình trước lớp</a:t>
          </a:r>
          <a:r>
            <a:rPr lang="en-US" sz="2800" b="1" dirty="0" smtClean="0">
              <a:solidFill>
                <a:srgbClr val="C00000"/>
              </a:solidFill>
            </a:rPr>
            <a:t>.</a:t>
          </a:r>
          <a:endParaRPr lang="en-US" sz="2800" b="1" dirty="0">
            <a:solidFill>
              <a:srgbClr val="C00000"/>
            </a:solidFill>
          </a:endParaRPr>
        </a:p>
      </dgm:t>
    </dgm:pt>
    <dgm:pt modelId="{54020FBA-D36F-4216-98E8-B823DAF1CB9B}" type="sibTrans" cxnId="{75EC2EC3-5173-4EF7-8A86-879F16F53D54}">
      <dgm:prSet/>
      <dgm:spPr/>
      <dgm:t>
        <a:bodyPr/>
        <a:lstStyle/>
        <a:p>
          <a:endParaRPr lang="en-US"/>
        </a:p>
      </dgm:t>
    </dgm:pt>
    <dgm:pt modelId="{BA9390D2-905E-475E-8E68-5F77BFE14D4F}" type="parTrans" cxnId="{75EC2EC3-5173-4EF7-8A86-879F16F53D54}">
      <dgm:prSet/>
      <dgm:spPr/>
      <dgm:t>
        <a:bodyPr/>
        <a:lstStyle/>
        <a:p>
          <a:endParaRPr lang="en-US"/>
        </a:p>
      </dgm:t>
    </dgm:pt>
    <dgm:pt modelId="{AB37E93A-89E0-4952-ADEB-08DDB5E15EAC}" type="pres">
      <dgm:prSet presAssocID="{11E250D3-C828-437A-B30D-1403BB60745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E5E38E3-3C1C-41B1-8563-787905C3619D}" type="pres">
      <dgm:prSet presAssocID="{11E250D3-C828-437A-B30D-1403BB607455}" presName="Name1" presStyleCnt="0"/>
      <dgm:spPr/>
    </dgm:pt>
    <dgm:pt modelId="{0ABA4D05-11F3-43AD-9125-3966FAF228F9}" type="pres">
      <dgm:prSet presAssocID="{11E250D3-C828-437A-B30D-1403BB607455}" presName="cycle" presStyleCnt="0"/>
      <dgm:spPr/>
    </dgm:pt>
    <dgm:pt modelId="{C79F3546-98EA-4C37-9D6B-5138F2C6214C}" type="pres">
      <dgm:prSet presAssocID="{11E250D3-C828-437A-B30D-1403BB607455}" presName="srcNode" presStyleLbl="node1" presStyleIdx="0" presStyleCnt="2"/>
      <dgm:spPr/>
    </dgm:pt>
    <dgm:pt modelId="{31B937C1-DB41-4FBF-8F88-8FFEC8F06104}" type="pres">
      <dgm:prSet presAssocID="{11E250D3-C828-437A-B30D-1403BB607455}" presName="conn" presStyleLbl="parChTrans1D2" presStyleIdx="0" presStyleCnt="1"/>
      <dgm:spPr/>
      <dgm:t>
        <a:bodyPr/>
        <a:lstStyle/>
        <a:p>
          <a:endParaRPr lang="en-US"/>
        </a:p>
      </dgm:t>
    </dgm:pt>
    <dgm:pt modelId="{15FFC484-F537-46A9-9CED-C4F696FF99ED}" type="pres">
      <dgm:prSet presAssocID="{11E250D3-C828-437A-B30D-1403BB607455}" presName="extraNode" presStyleLbl="node1" presStyleIdx="0" presStyleCnt="2"/>
      <dgm:spPr/>
    </dgm:pt>
    <dgm:pt modelId="{814201D8-FF37-4C8B-BFF1-96AB8AE0F892}" type="pres">
      <dgm:prSet presAssocID="{11E250D3-C828-437A-B30D-1403BB607455}" presName="dstNode" presStyleLbl="node1" presStyleIdx="0" presStyleCnt="2"/>
      <dgm:spPr/>
    </dgm:pt>
    <dgm:pt modelId="{4B64C587-06EA-4128-AF33-418BC1836EC0}" type="pres">
      <dgm:prSet presAssocID="{5DE91648-0F00-42D7-B394-23FF96B5F56E}" presName="text_1" presStyleLbl="node1" presStyleIdx="0" presStyleCnt="2" custScaleX="100464" custScaleY="151903" custLinFactNeighborY="-4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E25DA-C418-432B-82C8-E260B2AD4D6F}" type="pres">
      <dgm:prSet presAssocID="{5DE91648-0F00-42D7-B394-23FF96B5F56E}" presName="accent_1" presStyleCnt="0"/>
      <dgm:spPr/>
    </dgm:pt>
    <dgm:pt modelId="{0BEA901A-AAEA-457A-B868-A68730050F29}" type="pres">
      <dgm:prSet presAssocID="{5DE91648-0F00-42D7-B394-23FF96B5F56E}" presName="accentRepeatNode" presStyleLbl="solidFgAcc1" presStyleIdx="0" presStyleCnt="2"/>
      <dgm:spPr/>
    </dgm:pt>
    <dgm:pt modelId="{D8AA32DC-B80D-4671-A7B3-D7B6461AEA9B}" type="pres">
      <dgm:prSet presAssocID="{B8F78D66-72F9-455D-895E-9C698CFBA39F}" presName="text_2" presStyleLbl="node1" presStyleIdx="1" presStyleCnt="2" custLinFactNeighborX="264" custLinFactNeighborY="-2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9DB9BE-009D-49FC-9D10-AEFE7C6FA07C}" type="pres">
      <dgm:prSet presAssocID="{B8F78D66-72F9-455D-895E-9C698CFBA39F}" presName="accent_2" presStyleCnt="0"/>
      <dgm:spPr/>
    </dgm:pt>
    <dgm:pt modelId="{0CC293D5-6A71-424B-9049-C47312221138}" type="pres">
      <dgm:prSet presAssocID="{B8F78D66-72F9-455D-895E-9C698CFBA39F}" presName="accentRepeatNode" presStyleLbl="solidFgAcc1" presStyleIdx="1" presStyleCnt="2" custLinFactNeighborX="-4667" custLinFactNeighborY="66114"/>
      <dgm:spPr/>
    </dgm:pt>
  </dgm:ptLst>
  <dgm:cxnLst>
    <dgm:cxn modelId="{0E818173-00C8-4ED7-B8CC-166BB58CD288}" srcId="{11E250D3-C828-437A-B30D-1403BB607455}" destId="{5DE91648-0F00-42D7-B394-23FF96B5F56E}" srcOrd="0" destOrd="0" parTransId="{4551A755-9664-4F49-BF7A-DBD62CB72F94}" sibTransId="{39A0B77F-00C3-42DF-B553-D6E6FE5D7398}"/>
    <dgm:cxn modelId="{0B982B5D-4578-46DD-8AA9-F576DC5F92CB}" type="presOf" srcId="{11E250D3-C828-437A-B30D-1403BB607455}" destId="{AB37E93A-89E0-4952-ADEB-08DDB5E15EAC}" srcOrd="0" destOrd="0" presId="urn:microsoft.com/office/officeart/2008/layout/VerticalCurvedList"/>
    <dgm:cxn modelId="{7B3469B6-1CFA-44F1-AA5D-E8B81750779D}" type="presOf" srcId="{5DE91648-0F00-42D7-B394-23FF96B5F56E}" destId="{4B64C587-06EA-4128-AF33-418BC1836EC0}" srcOrd="0" destOrd="0" presId="urn:microsoft.com/office/officeart/2008/layout/VerticalCurvedList"/>
    <dgm:cxn modelId="{916E7448-59D2-40A3-8CA2-6A12BA3DFFC6}" type="presOf" srcId="{B8F78D66-72F9-455D-895E-9C698CFBA39F}" destId="{D8AA32DC-B80D-4671-A7B3-D7B6461AEA9B}" srcOrd="0" destOrd="0" presId="urn:microsoft.com/office/officeart/2008/layout/VerticalCurvedList"/>
    <dgm:cxn modelId="{75EC2EC3-5173-4EF7-8A86-879F16F53D54}" srcId="{11E250D3-C828-437A-B30D-1403BB607455}" destId="{B8F78D66-72F9-455D-895E-9C698CFBA39F}" srcOrd="1" destOrd="0" parTransId="{BA9390D2-905E-475E-8E68-5F77BFE14D4F}" sibTransId="{54020FBA-D36F-4216-98E8-B823DAF1CB9B}"/>
    <dgm:cxn modelId="{899FAD1F-7B81-4CE3-9D88-6330939763E0}" type="presOf" srcId="{39A0B77F-00C3-42DF-B553-D6E6FE5D7398}" destId="{31B937C1-DB41-4FBF-8F88-8FFEC8F06104}" srcOrd="0" destOrd="0" presId="urn:microsoft.com/office/officeart/2008/layout/VerticalCurvedList"/>
    <dgm:cxn modelId="{FCED114C-1386-49C6-BE74-52C6010A63F6}" type="presParOf" srcId="{AB37E93A-89E0-4952-ADEB-08DDB5E15EAC}" destId="{DE5E38E3-3C1C-41B1-8563-787905C3619D}" srcOrd="0" destOrd="0" presId="urn:microsoft.com/office/officeart/2008/layout/VerticalCurvedList"/>
    <dgm:cxn modelId="{11DC24ED-109B-4FE3-B992-EFD9818240F9}" type="presParOf" srcId="{DE5E38E3-3C1C-41B1-8563-787905C3619D}" destId="{0ABA4D05-11F3-43AD-9125-3966FAF228F9}" srcOrd="0" destOrd="0" presId="urn:microsoft.com/office/officeart/2008/layout/VerticalCurvedList"/>
    <dgm:cxn modelId="{8BDF874E-5EB1-4738-9CC0-DDA08FC18880}" type="presParOf" srcId="{0ABA4D05-11F3-43AD-9125-3966FAF228F9}" destId="{C79F3546-98EA-4C37-9D6B-5138F2C6214C}" srcOrd="0" destOrd="0" presId="urn:microsoft.com/office/officeart/2008/layout/VerticalCurvedList"/>
    <dgm:cxn modelId="{F12BCB17-DA6C-4400-8FA6-7DC254163093}" type="presParOf" srcId="{0ABA4D05-11F3-43AD-9125-3966FAF228F9}" destId="{31B937C1-DB41-4FBF-8F88-8FFEC8F06104}" srcOrd="1" destOrd="0" presId="urn:microsoft.com/office/officeart/2008/layout/VerticalCurvedList"/>
    <dgm:cxn modelId="{661C3631-74CF-44B9-A7F3-6F0A9C0BC0FB}" type="presParOf" srcId="{0ABA4D05-11F3-43AD-9125-3966FAF228F9}" destId="{15FFC484-F537-46A9-9CED-C4F696FF99ED}" srcOrd="2" destOrd="0" presId="urn:microsoft.com/office/officeart/2008/layout/VerticalCurvedList"/>
    <dgm:cxn modelId="{2EE42E5E-C0EF-4752-B375-D0B2580458E8}" type="presParOf" srcId="{0ABA4D05-11F3-43AD-9125-3966FAF228F9}" destId="{814201D8-FF37-4C8B-BFF1-96AB8AE0F892}" srcOrd="3" destOrd="0" presId="urn:microsoft.com/office/officeart/2008/layout/VerticalCurvedList"/>
    <dgm:cxn modelId="{A446ACEC-5C88-4027-8D55-726209A0C0AD}" type="presParOf" srcId="{DE5E38E3-3C1C-41B1-8563-787905C3619D}" destId="{4B64C587-06EA-4128-AF33-418BC1836EC0}" srcOrd="1" destOrd="0" presId="urn:microsoft.com/office/officeart/2008/layout/VerticalCurvedList"/>
    <dgm:cxn modelId="{624567EB-5FB4-4A30-934A-EE25860E273C}" type="presParOf" srcId="{DE5E38E3-3C1C-41B1-8563-787905C3619D}" destId="{893E25DA-C418-432B-82C8-E260B2AD4D6F}" srcOrd="2" destOrd="0" presId="urn:microsoft.com/office/officeart/2008/layout/VerticalCurvedList"/>
    <dgm:cxn modelId="{C5E5375D-40D0-4FC8-B019-12434A3E9454}" type="presParOf" srcId="{893E25DA-C418-432B-82C8-E260B2AD4D6F}" destId="{0BEA901A-AAEA-457A-B868-A68730050F29}" srcOrd="0" destOrd="0" presId="urn:microsoft.com/office/officeart/2008/layout/VerticalCurvedList"/>
    <dgm:cxn modelId="{FFC2445B-4065-4126-80B3-8DB6A0163B30}" type="presParOf" srcId="{DE5E38E3-3C1C-41B1-8563-787905C3619D}" destId="{D8AA32DC-B80D-4671-A7B3-D7B6461AEA9B}" srcOrd="3" destOrd="0" presId="urn:microsoft.com/office/officeart/2008/layout/VerticalCurvedList"/>
    <dgm:cxn modelId="{97CF4500-D9E4-4481-8260-151559094335}" type="presParOf" srcId="{DE5E38E3-3C1C-41B1-8563-787905C3619D}" destId="{809DB9BE-009D-49FC-9D10-AEFE7C6FA07C}" srcOrd="4" destOrd="0" presId="urn:microsoft.com/office/officeart/2008/layout/VerticalCurvedList"/>
    <dgm:cxn modelId="{B8EEAF86-F5DF-4CB2-A642-4A9CE66EB17B}" type="presParOf" srcId="{809DB9BE-009D-49FC-9D10-AEFE7C6FA07C}" destId="{0CC293D5-6A71-424B-9049-C4731222113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7C285-0C4A-46E7-AF7F-8952855A340F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859C4-DF50-4B46-8E0D-8C472E9D0B11}">
      <dsp:nvSpPr>
        <dsp:cNvPr id="0" name=""/>
        <dsp:cNvSpPr/>
      </dsp:nvSpPr>
      <dsp:spPr>
        <a:xfrm>
          <a:off x="604289" y="435133"/>
          <a:ext cx="9851585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19380" rIns="119380" bIns="11938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/>
        </a:p>
      </dsp:txBody>
      <dsp:txXfrm>
        <a:off x="604289" y="435133"/>
        <a:ext cx="9851585" cy="870267"/>
      </dsp:txXfrm>
    </dsp:sp>
    <dsp:sp modelId="{580C39FE-5355-406D-8334-2ACB4E6110D4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FE134-0104-4D57-B672-FBBE7A4ACD27}">
      <dsp:nvSpPr>
        <dsp:cNvPr id="0" name=""/>
        <dsp:cNvSpPr/>
      </dsp:nvSpPr>
      <dsp:spPr>
        <a:xfrm>
          <a:off x="920631" y="1740535"/>
          <a:ext cx="9535243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19380" rIns="119380" bIns="11938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/>
        </a:p>
      </dsp:txBody>
      <dsp:txXfrm>
        <a:off x="920631" y="1740535"/>
        <a:ext cx="9535243" cy="870267"/>
      </dsp:txXfrm>
    </dsp:sp>
    <dsp:sp modelId="{06BD7460-E0F7-40EA-81A0-0E127C646530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19519-0C7B-42E4-9AA6-84A572864E8C}">
      <dsp:nvSpPr>
        <dsp:cNvPr id="0" name=""/>
        <dsp:cNvSpPr/>
      </dsp:nvSpPr>
      <dsp:spPr>
        <a:xfrm>
          <a:off x="604289" y="3045936"/>
          <a:ext cx="9851585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119380" rIns="119380" bIns="11938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/>
        </a:p>
      </dsp:txBody>
      <dsp:txXfrm>
        <a:off x="604289" y="3045936"/>
        <a:ext cx="9851585" cy="870267"/>
      </dsp:txXfrm>
    </dsp:sp>
    <dsp:sp modelId="{29E471A3-7DE6-477D-8B05-BC7882B4F32D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937C1-DB41-4FBF-8F88-8FFEC8F06104}">
      <dsp:nvSpPr>
        <dsp:cNvPr id="0" name=""/>
        <dsp:cNvSpPr/>
      </dsp:nvSpPr>
      <dsp:spPr>
        <a:xfrm>
          <a:off x="-5864924" y="-902887"/>
          <a:ext cx="7023727" cy="7023727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4C587-06EA-4128-AF33-418BC1836EC0}">
      <dsp:nvSpPr>
        <dsp:cNvPr id="0" name=""/>
        <dsp:cNvSpPr/>
      </dsp:nvSpPr>
      <dsp:spPr>
        <a:xfrm>
          <a:off x="926443" y="292908"/>
          <a:ext cx="9453685" cy="2264364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321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b="1" kern="1200" dirty="0" smtClean="0">
              <a:solidFill>
                <a:srgbClr val="000099"/>
              </a:solidFill>
            </a:rPr>
            <a:t>+</a:t>
          </a:r>
          <a:r>
            <a:rPr lang="nl-NL" sz="2800" b="1" kern="1200" dirty="0" smtClean="0">
              <a:solidFill>
                <a:srgbClr val="000099"/>
              </a:solidFill>
            </a:rPr>
            <a:t> Nhận biết được chi tiết và nội dung chính trong các bài đọc đã học.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b="1" kern="1200" dirty="0" smtClean="0">
              <a:solidFill>
                <a:srgbClr val="000099"/>
              </a:solidFill>
            </a:rPr>
            <a:t>+</a:t>
          </a:r>
          <a:r>
            <a:rPr lang="nl-NL" sz="2800" b="1" kern="1200" dirty="0" smtClean="0">
              <a:solidFill>
                <a:srgbClr val="000099"/>
              </a:solidFill>
            </a:rPr>
            <a:t> Tìm được các từ ngữ chỉ sự vật, hoạt động, tính chất. Phân biệt được câu kể, câu cảm và câu hỏi.  </a:t>
          </a:r>
          <a:endParaRPr lang="en-US" sz="2800" b="1" kern="1200" dirty="0">
            <a:solidFill>
              <a:srgbClr val="0000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6443" y="292908"/>
        <a:ext cx="9453685" cy="2264364"/>
      </dsp:txXfrm>
    </dsp:sp>
    <dsp:sp modelId="{0BEA901A-AAEA-457A-B868-A68730050F29}">
      <dsp:nvSpPr>
        <dsp:cNvPr id="0" name=""/>
        <dsp:cNvSpPr/>
      </dsp:nvSpPr>
      <dsp:spPr>
        <a:xfrm>
          <a:off x="16609" y="559103"/>
          <a:ext cx="1863330" cy="1863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A32DC-B80D-4671-A7B3-D7B6461AEA9B}">
      <dsp:nvSpPr>
        <dsp:cNvPr id="0" name=""/>
        <dsp:cNvSpPr/>
      </dsp:nvSpPr>
      <dsp:spPr>
        <a:xfrm>
          <a:off x="973116" y="2950308"/>
          <a:ext cx="9410023" cy="1490664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321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b="1" kern="1200" dirty="0" smtClean="0">
              <a:solidFill>
                <a:srgbClr val="C00000"/>
              </a:solidFill>
            </a:rPr>
            <a:t>+ Học sinh được thể hiện khả  năng nói của mình trước lớp</a:t>
          </a:r>
          <a:r>
            <a:rPr lang="en-US" sz="2800" b="1" kern="1200" dirty="0" smtClean="0">
              <a:solidFill>
                <a:srgbClr val="C00000"/>
              </a:solidFill>
            </a:rPr>
            <a:t>.</a:t>
          </a:r>
          <a:endParaRPr lang="en-US" sz="2800" b="1" kern="1200" dirty="0">
            <a:solidFill>
              <a:srgbClr val="C00000"/>
            </a:solidFill>
          </a:endParaRPr>
        </a:p>
      </dsp:txBody>
      <dsp:txXfrm>
        <a:off x="973116" y="2950308"/>
        <a:ext cx="9410023" cy="1490664"/>
      </dsp:txXfrm>
    </dsp:sp>
    <dsp:sp modelId="{0CC293D5-6A71-424B-9049-C47312221138}">
      <dsp:nvSpPr>
        <dsp:cNvPr id="0" name=""/>
        <dsp:cNvSpPr/>
      </dsp:nvSpPr>
      <dsp:spPr>
        <a:xfrm>
          <a:off x="0" y="3354621"/>
          <a:ext cx="1863330" cy="18633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D0B2F-3D89-4306-B3B4-8F2E213639DA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C087B-3E57-48A5-AF47-79589CB6D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1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215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ts val="17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HS1 nói: Tay bố dịu dàng.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7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HS2 nói: Xoa đầu em.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7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HS3 nói: Tay mẹ dịu dàng.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7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HS4 nói: Dắt em đi chơi.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7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HS5 nói: Tay cô dịu dàng.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7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HS6 nói: Dạy em học múa.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7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HS7 nói: Tay chị dịu dàng.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HS8 nói: Dạy em cầm bút.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1D305F-C0AA-4415-9875-62D4724BCC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949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0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98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4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77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82" r:id="rId3"/>
    <p:sldLayoutId id="2147483784" r:id="rId4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98" y="452669"/>
            <a:ext cx="6858537" cy="45307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48A4A2-AED4-4DF7-B8F3-89F356B2A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750" y="1753907"/>
            <a:ext cx="7202032" cy="24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1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3ACE6-B0DE-AF64-C574-DE3279880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EF1F3C22-9498-9241-915E-979C5756785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C8D6A3C-F9FF-A730-5B4E-03B3406B4106}"/>
              </a:ext>
            </a:extLst>
          </p:cNvPr>
          <p:cNvSpPr/>
          <p:nvPr/>
        </p:nvSpPr>
        <p:spPr>
          <a:xfrm>
            <a:off x="1016801" y="1055405"/>
            <a:ext cx="10721130" cy="52179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27051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Học sinh thực hiện được: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-27051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Thực hiện được phép nhân, phép chia trong bảng đã học.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-27051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Thực hiện được tính nhẩm phép nhân, phép chia có số 0.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-27051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Tính độ dài đường gấp khúc dựa vào phép nhân.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-27051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Giải được bài toán thực tế liên quan đến phép nhân đã học.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-27051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Học sinh vận dụng được: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-27051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Làm được các bài </a:t>
            </a: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 tính nhẩm, nối các phép tính có cùng kết quả, giải bài toán có lời văn.  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3D82185-ACB2-2F68-68E9-FE62811DD2DA}"/>
              </a:ext>
            </a:extLst>
          </p:cNvPr>
          <p:cNvSpPr txBox="1">
            <a:spLocks/>
          </p:cNvSpPr>
          <p:nvPr/>
        </p:nvSpPr>
        <p:spPr>
          <a:xfrm>
            <a:off x="3544435" y="283889"/>
            <a:ext cx="4395418" cy="758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68C8C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YÊU CẦU CẦN ĐẠT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7F59C3-AC2D-BF46-4682-2FC1D2617BD8}"/>
              </a:ext>
            </a:extLst>
          </p:cNvPr>
          <p:cNvSpPr/>
          <p:nvPr/>
        </p:nvSpPr>
        <p:spPr>
          <a:xfrm>
            <a:off x="-2093719" y="184639"/>
            <a:ext cx="1580972" cy="155870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635F655-F751-C7BE-169A-1C3D2CAA99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7508522"/>
              </p:ext>
            </p:extLst>
          </p:nvPr>
        </p:nvGraphicFramePr>
        <p:xfrm>
          <a:off x="897631" y="959011"/>
          <a:ext cx="10396738" cy="521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A33D36AB-4F44-DBB8-EC4E-C9613B26D96D}"/>
              </a:ext>
            </a:extLst>
          </p:cNvPr>
          <p:cNvSpPr/>
          <p:nvPr/>
        </p:nvSpPr>
        <p:spPr>
          <a:xfrm>
            <a:off x="1381709" y="4890760"/>
            <a:ext cx="947956" cy="7432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99C53B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E472E5-5D8D-B869-20B0-4FE88BB2D5C7}"/>
              </a:ext>
            </a:extLst>
          </p:cNvPr>
          <p:cNvSpPr/>
          <p:nvPr/>
        </p:nvSpPr>
        <p:spPr>
          <a:xfrm>
            <a:off x="1381709" y="1967240"/>
            <a:ext cx="947956" cy="7432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59E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9315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ết">
            <a:extLst>
              <a:ext uri="{FF2B5EF4-FFF2-40B4-BE49-F238E27FC236}">
                <a16:creationId xmlns:a16="http://schemas.microsoft.com/office/drawing/2014/main" id="{3B95EE9C-14C8-4318-B99C-AD2D6B3A0F5E}"/>
              </a:ext>
            </a:extLst>
          </p:cNvPr>
          <p:cNvSpPr txBox="1"/>
          <p:nvPr/>
        </p:nvSpPr>
        <p:spPr>
          <a:xfrm>
            <a:off x="-304800" y="0"/>
            <a:ext cx="1211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vi-VN" sz="2800" b="1" dirty="0">
                <a:solidFill>
                  <a:srgbClr val="000099"/>
                </a:solidFill>
              </a:rPr>
              <a:t>1</a:t>
            </a:r>
            <a:r>
              <a:rPr lang="en-US" sz="2800" b="1" dirty="0">
                <a:solidFill>
                  <a:srgbClr val="000099"/>
                </a:solidFill>
              </a:rPr>
              <a:t>.</a:t>
            </a:r>
            <a:r>
              <a:rPr lang="vi-VN" sz="2800" b="1" dirty="0">
                <a:solidFill>
                  <a:srgbClr val="000099"/>
                </a:solidFill>
              </a:rPr>
              <a:t> Trò chơi Tìm điểm đến của các bạn nhỏ trong các bài học.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885D742-83E1-4B76-B0AA-7B7CD09C7317}"/>
              </a:ext>
            </a:extLst>
          </p:cNvPr>
          <p:cNvGrpSpPr/>
          <p:nvPr/>
        </p:nvGrpSpPr>
        <p:grpSpPr>
          <a:xfrm>
            <a:off x="123824" y="602641"/>
            <a:ext cx="6238875" cy="625786"/>
            <a:chOff x="190500" y="611809"/>
            <a:chExt cx="6238875" cy="625786"/>
          </a:xfrm>
          <a:solidFill>
            <a:schemeClr val="bg1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B513396-CFE7-4F7F-B249-86BD55A3A992}"/>
                </a:ext>
              </a:extLst>
            </p:cNvPr>
            <p:cNvGrpSpPr/>
            <p:nvPr/>
          </p:nvGrpSpPr>
          <p:grpSpPr>
            <a:xfrm>
              <a:off x="190500" y="611809"/>
              <a:ext cx="6238875" cy="625786"/>
              <a:chOff x="190500" y="611809"/>
              <a:chExt cx="6238875" cy="625786"/>
            </a:xfrm>
            <a:grpFill/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96D965E0-EDDF-448E-84BB-1C93BE5CC566}"/>
                  </a:ext>
                </a:extLst>
              </p:cNvPr>
              <p:cNvSpPr/>
              <p:nvPr/>
            </p:nvSpPr>
            <p:spPr>
              <a:xfrm>
                <a:off x="190500" y="611809"/>
                <a:ext cx="579374" cy="532196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DFBCD97-6164-4705-BE49-86CCD40B21B6}"/>
                  </a:ext>
                </a:extLst>
              </p:cNvPr>
              <p:cNvSpPr/>
              <p:nvPr/>
            </p:nvSpPr>
            <p:spPr>
              <a:xfrm>
                <a:off x="895349" y="714375"/>
                <a:ext cx="5534026" cy="523220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5634C5-A696-4650-9E7B-5B9EDFB21CA0}"/>
                </a:ext>
              </a:extLst>
            </p:cNvPr>
            <p:cNvSpPr txBox="1"/>
            <p:nvPr/>
          </p:nvSpPr>
          <p:spPr>
            <a:xfrm>
              <a:off x="1038225" y="708262"/>
              <a:ext cx="520609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Sơn</a:t>
              </a:r>
              <a:r>
                <a:rPr lang="en-US" sz="2800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Ngày</a:t>
              </a:r>
              <a:r>
                <a:rPr lang="en-US" sz="2800" b="1" i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gặp</a:t>
              </a:r>
              <a:r>
                <a:rPr lang="en-US" sz="2800" b="1" i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endParaRPr lang="en-US" sz="2800" b="1" i="1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A500386-DD66-40C5-8038-D11350A6DF41}"/>
              </a:ext>
            </a:extLst>
          </p:cNvPr>
          <p:cNvGrpSpPr/>
          <p:nvPr/>
        </p:nvGrpSpPr>
        <p:grpSpPr>
          <a:xfrm>
            <a:off x="123825" y="1427399"/>
            <a:ext cx="6993597" cy="954107"/>
            <a:chOff x="190501" y="627604"/>
            <a:chExt cx="6895765" cy="710333"/>
          </a:xfrm>
          <a:solidFill>
            <a:schemeClr val="bg1"/>
          </a:solidFill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6781281-0950-4D76-AF60-39B384F04E95}"/>
                </a:ext>
              </a:extLst>
            </p:cNvPr>
            <p:cNvGrpSpPr/>
            <p:nvPr/>
          </p:nvGrpSpPr>
          <p:grpSpPr>
            <a:xfrm>
              <a:off x="190501" y="698922"/>
              <a:ext cx="6286500" cy="523220"/>
              <a:chOff x="190501" y="698922"/>
              <a:chExt cx="6286500" cy="523220"/>
            </a:xfrm>
            <a:grpFill/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236C4B8-4F77-4D1A-AAA4-3616EBC0ABF3}"/>
                  </a:ext>
                </a:extLst>
              </p:cNvPr>
              <p:cNvSpPr/>
              <p:nvPr/>
            </p:nvSpPr>
            <p:spPr>
              <a:xfrm>
                <a:off x="190501" y="714376"/>
                <a:ext cx="571268" cy="396222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E1226C32-C5C2-4031-976F-EAE5F53EE000}"/>
                  </a:ext>
                </a:extLst>
              </p:cNvPr>
              <p:cNvSpPr/>
              <p:nvPr/>
            </p:nvSpPr>
            <p:spPr>
              <a:xfrm>
                <a:off x="876299" y="698922"/>
                <a:ext cx="5600702" cy="523220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BF25A5-2429-4BF8-A31D-A8C5480C5926}"/>
                </a:ext>
              </a:extLst>
            </p:cNvPr>
            <p:cNvSpPr txBox="1"/>
            <p:nvPr/>
          </p:nvSpPr>
          <p:spPr>
            <a:xfrm>
              <a:off x="885489" y="627604"/>
              <a:ext cx="6200777" cy="710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lang="en-US" sz="2800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lang="en-US" sz="2800" b="1" i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rừng</a:t>
              </a:r>
              <a:r>
                <a:rPr lang="en-US" sz="2800" b="1" i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i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endParaRPr lang="en-US" sz="2800" b="1" i="1" dirty="0" smtClean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r>
                <a:rPr lang="en-US" sz="2800" b="1" i="1" dirty="0" err="1" smtClean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nắng</a:t>
              </a:r>
              <a:endParaRPr lang="en-US" sz="2800" b="1" i="1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BAEA7DA-D841-407F-84D3-CBEC5200912A}"/>
              </a:ext>
            </a:extLst>
          </p:cNvPr>
          <p:cNvGrpSpPr/>
          <p:nvPr/>
        </p:nvGrpSpPr>
        <p:grpSpPr>
          <a:xfrm>
            <a:off x="0" y="2331874"/>
            <a:ext cx="6467476" cy="608945"/>
            <a:chOff x="190501" y="714375"/>
            <a:chExt cx="6467476" cy="608945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E897C61-9C03-4BB1-B0CB-42D17316514B}"/>
                </a:ext>
              </a:extLst>
            </p:cNvPr>
            <p:cNvGrpSpPr/>
            <p:nvPr/>
          </p:nvGrpSpPr>
          <p:grpSpPr>
            <a:xfrm>
              <a:off x="190501" y="714375"/>
              <a:ext cx="6305550" cy="523220"/>
              <a:chOff x="190501" y="714375"/>
              <a:chExt cx="6305550" cy="523220"/>
            </a:xfrm>
            <a:grpFill/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31B0FBB-E229-4136-98B4-2488574C8675}"/>
                  </a:ext>
                </a:extLst>
              </p:cNvPr>
              <p:cNvSpPr/>
              <p:nvPr/>
            </p:nvSpPr>
            <p:spPr>
              <a:xfrm>
                <a:off x="190501" y="714375"/>
                <a:ext cx="598424" cy="485834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74801966-ED90-4B70-B6B7-DB9032828733}"/>
                  </a:ext>
                </a:extLst>
              </p:cNvPr>
              <p:cNvSpPr/>
              <p:nvPr/>
            </p:nvSpPr>
            <p:spPr>
              <a:xfrm>
                <a:off x="895349" y="714375"/>
                <a:ext cx="5600702" cy="523220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A91D09-C141-4194-9909-F09AE80A60E9}"/>
                </a:ext>
              </a:extLst>
            </p:cNvPr>
            <p:cNvSpPr txBox="1"/>
            <p:nvPr/>
          </p:nvSpPr>
          <p:spPr>
            <a:xfrm>
              <a:off x="1057275" y="800100"/>
              <a:ext cx="560070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lang="en-US" sz="2800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Tập</a:t>
              </a:r>
              <a:r>
                <a:rPr lang="en-US" sz="2800" b="1" i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nấu</a:t>
              </a:r>
              <a:r>
                <a:rPr lang="en-US" sz="2800" b="1" i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ăn</a:t>
              </a:r>
              <a:endParaRPr lang="en-US" sz="2800" b="1" i="1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197F8DE-69F2-4A17-AAF4-8FE5255DE2B3}"/>
              </a:ext>
            </a:extLst>
          </p:cNvPr>
          <p:cNvGrpSpPr/>
          <p:nvPr/>
        </p:nvGrpSpPr>
        <p:grpSpPr>
          <a:xfrm>
            <a:off x="123825" y="3187185"/>
            <a:ext cx="6467476" cy="608945"/>
            <a:chOff x="190501" y="714375"/>
            <a:chExt cx="6467476" cy="60894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490D060-A480-46B6-B9F8-5A31AAD8094F}"/>
                </a:ext>
              </a:extLst>
            </p:cNvPr>
            <p:cNvGrpSpPr/>
            <p:nvPr/>
          </p:nvGrpSpPr>
          <p:grpSpPr>
            <a:xfrm>
              <a:off x="190501" y="714375"/>
              <a:ext cx="6305550" cy="523220"/>
              <a:chOff x="190501" y="714375"/>
              <a:chExt cx="6305550" cy="523220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49B067A-F414-4F5A-A65E-16097085D0F7}"/>
                  </a:ext>
                </a:extLst>
              </p:cNvPr>
              <p:cNvSpPr/>
              <p:nvPr/>
            </p:nvSpPr>
            <p:spPr>
              <a:xfrm>
                <a:off x="190501" y="714375"/>
                <a:ext cx="579374" cy="519259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FAC3D8F0-10F6-4157-AA64-CED7CC5F4508}"/>
                  </a:ext>
                </a:extLst>
              </p:cNvPr>
              <p:cNvSpPr/>
              <p:nvPr/>
            </p:nvSpPr>
            <p:spPr>
              <a:xfrm>
                <a:off x="895349" y="714375"/>
                <a:ext cx="5600702" cy="523220"/>
              </a:xfrm>
              <a:prstGeom prst="roundRect">
                <a:avLst/>
              </a:prstGeom>
              <a:solidFill>
                <a:srgbClr val="E7B7C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03E98B1-8885-44BD-A675-88F837F4F2B0}"/>
                </a:ext>
              </a:extLst>
            </p:cNvPr>
            <p:cNvSpPr txBox="1"/>
            <p:nvPr/>
          </p:nvSpPr>
          <p:spPr>
            <a:xfrm>
              <a:off x="1057275" y="800100"/>
              <a:ext cx="560070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lang="en-US" sz="2800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Nhật</a:t>
              </a:r>
              <a:r>
                <a:rPr lang="en-US" sz="2800" b="1" i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ký</a:t>
              </a:r>
              <a:r>
                <a:rPr lang="en-US" sz="2800" b="1" i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tập</a:t>
              </a:r>
              <a:r>
                <a:rPr lang="en-US" sz="2800" b="1" i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bơi</a:t>
              </a:r>
              <a:endParaRPr lang="en-US" sz="2800" b="1" i="1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F4A1D09-7ADE-46BD-9BB2-9B51E1F06F51}"/>
              </a:ext>
            </a:extLst>
          </p:cNvPr>
          <p:cNvGrpSpPr/>
          <p:nvPr/>
        </p:nvGrpSpPr>
        <p:grpSpPr>
          <a:xfrm>
            <a:off x="104774" y="3915490"/>
            <a:ext cx="6467477" cy="608945"/>
            <a:chOff x="190500" y="714375"/>
            <a:chExt cx="6467477" cy="60894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FED4636-9D93-462F-A45D-546139C8C406}"/>
                </a:ext>
              </a:extLst>
            </p:cNvPr>
            <p:cNvGrpSpPr/>
            <p:nvPr/>
          </p:nvGrpSpPr>
          <p:grpSpPr>
            <a:xfrm>
              <a:off x="190500" y="714375"/>
              <a:ext cx="6305551" cy="523220"/>
              <a:chOff x="190500" y="714375"/>
              <a:chExt cx="6305551" cy="523220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8B793F8-EBE5-4EF9-8BA9-A756468D20CE}"/>
                  </a:ext>
                </a:extLst>
              </p:cNvPr>
              <p:cNvSpPr/>
              <p:nvPr/>
            </p:nvSpPr>
            <p:spPr>
              <a:xfrm>
                <a:off x="190500" y="714375"/>
                <a:ext cx="598424" cy="52322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00F916CE-0311-4BC6-B174-DA744850BC25}"/>
                  </a:ext>
                </a:extLst>
              </p:cNvPr>
              <p:cNvSpPr/>
              <p:nvPr/>
            </p:nvSpPr>
            <p:spPr>
              <a:xfrm>
                <a:off x="895349" y="714375"/>
                <a:ext cx="5600702" cy="523220"/>
              </a:xfrm>
              <a:prstGeom prst="roundRect">
                <a:avLst/>
              </a:prstGeom>
              <a:solidFill>
                <a:srgbClr val="E7B7C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B0C6E6B-929A-4CDD-8EB9-319E9558D2BA}"/>
                </a:ext>
              </a:extLst>
            </p:cNvPr>
            <p:cNvSpPr txBox="1"/>
            <p:nvPr/>
          </p:nvSpPr>
          <p:spPr>
            <a:xfrm>
              <a:off x="1057275" y="800100"/>
              <a:ext cx="560070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lang="en-US" sz="2800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b="1" i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đầu</a:t>
              </a:r>
              <a:r>
                <a:rPr lang="en-US" sz="2800" b="1" i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ra </a:t>
              </a:r>
              <a:r>
                <a:rPr lang="en-US" sz="2800" b="1" i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biển</a:t>
              </a:r>
              <a:endParaRPr lang="en-US" sz="2800" b="1" i="1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B7DA7B9-0765-4F42-A8A5-EB648E9DF1EA}"/>
              </a:ext>
            </a:extLst>
          </p:cNvPr>
          <p:cNvGrpSpPr/>
          <p:nvPr/>
        </p:nvGrpSpPr>
        <p:grpSpPr>
          <a:xfrm>
            <a:off x="114299" y="4647755"/>
            <a:ext cx="6467477" cy="608945"/>
            <a:chOff x="190500" y="714375"/>
            <a:chExt cx="6467477" cy="60894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71DFF73-C3FE-40CC-B174-08F741D73641}"/>
                </a:ext>
              </a:extLst>
            </p:cNvPr>
            <p:cNvGrpSpPr/>
            <p:nvPr/>
          </p:nvGrpSpPr>
          <p:grpSpPr>
            <a:xfrm>
              <a:off x="190500" y="714375"/>
              <a:ext cx="6305551" cy="523220"/>
              <a:chOff x="190500" y="714375"/>
              <a:chExt cx="6305551" cy="52322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249E9E6-4D59-4381-A518-D2442666BB2E}"/>
                  </a:ext>
                </a:extLst>
              </p:cNvPr>
              <p:cNvSpPr/>
              <p:nvPr/>
            </p:nvSpPr>
            <p:spPr>
              <a:xfrm>
                <a:off x="190500" y="714375"/>
                <a:ext cx="588899" cy="52322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37D4F4AD-25C3-45AB-A277-E0605B2DAC66}"/>
                  </a:ext>
                </a:extLst>
              </p:cNvPr>
              <p:cNvSpPr/>
              <p:nvPr/>
            </p:nvSpPr>
            <p:spPr>
              <a:xfrm>
                <a:off x="895349" y="714375"/>
                <a:ext cx="5600702" cy="523220"/>
              </a:xfrm>
              <a:prstGeom prst="roundRect">
                <a:avLst/>
              </a:prstGeom>
              <a:solidFill>
                <a:srgbClr val="E7B7C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3EDEAC9-F4E9-4696-AD49-05C97BE797E3}"/>
                </a:ext>
              </a:extLst>
            </p:cNvPr>
            <p:cNvSpPr txBox="1"/>
            <p:nvPr/>
          </p:nvSpPr>
          <p:spPr>
            <a:xfrm>
              <a:off x="1057275" y="800100"/>
              <a:ext cx="560070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lang="en-US" sz="2800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Tạm</a:t>
              </a:r>
              <a:r>
                <a:rPr lang="en-US" sz="2800" b="1" i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biệt</a:t>
              </a:r>
              <a:r>
                <a:rPr lang="en-US" sz="2800" b="1" i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mùa</a:t>
              </a:r>
              <a:r>
                <a:rPr lang="en-US" sz="2800" b="1" i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hè</a:t>
              </a:r>
              <a:endParaRPr lang="en-US" sz="2800" b="1" i="1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2B79110-BF06-4A87-B9DE-5479C64D3EF4}"/>
              </a:ext>
            </a:extLst>
          </p:cNvPr>
          <p:cNvGrpSpPr/>
          <p:nvPr/>
        </p:nvGrpSpPr>
        <p:grpSpPr>
          <a:xfrm>
            <a:off x="7658100" y="729377"/>
            <a:ext cx="4343401" cy="553997"/>
            <a:chOff x="190500" y="714375"/>
            <a:chExt cx="5303962" cy="55399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2CF9D26-DF7D-4061-B9D4-E14ECA137028}"/>
                </a:ext>
              </a:extLst>
            </p:cNvPr>
            <p:cNvGrpSpPr/>
            <p:nvPr/>
          </p:nvGrpSpPr>
          <p:grpSpPr>
            <a:xfrm>
              <a:off x="190500" y="714375"/>
              <a:ext cx="5303962" cy="523220"/>
              <a:chOff x="190500" y="714375"/>
              <a:chExt cx="5303962" cy="523220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C58A855-BA50-43D8-BEB8-66276F8D7824}"/>
                  </a:ext>
                </a:extLst>
              </p:cNvPr>
              <p:cNvSpPr/>
              <p:nvPr/>
            </p:nvSpPr>
            <p:spPr>
              <a:xfrm>
                <a:off x="190500" y="714375"/>
                <a:ext cx="514351" cy="523220"/>
              </a:xfrm>
              <a:prstGeom prst="ellips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074D452F-3D3B-43F8-8271-2D7DFAE2AA3F}"/>
                  </a:ext>
                </a:extLst>
              </p:cNvPr>
              <p:cNvSpPr/>
              <p:nvPr/>
            </p:nvSpPr>
            <p:spPr>
              <a:xfrm>
                <a:off x="704851" y="714375"/>
                <a:ext cx="4789611" cy="52322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9C64ACC-D410-4D74-80B7-B186D5E6B5D2}"/>
                </a:ext>
              </a:extLst>
            </p:cNvPr>
            <p:cNvSpPr txBox="1"/>
            <p:nvPr/>
          </p:nvSpPr>
          <p:spPr>
            <a:xfrm>
              <a:off x="771526" y="745152"/>
              <a:ext cx="460166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0099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Thăm</a:t>
              </a:r>
              <a:r>
                <a:rPr lang="en-US" sz="2800" b="1" dirty="0">
                  <a:solidFill>
                    <a:srgbClr val="000099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99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rừng</a:t>
              </a:r>
              <a:r>
                <a:rPr lang="en-US" sz="2800" b="1" dirty="0">
                  <a:solidFill>
                    <a:srgbClr val="000099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99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Trường</a:t>
              </a:r>
              <a:r>
                <a:rPr lang="en-US" sz="2800" b="1" dirty="0">
                  <a:solidFill>
                    <a:srgbClr val="000099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99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Sơn</a:t>
              </a:r>
              <a:endParaRPr lang="en-US" sz="2800" b="1" dirty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9815626-78AD-4AB7-9CBE-B4337A340847}"/>
              </a:ext>
            </a:extLst>
          </p:cNvPr>
          <p:cNvGrpSpPr/>
          <p:nvPr/>
        </p:nvGrpSpPr>
        <p:grpSpPr>
          <a:xfrm>
            <a:off x="7658100" y="1510785"/>
            <a:ext cx="4410076" cy="553997"/>
            <a:chOff x="190500" y="714375"/>
            <a:chExt cx="5385382" cy="55399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73E7020-0754-4E04-BE8B-F97BBDA66DF6}"/>
                </a:ext>
              </a:extLst>
            </p:cNvPr>
            <p:cNvGrpSpPr/>
            <p:nvPr/>
          </p:nvGrpSpPr>
          <p:grpSpPr>
            <a:xfrm>
              <a:off x="190500" y="714375"/>
              <a:ext cx="5385382" cy="523220"/>
              <a:chOff x="190500" y="714375"/>
              <a:chExt cx="5385382" cy="523220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42A5CF62-A816-454B-A70B-FB8BBBD238BE}"/>
                  </a:ext>
                </a:extLst>
              </p:cNvPr>
              <p:cNvSpPr/>
              <p:nvPr/>
            </p:nvSpPr>
            <p:spPr>
              <a:xfrm>
                <a:off x="190500" y="714375"/>
                <a:ext cx="514351" cy="523220"/>
              </a:xfrm>
              <a:prstGeom prst="ellips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274C79D5-DFCA-40AC-B5C8-6DBB82C14625}"/>
                  </a:ext>
                </a:extLst>
              </p:cNvPr>
              <p:cNvSpPr/>
              <p:nvPr/>
            </p:nvSpPr>
            <p:spPr>
              <a:xfrm>
                <a:off x="704851" y="714375"/>
                <a:ext cx="4871031" cy="52322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369D247-7905-4C22-9EE8-F692EF067C73}"/>
                </a:ext>
              </a:extLst>
            </p:cNvPr>
            <p:cNvSpPr txBox="1"/>
            <p:nvPr/>
          </p:nvSpPr>
          <p:spPr>
            <a:xfrm>
              <a:off x="771526" y="745152"/>
              <a:ext cx="437197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Ra </a:t>
              </a:r>
              <a:r>
                <a:rPr lang="en-US" sz="2800" b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biển</a:t>
              </a:r>
              <a:r>
                <a:rPr lang="en-US" sz="2800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Quy</a:t>
              </a:r>
              <a:r>
                <a:rPr lang="en-US" sz="2800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Nhơn</a:t>
              </a:r>
              <a:endParaRPr lang="en-US" sz="2800" b="1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FDA7F28-25FA-4F19-9C8A-E107ADACA17D}"/>
              </a:ext>
            </a:extLst>
          </p:cNvPr>
          <p:cNvGrpSpPr/>
          <p:nvPr/>
        </p:nvGrpSpPr>
        <p:grpSpPr>
          <a:xfrm>
            <a:off x="7658100" y="2339459"/>
            <a:ext cx="4410076" cy="553997"/>
            <a:chOff x="190500" y="714375"/>
            <a:chExt cx="5385382" cy="553997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A45B734-FAAD-497A-A0AF-EEAEB2F9C2C1}"/>
                </a:ext>
              </a:extLst>
            </p:cNvPr>
            <p:cNvGrpSpPr/>
            <p:nvPr/>
          </p:nvGrpSpPr>
          <p:grpSpPr>
            <a:xfrm>
              <a:off x="190500" y="714375"/>
              <a:ext cx="5385382" cy="523220"/>
              <a:chOff x="190500" y="714375"/>
              <a:chExt cx="5385382" cy="523220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3F7FF74-FE87-4870-AEC4-DD95DEC718A0}"/>
                  </a:ext>
                </a:extLst>
              </p:cNvPr>
              <p:cNvSpPr/>
              <p:nvPr/>
            </p:nvSpPr>
            <p:spPr>
              <a:xfrm>
                <a:off x="190500" y="714375"/>
                <a:ext cx="514351" cy="523220"/>
              </a:xfrm>
              <a:prstGeom prst="ellips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A7DF2A86-34E4-4966-9147-BFD9FD62EC1F}"/>
                  </a:ext>
                </a:extLst>
              </p:cNvPr>
              <p:cNvSpPr/>
              <p:nvPr/>
            </p:nvSpPr>
            <p:spPr>
              <a:xfrm>
                <a:off x="704851" y="714375"/>
                <a:ext cx="4871031" cy="52322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11F6F3B-2782-40BD-8D3B-2956F334343C}"/>
                </a:ext>
              </a:extLst>
            </p:cNvPr>
            <p:cNvSpPr txBox="1"/>
            <p:nvPr/>
          </p:nvSpPr>
          <p:spPr>
            <a:xfrm>
              <a:off x="771526" y="745152"/>
              <a:ext cx="437197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0099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>
                  <a:solidFill>
                    <a:srgbClr val="000099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99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quê</a:t>
              </a:r>
              <a:r>
                <a:rPr lang="en-US" sz="2800" b="1" dirty="0">
                  <a:solidFill>
                    <a:srgbClr val="000099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99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rgbClr val="000099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99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ông</a:t>
              </a:r>
              <a:r>
                <a:rPr lang="en-US" sz="2800" b="1" dirty="0">
                  <a:solidFill>
                    <a:srgbClr val="000099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99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bà</a:t>
              </a:r>
              <a:endParaRPr lang="en-US" sz="2800" b="1" dirty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4DEDDC5-A15F-4FCC-8878-B2A628AFC3AD}"/>
              </a:ext>
            </a:extLst>
          </p:cNvPr>
          <p:cNvGrpSpPr/>
          <p:nvPr/>
        </p:nvGrpSpPr>
        <p:grpSpPr>
          <a:xfrm>
            <a:off x="7658100" y="3091934"/>
            <a:ext cx="4410076" cy="553997"/>
            <a:chOff x="190500" y="714375"/>
            <a:chExt cx="5385382" cy="553997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5FE5D9C-D85A-40AE-9D26-E18EC95302A1}"/>
                </a:ext>
              </a:extLst>
            </p:cNvPr>
            <p:cNvGrpSpPr/>
            <p:nvPr/>
          </p:nvGrpSpPr>
          <p:grpSpPr>
            <a:xfrm>
              <a:off x="190500" y="714375"/>
              <a:ext cx="5385382" cy="523220"/>
              <a:chOff x="190500" y="714375"/>
              <a:chExt cx="5385382" cy="523220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CE37066F-79E2-4D1D-9574-8BCC552EDCC5}"/>
                  </a:ext>
                </a:extLst>
              </p:cNvPr>
              <p:cNvSpPr/>
              <p:nvPr/>
            </p:nvSpPr>
            <p:spPr>
              <a:xfrm>
                <a:off x="190500" y="714375"/>
                <a:ext cx="514351" cy="523220"/>
              </a:xfrm>
              <a:prstGeom prst="ellips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B4BFBE90-5788-415C-9F71-ABD8BFE22734}"/>
                  </a:ext>
                </a:extLst>
              </p:cNvPr>
              <p:cNvSpPr/>
              <p:nvPr/>
            </p:nvSpPr>
            <p:spPr>
              <a:xfrm>
                <a:off x="704851" y="714375"/>
                <a:ext cx="4871031" cy="52322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A9EAB94-E05B-4F92-A476-3FADB75DAB79}"/>
                </a:ext>
              </a:extLst>
            </p:cNvPr>
            <p:cNvSpPr txBox="1"/>
            <p:nvPr/>
          </p:nvSpPr>
          <p:spPr>
            <a:xfrm>
              <a:off x="771526" y="745152"/>
              <a:ext cx="437197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Vào</a:t>
              </a:r>
              <a:r>
                <a:rPr lang="en-US" sz="2800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bếp</a:t>
              </a:r>
              <a:r>
                <a:rPr lang="en-US" sz="2800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cùng</a:t>
              </a:r>
              <a:r>
                <a:rPr lang="en-US" sz="2800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mẹ</a:t>
              </a:r>
              <a:endParaRPr lang="en-US" sz="2800" b="1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83E3465-2B38-464E-A553-2BF5A65665DA}"/>
              </a:ext>
            </a:extLst>
          </p:cNvPr>
          <p:cNvGrpSpPr/>
          <p:nvPr/>
        </p:nvGrpSpPr>
        <p:grpSpPr>
          <a:xfrm>
            <a:off x="7688776" y="3853933"/>
            <a:ext cx="4410076" cy="954107"/>
            <a:chOff x="190500" y="652818"/>
            <a:chExt cx="5385382" cy="954107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95A3221-732C-4F7A-A1FB-CECBE1D13F6E}"/>
                </a:ext>
              </a:extLst>
            </p:cNvPr>
            <p:cNvGrpSpPr/>
            <p:nvPr/>
          </p:nvGrpSpPr>
          <p:grpSpPr>
            <a:xfrm>
              <a:off x="190500" y="714374"/>
              <a:ext cx="5385382" cy="830997"/>
              <a:chOff x="190500" y="714374"/>
              <a:chExt cx="5385382" cy="830997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FA822091-5263-492D-82F5-11548EBFEABD}"/>
                  </a:ext>
                </a:extLst>
              </p:cNvPr>
              <p:cNvSpPr/>
              <p:nvPr/>
            </p:nvSpPr>
            <p:spPr>
              <a:xfrm>
                <a:off x="190500" y="714375"/>
                <a:ext cx="514351" cy="523220"/>
              </a:xfrm>
              <a:prstGeom prst="ellips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cs typeface="Arial" panose="020B0604020202020204" pitchFamily="34" charset="0"/>
                  </a:rPr>
                  <a:t>e</a:t>
                </a:r>
              </a:p>
            </p:txBody>
          </p:sp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53856BAE-E5A1-425D-80DE-800CB56B0A95}"/>
                  </a:ext>
                </a:extLst>
              </p:cNvPr>
              <p:cNvSpPr/>
              <p:nvPr/>
            </p:nvSpPr>
            <p:spPr>
              <a:xfrm>
                <a:off x="704851" y="714374"/>
                <a:ext cx="4871031" cy="830997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96481AC-6361-48F8-A37B-2DCEA0054C12}"/>
                </a:ext>
              </a:extLst>
            </p:cNvPr>
            <p:cNvSpPr txBox="1"/>
            <p:nvPr/>
          </p:nvSpPr>
          <p:spPr>
            <a:xfrm>
              <a:off x="852395" y="652818"/>
              <a:ext cx="4371976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Ra </a:t>
              </a:r>
              <a:r>
                <a:rPr lang="en-US" sz="2800" b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vườn</a:t>
              </a:r>
              <a:r>
                <a:rPr lang="en-US" sz="2800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hái</a:t>
              </a:r>
              <a:r>
                <a:rPr lang="en-US" sz="2800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đi</a:t>
              </a:r>
              <a:r>
                <a:rPr lang="en-US" sz="2800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chợ</a:t>
              </a:r>
              <a:r>
                <a:rPr lang="en-US" sz="2800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cùng</a:t>
              </a:r>
              <a:r>
                <a:rPr lang="en-US" sz="2800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mẹ</a:t>
              </a:r>
              <a:endParaRPr lang="en-US" sz="2800" b="1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57E1132-7AD4-43DB-BB0F-2AD038AAFC55}"/>
              </a:ext>
            </a:extLst>
          </p:cNvPr>
          <p:cNvGrpSpPr/>
          <p:nvPr/>
        </p:nvGrpSpPr>
        <p:grpSpPr>
          <a:xfrm>
            <a:off x="7688776" y="4933535"/>
            <a:ext cx="4410076" cy="553997"/>
            <a:chOff x="190500" y="714375"/>
            <a:chExt cx="5385382" cy="553997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81CB451-9930-4C27-98E5-0978A59464C1}"/>
                </a:ext>
              </a:extLst>
            </p:cNvPr>
            <p:cNvGrpSpPr/>
            <p:nvPr/>
          </p:nvGrpSpPr>
          <p:grpSpPr>
            <a:xfrm>
              <a:off x="190500" y="714375"/>
              <a:ext cx="5385382" cy="523220"/>
              <a:chOff x="190500" y="714375"/>
              <a:chExt cx="5385382" cy="523220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79AA6F53-179F-4103-87B1-F2D1160BD703}"/>
                  </a:ext>
                </a:extLst>
              </p:cNvPr>
              <p:cNvSpPr/>
              <p:nvPr/>
            </p:nvSpPr>
            <p:spPr>
              <a:xfrm>
                <a:off x="190500" y="714375"/>
                <a:ext cx="514351" cy="523220"/>
              </a:xfrm>
              <a:prstGeom prst="ellips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cs typeface="Arial" panose="020B0604020202020204" pitchFamily="34" charset="0"/>
                  </a:rPr>
                  <a:t>g</a:t>
                </a:r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F7213869-3234-4044-A813-2B19782CFF05}"/>
                  </a:ext>
                </a:extLst>
              </p:cNvPr>
              <p:cNvSpPr/>
              <p:nvPr/>
            </p:nvSpPr>
            <p:spPr>
              <a:xfrm>
                <a:off x="704851" y="714375"/>
                <a:ext cx="4871031" cy="52322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99AB753-FCDE-46A5-9072-1C4571BED392}"/>
                </a:ext>
              </a:extLst>
            </p:cNvPr>
            <p:cNvSpPr txBox="1"/>
            <p:nvPr/>
          </p:nvSpPr>
          <p:spPr>
            <a:xfrm>
              <a:off x="771526" y="745152"/>
              <a:ext cx="437197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0099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dirty="0">
                  <a:solidFill>
                    <a:srgbClr val="000099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99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bể</a:t>
              </a:r>
              <a:r>
                <a:rPr lang="en-US" sz="2800" b="1" dirty="0">
                  <a:solidFill>
                    <a:srgbClr val="000099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99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bơi</a:t>
              </a:r>
              <a:r>
                <a:rPr lang="en-US" sz="2800" b="1" dirty="0">
                  <a:solidFill>
                    <a:srgbClr val="000099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99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học</a:t>
              </a:r>
              <a:r>
                <a:rPr lang="en-US" sz="2800" b="1" dirty="0">
                  <a:solidFill>
                    <a:srgbClr val="000099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99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bơi</a:t>
              </a:r>
              <a:endParaRPr lang="en-US" sz="2800" b="1" dirty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255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ết">
            <a:extLst>
              <a:ext uri="{FF2B5EF4-FFF2-40B4-BE49-F238E27FC236}">
                <a16:creationId xmlns:a16="http://schemas.microsoft.com/office/drawing/2014/main" id="{3B95EE9C-14C8-4318-B99C-AD2D6B3A0F5E}"/>
              </a:ext>
            </a:extLst>
          </p:cNvPr>
          <p:cNvSpPr txBox="1"/>
          <p:nvPr/>
        </p:nvSpPr>
        <p:spPr>
          <a:xfrm>
            <a:off x="-304800" y="0"/>
            <a:ext cx="1211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</a:rPr>
              <a:t>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</a:rPr>
              <a:t>.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Trò chơi Tìm điểm đến của các bạn nhỏ trong các bài học.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885D742-83E1-4B76-B0AA-7B7CD09C7317}"/>
              </a:ext>
            </a:extLst>
          </p:cNvPr>
          <p:cNvGrpSpPr/>
          <p:nvPr/>
        </p:nvGrpSpPr>
        <p:grpSpPr>
          <a:xfrm>
            <a:off x="123824" y="688420"/>
            <a:ext cx="6238875" cy="540007"/>
            <a:chOff x="190500" y="697588"/>
            <a:chExt cx="6238875" cy="54000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B513396-CFE7-4F7F-B249-86BD55A3A992}"/>
                </a:ext>
              </a:extLst>
            </p:cNvPr>
            <p:cNvGrpSpPr/>
            <p:nvPr/>
          </p:nvGrpSpPr>
          <p:grpSpPr>
            <a:xfrm>
              <a:off x="190500" y="714375"/>
              <a:ext cx="6238875" cy="523220"/>
              <a:chOff x="190500" y="714375"/>
              <a:chExt cx="6238875" cy="523220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96D965E0-EDDF-448E-84BB-1C93BE5CC566}"/>
                  </a:ext>
                </a:extLst>
              </p:cNvPr>
              <p:cNvSpPr/>
              <p:nvPr/>
            </p:nvSpPr>
            <p:spPr>
              <a:xfrm>
                <a:off x="190500" y="714375"/>
                <a:ext cx="638173" cy="516374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DFBCD97-6164-4705-BE49-86CCD40B21B6}"/>
                  </a:ext>
                </a:extLst>
              </p:cNvPr>
              <p:cNvSpPr/>
              <p:nvPr/>
            </p:nvSpPr>
            <p:spPr>
              <a:xfrm>
                <a:off x="895349" y="714375"/>
                <a:ext cx="5534026" cy="523220"/>
              </a:xfrm>
              <a:prstGeom prst="roundRect">
                <a:avLst/>
              </a:prstGeom>
              <a:solidFill>
                <a:srgbClr val="E7B7C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5634C5-A696-4650-9E7B-5B9EDFB21CA0}"/>
                </a:ext>
              </a:extLst>
            </p:cNvPr>
            <p:cNvSpPr txBox="1"/>
            <p:nvPr/>
          </p:nvSpPr>
          <p:spPr>
            <a:xfrm>
              <a:off x="962026" y="697588"/>
              <a:ext cx="5179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</a:t>
              </a: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ạn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Sơn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Ngày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gặp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endPara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A500386-DD66-40C5-8038-D11350A6DF41}"/>
              </a:ext>
            </a:extLst>
          </p:cNvPr>
          <p:cNvGrpSpPr/>
          <p:nvPr/>
        </p:nvGrpSpPr>
        <p:grpSpPr>
          <a:xfrm>
            <a:off x="123824" y="1552396"/>
            <a:ext cx="6367464" cy="535245"/>
            <a:chOff x="190500" y="702350"/>
            <a:chExt cx="6367464" cy="53524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6781281-0950-4D76-AF60-39B384F04E95}"/>
                </a:ext>
              </a:extLst>
            </p:cNvPr>
            <p:cNvGrpSpPr/>
            <p:nvPr/>
          </p:nvGrpSpPr>
          <p:grpSpPr>
            <a:xfrm>
              <a:off x="190500" y="714375"/>
              <a:ext cx="6305551" cy="523220"/>
              <a:chOff x="190500" y="714375"/>
              <a:chExt cx="6305551" cy="52322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236C4B8-4F77-4D1A-AAA4-3616EBC0ABF3}"/>
                  </a:ext>
                </a:extLst>
              </p:cNvPr>
              <p:cNvSpPr/>
              <p:nvPr/>
            </p:nvSpPr>
            <p:spPr>
              <a:xfrm>
                <a:off x="190500" y="714375"/>
                <a:ext cx="642936" cy="469584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E1226C32-C5C2-4031-976F-EAE5F53EE000}"/>
                  </a:ext>
                </a:extLst>
              </p:cNvPr>
              <p:cNvSpPr/>
              <p:nvPr/>
            </p:nvSpPr>
            <p:spPr>
              <a:xfrm>
                <a:off x="895349" y="714375"/>
                <a:ext cx="5600702" cy="523220"/>
              </a:xfrm>
              <a:prstGeom prst="roundRect">
                <a:avLst/>
              </a:prstGeom>
              <a:solidFill>
                <a:srgbClr val="E7B7C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BF25A5-2429-4BF8-A31D-A8C5480C5926}"/>
                </a:ext>
              </a:extLst>
            </p:cNvPr>
            <p:cNvSpPr txBox="1"/>
            <p:nvPr/>
          </p:nvSpPr>
          <p:spPr>
            <a:xfrm>
              <a:off x="957262" y="702350"/>
              <a:ext cx="5600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rừng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nắng</a:t>
              </a:r>
              <a:endPara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BAEA7DA-D841-407F-84D3-CBEC5200912A}"/>
              </a:ext>
            </a:extLst>
          </p:cNvPr>
          <p:cNvGrpSpPr/>
          <p:nvPr/>
        </p:nvGrpSpPr>
        <p:grpSpPr>
          <a:xfrm>
            <a:off x="58509" y="2343289"/>
            <a:ext cx="6513742" cy="580946"/>
            <a:chOff x="144235" y="680819"/>
            <a:chExt cx="6513742" cy="58094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E897C61-9C03-4BB1-B0CB-42D17316514B}"/>
                </a:ext>
              </a:extLst>
            </p:cNvPr>
            <p:cNvGrpSpPr/>
            <p:nvPr/>
          </p:nvGrpSpPr>
          <p:grpSpPr>
            <a:xfrm>
              <a:off x="144235" y="680819"/>
              <a:ext cx="6351816" cy="556776"/>
              <a:chOff x="144235" y="680819"/>
              <a:chExt cx="6351816" cy="556776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31B0FBB-E229-4136-98B4-2488574C8675}"/>
                  </a:ext>
                </a:extLst>
              </p:cNvPr>
              <p:cNvSpPr/>
              <p:nvPr/>
            </p:nvSpPr>
            <p:spPr>
              <a:xfrm>
                <a:off x="144235" y="680819"/>
                <a:ext cx="696514" cy="51939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74801966-ED90-4B70-B6B7-DB9032828733}"/>
                  </a:ext>
                </a:extLst>
              </p:cNvPr>
              <p:cNvSpPr/>
              <p:nvPr/>
            </p:nvSpPr>
            <p:spPr>
              <a:xfrm>
                <a:off x="895349" y="714375"/>
                <a:ext cx="5600702" cy="523220"/>
              </a:xfrm>
              <a:prstGeom prst="roundRect">
                <a:avLst/>
              </a:prstGeom>
              <a:solidFill>
                <a:srgbClr val="E7B7C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A91D09-C141-4194-9909-F09AE80A60E9}"/>
                </a:ext>
              </a:extLst>
            </p:cNvPr>
            <p:cNvSpPr txBox="1"/>
            <p:nvPr/>
          </p:nvSpPr>
          <p:spPr>
            <a:xfrm>
              <a:off x="1057275" y="800100"/>
              <a:ext cx="5600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Tập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nấu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ăn</a:t>
              </a:r>
              <a:endPara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197F8DE-69F2-4A17-AAF4-8FE5255DE2B3}"/>
              </a:ext>
            </a:extLst>
          </p:cNvPr>
          <p:cNvGrpSpPr/>
          <p:nvPr/>
        </p:nvGrpSpPr>
        <p:grpSpPr>
          <a:xfrm>
            <a:off x="123824" y="3187185"/>
            <a:ext cx="6467477" cy="547390"/>
            <a:chOff x="190500" y="714375"/>
            <a:chExt cx="6467477" cy="54739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490D060-A480-46B6-B9F8-5A31AAD8094F}"/>
                </a:ext>
              </a:extLst>
            </p:cNvPr>
            <p:cNvGrpSpPr/>
            <p:nvPr/>
          </p:nvGrpSpPr>
          <p:grpSpPr>
            <a:xfrm>
              <a:off x="190500" y="714375"/>
              <a:ext cx="6305551" cy="523220"/>
              <a:chOff x="190500" y="714375"/>
              <a:chExt cx="6305551" cy="523220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49B067A-F414-4F5A-A65E-16097085D0F7}"/>
                  </a:ext>
                </a:extLst>
              </p:cNvPr>
              <p:cNvSpPr/>
              <p:nvPr/>
            </p:nvSpPr>
            <p:spPr>
              <a:xfrm>
                <a:off x="190500" y="714375"/>
                <a:ext cx="650249" cy="51926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FAC3D8F0-10F6-4157-AA64-CED7CC5F4508}"/>
                  </a:ext>
                </a:extLst>
              </p:cNvPr>
              <p:cNvSpPr/>
              <p:nvPr/>
            </p:nvSpPr>
            <p:spPr>
              <a:xfrm>
                <a:off x="895349" y="714375"/>
                <a:ext cx="5600702" cy="523220"/>
              </a:xfrm>
              <a:prstGeom prst="roundRect">
                <a:avLst/>
              </a:prstGeom>
              <a:solidFill>
                <a:srgbClr val="E7B7C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03E98B1-8885-44BD-A675-88F837F4F2B0}"/>
                </a:ext>
              </a:extLst>
            </p:cNvPr>
            <p:cNvSpPr txBox="1"/>
            <p:nvPr/>
          </p:nvSpPr>
          <p:spPr>
            <a:xfrm>
              <a:off x="1057275" y="800100"/>
              <a:ext cx="5600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Nhật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ký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tập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bơi</a:t>
              </a:r>
              <a:endPara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F4A1D09-7ADE-46BD-9BB2-9B51E1F06F51}"/>
              </a:ext>
            </a:extLst>
          </p:cNvPr>
          <p:cNvGrpSpPr/>
          <p:nvPr/>
        </p:nvGrpSpPr>
        <p:grpSpPr>
          <a:xfrm>
            <a:off x="104774" y="3915490"/>
            <a:ext cx="6467477" cy="547390"/>
            <a:chOff x="190500" y="714375"/>
            <a:chExt cx="6467477" cy="54739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FED4636-9D93-462F-A45D-546139C8C406}"/>
                </a:ext>
              </a:extLst>
            </p:cNvPr>
            <p:cNvGrpSpPr/>
            <p:nvPr/>
          </p:nvGrpSpPr>
          <p:grpSpPr>
            <a:xfrm>
              <a:off x="190500" y="714375"/>
              <a:ext cx="6305551" cy="523220"/>
              <a:chOff x="190500" y="714375"/>
              <a:chExt cx="6305551" cy="523220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8B793F8-EBE5-4EF9-8BA9-A756468D20CE}"/>
                  </a:ext>
                </a:extLst>
              </p:cNvPr>
              <p:cNvSpPr/>
              <p:nvPr/>
            </p:nvSpPr>
            <p:spPr>
              <a:xfrm>
                <a:off x="190500" y="714375"/>
                <a:ext cx="657223" cy="52322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00F916CE-0311-4BC6-B174-DA744850BC25}"/>
                  </a:ext>
                </a:extLst>
              </p:cNvPr>
              <p:cNvSpPr/>
              <p:nvPr/>
            </p:nvSpPr>
            <p:spPr>
              <a:xfrm>
                <a:off x="895349" y="714375"/>
                <a:ext cx="5600702" cy="523220"/>
              </a:xfrm>
              <a:prstGeom prst="roundRect">
                <a:avLst/>
              </a:prstGeom>
              <a:solidFill>
                <a:srgbClr val="E7B7C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B0C6E6B-929A-4CDD-8EB9-319E9558D2BA}"/>
                </a:ext>
              </a:extLst>
            </p:cNvPr>
            <p:cNvSpPr txBox="1"/>
            <p:nvPr/>
          </p:nvSpPr>
          <p:spPr>
            <a:xfrm>
              <a:off x="1057275" y="800100"/>
              <a:ext cx="5600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Lần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đầu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ra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biển</a:t>
              </a:r>
              <a:endPara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B7DA7B9-0765-4F42-A8A5-EB648E9DF1EA}"/>
              </a:ext>
            </a:extLst>
          </p:cNvPr>
          <p:cNvGrpSpPr/>
          <p:nvPr/>
        </p:nvGrpSpPr>
        <p:grpSpPr>
          <a:xfrm>
            <a:off x="114299" y="4647755"/>
            <a:ext cx="6467477" cy="547390"/>
            <a:chOff x="190500" y="714375"/>
            <a:chExt cx="6467477" cy="54739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71DFF73-C3FE-40CC-B174-08F741D73641}"/>
                </a:ext>
              </a:extLst>
            </p:cNvPr>
            <p:cNvGrpSpPr/>
            <p:nvPr/>
          </p:nvGrpSpPr>
          <p:grpSpPr>
            <a:xfrm>
              <a:off x="190500" y="714375"/>
              <a:ext cx="6305551" cy="523220"/>
              <a:chOff x="190500" y="714375"/>
              <a:chExt cx="6305551" cy="52322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249E9E6-4D59-4381-A518-D2442666BB2E}"/>
                  </a:ext>
                </a:extLst>
              </p:cNvPr>
              <p:cNvSpPr/>
              <p:nvPr/>
            </p:nvSpPr>
            <p:spPr>
              <a:xfrm>
                <a:off x="190500" y="714375"/>
                <a:ext cx="685722" cy="52322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37D4F4AD-25C3-45AB-A277-E0605B2DAC66}"/>
                  </a:ext>
                </a:extLst>
              </p:cNvPr>
              <p:cNvSpPr/>
              <p:nvPr/>
            </p:nvSpPr>
            <p:spPr>
              <a:xfrm>
                <a:off x="895349" y="714375"/>
                <a:ext cx="5600702" cy="523220"/>
              </a:xfrm>
              <a:prstGeom prst="roundRect">
                <a:avLst/>
              </a:prstGeom>
              <a:solidFill>
                <a:srgbClr val="E7B7C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3EDEAC9-F4E9-4696-AD49-05C97BE797E3}"/>
                </a:ext>
              </a:extLst>
            </p:cNvPr>
            <p:cNvSpPr txBox="1"/>
            <p:nvPr/>
          </p:nvSpPr>
          <p:spPr>
            <a:xfrm>
              <a:off x="1057275" y="800100"/>
              <a:ext cx="5600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Tạm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biệt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mùa</a:t>
              </a: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hè</a:t>
              </a:r>
              <a:endPara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2B79110-BF06-4A87-B9DE-5479C64D3EF4}"/>
              </a:ext>
            </a:extLst>
          </p:cNvPr>
          <p:cNvGrpSpPr/>
          <p:nvPr/>
        </p:nvGrpSpPr>
        <p:grpSpPr>
          <a:xfrm>
            <a:off x="7658100" y="729377"/>
            <a:ext cx="4343401" cy="523220"/>
            <a:chOff x="190500" y="714375"/>
            <a:chExt cx="5303962" cy="523220"/>
          </a:xfrm>
          <a:solidFill>
            <a:schemeClr val="bg1"/>
          </a:solidFill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2CF9D26-DF7D-4061-B9D4-E14ECA137028}"/>
                </a:ext>
              </a:extLst>
            </p:cNvPr>
            <p:cNvGrpSpPr/>
            <p:nvPr/>
          </p:nvGrpSpPr>
          <p:grpSpPr>
            <a:xfrm>
              <a:off x="190500" y="714375"/>
              <a:ext cx="5303962" cy="523220"/>
              <a:chOff x="190500" y="714375"/>
              <a:chExt cx="5303962" cy="523220"/>
            </a:xfrm>
            <a:grpFill/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C58A855-BA50-43D8-BEB8-66276F8D7824}"/>
                  </a:ext>
                </a:extLst>
              </p:cNvPr>
              <p:cNvSpPr/>
              <p:nvPr/>
            </p:nvSpPr>
            <p:spPr>
              <a:xfrm>
                <a:off x="190500" y="714375"/>
                <a:ext cx="514351" cy="52322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074D452F-3D3B-43F8-8271-2D7DFAE2AA3F}"/>
                  </a:ext>
                </a:extLst>
              </p:cNvPr>
              <p:cNvSpPr/>
              <p:nvPr/>
            </p:nvSpPr>
            <p:spPr>
              <a:xfrm>
                <a:off x="704851" y="714375"/>
                <a:ext cx="4789611" cy="523220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9C64ACC-D410-4D74-80B7-B186D5E6B5D2}"/>
                </a:ext>
              </a:extLst>
            </p:cNvPr>
            <p:cNvSpPr txBox="1"/>
            <p:nvPr/>
          </p:nvSpPr>
          <p:spPr>
            <a:xfrm>
              <a:off x="771526" y="745152"/>
              <a:ext cx="437197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Thăm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rừng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Trường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Sơn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9815626-78AD-4AB7-9CBE-B4337A340847}"/>
              </a:ext>
            </a:extLst>
          </p:cNvPr>
          <p:cNvGrpSpPr/>
          <p:nvPr/>
        </p:nvGrpSpPr>
        <p:grpSpPr>
          <a:xfrm>
            <a:off x="7781924" y="1420844"/>
            <a:ext cx="4410076" cy="523220"/>
            <a:chOff x="190500" y="714375"/>
            <a:chExt cx="5385382" cy="523220"/>
          </a:xfrm>
          <a:solidFill>
            <a:schemeClr val="bg1"/>
          </a:solidFill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73E7020-0754-4E04-BE8B-F97BBDA66DF6}"/>
                </a:ext>
              </a:extLst>
            </p:cNvPr>
            <p:cNvGrpSpPr/>
            <p:nvPr/>
          </p:nvGrpSpPr>
          <p:grpSpPr>
            <a:xfrm>
              <a:off x="190500" y="714375"/>
              <a:ext cx="5385382" cy="523220"/>
              <a:chOff x="190500" y="714375"/>
              <a:chExt cx="5385382" cy="523220"/>
            </a:xfrm>
            <a:grpFill/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42A5CF62-A816-454B-A70B-FB8BBBD238BE}"/>
                  </a:ext>
                </a:extLst>
              </p:cNvPr>
              <p:cNvSpPr/>
              <p:nvPr/>
            </p:nvSpPr>
            <p:spPr>
              <a:xfrm>
                <a:off x="190500" y="714375"/>
                <a:ext cx="514351" cy="52322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274C79D5-DFCA-40AC-B5C8-6DBB82C14625}"/>
                  </a:ext>
                </a:extLst>
              </p:cNvPr>
              <p:cNvSpPr/>
              <p:nvPr/>
            </p:nvSpPr>
            <p:spPr>
              <a:xfrm>
                <a:off x="704851" y="714375"/>
                <a:ext cx="4871031" cy="523220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369D247-7905-4C22-9EE8-F692EF067C73}"/>
                </a:ext>
              </a:extLst>
            </p:cNvPr>
            <p:cNvSpPr txBox="1"/>
            <p:nvPr/>
          </p:nvSpPr>
          <p:spPr>
            <a:xfrm>
              <a:off x="771526" y="745152"/>
              <a:ext cx="437197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biển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Quy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Nhơn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FDA7F28-25FA-4F19-9C8A-E107ADACA17D}"/>
              </a:ext>
            </a:extLst>
          </p:cNvPr>
          <p:cNvGrpSpPr/>
          <p:nvPr/>
        </p:nvGrpSpPr>
        <p:grpSpPr>
          <a:xfrm>
            <a:off x="7658100" y="2339459"/>
            <a:ext cx="4410076" cy="523220"/>
            <a:chOff x="190500" y="714375"/>
            <a:chExt cx="5385382" cy="52322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A45B734-FAAD-497A-A0AF-EEAEB2F9C2C1}"/>
                </a:ext>
              </a:extLst>
            </p:cNvPr>
            <p:cNvGrpSpPr/>
            <p:nvPr/>
          </p:nvGrpSpPr>
          <p:grpSpPr>
            <a:xfrm>
              <a:off x="190500" y="714375"/>
              <a:ext cx="5385382" cy="523220"/>
              <a:chOff x="190500" y="714375"/>
              <a:chExt cx="5385382" cy="523220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3F7FF74-FE87-4870-AEC4-DD95DEC718A0}"/>
                  </a:ext>
                </a:extLst>
              </p:cNvPr>
              <p:cNvSpPr/>
              <p:nvPr/>
            </p:nvSpPr>
            <p:spPr>
              <a:xfrm>
                <a:off x="190500" y="714375"/>
                <a:ext cx="514351" cy="523220"/>
              </a:xfrm>
              <a:prstGeom prst="ellips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A7DF2A86-34E4-4966-9147-BFD9FD62EC1F}"/>
                  </a:ext>
                </a:extLst>
              </p:cNvPr>
              <p:cNvSpPr/>
              <p:nvPr/>
            </p:nvSpPr>
            <p:spPr>
              <a:xfrm>
                <a:off x="704851" y="714375"/>
                <a:ext cx="4871031" cy="523220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11F6F3B-2782-40BD-8D3B-2956F334343C}"/>
                </a:ext>
              </a:extLst>
            </p:cNvPr>
            <p:cNvSpPr txBox="1"/>
            <p:nvPr/>
          </p:nvSpPr>
          <p:spPr>
            <a:xfrm>
              <a:off x="771526" y="745152"/>
              <a:ext cx="437197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Về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quê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với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ông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4DEDDC5-A15F-4FCC-8878-B2A628AFC3AD}"/>
              </a:ext>
            </a:extLst>
          </p:cNvPr>
          <p:cNvGrpSpPr/>
          <p:nvPr/>
        </p:nvGrpSpPr>
        <p:grpSpPr>
          <a:xfrm>
            <a:off x="7658100" y="3091934"/>
            <a:ext cx="4410076" cy="523220"/>
            <a:chOff x="190500" y="714375"/>
            <a:chExt cx="5385382" cy="523220"/>
          </a:xfrm>
          <a:solidFill>
            <a:schemeClr val="bg1"/>
          </a:solidFill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5FE5D9C-D85A-40AE-9D26-E18EC95302A1}"/>
                </a:ext>
              </a:extLst>
            </p:cNvPr>
            <p:cNvGrpSpPr/>
            <p:nvPr/>
          </p:nvGrpSpPr>
          <p:grpSpPr>
            <a:xfrm>
              <a:off x="190500" y="714375"/>
              <a:ext cx="5385382" cy="523220"/>
              <a:chOff x="190500" y="714375"/>
              <a:chExt cx="5385382" cy="523220"/>
            </a:xfrm>
            <a:grpFill/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CE37066F-79E2-4D1D-9574-8BCC552EDCC5}"/>
                  </a:ext>
                </a:extLst>
              </p:cNvPr>
              <p:cNvSpPr/>
              <p:nvPr/>
            </p:nvSpPr>
            <p:spPr>
              <a:xfrm>
                <a:off x="190500" y="714375"/>
                <a:ext cx="514351" cy="52322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B4BFBE90-5788-415C-9F71-ABD8BFE22734}"/>
                  </a:ext>
                </a:extLst>
              </p:cNvPr>
              <p:cNvSpPr/>
              <p:nvPr/>
            </p:nvSpPr>
            <p:spPr>
              <a:xfrm>
                <a:off x="704851" y="714375"/>
                <a:ext cx="4871031" cy="523220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A9EAB94-E05B-4F92-A476-3FADB75DAB79}"/>
                </a:ext>
              </a:extLst>
            </p:cNvPr>
            <p:cNvSpPr txBox="1"/>
            <p:nvPr/>
          </p:nvSpPr>
          <p:spPr>
            <a:xfrm>
              <a:off x="771526" y="745152"/>
              <a:ext cx="437197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bếp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cùng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mẹ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83E3465-2B38-464E-A553-2BF5A65665DA}"/>
              </a:ext>
            </a:extLst>
          </p:cNvPr>
          <p:cNvGrpSpPr/>
          <p:nvPr/>
        </p:nvGrpSpPr>
        <p:grpSpPr>
          <a:xfrm>
            <a:off x="7688776" y="3915489"/>
            <a:ext cx="4410076" cy="861775"/>
            <a:chOff x="190500" y="714374"/>
            <a:chExt cx="5385382" cy="861775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95A3221-732C-4F7A-A1FB-CECBE1D13F6E}"/>
                </a:ext>
              </a:extLst>
            </p:cNvPr>
            <p:cNvGrpSpPr/>
            <p:nvPr/>
          </p:nvGrpSpPr>
          <p:grpSpPr>
            <a:xfrm>
              <a:off x="190500" y="714374"/>
              <a:ext cx="5385382" cy="830997"/>
              <a:chOff x="190500" y="714374"/>
              <a:chExt cx="5385382" cy="830997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FA822091-5263-492D-82F5-11548EBFEABD}"/>
                  </a:ext>
                </a:extLst>
              </p:cNvPr>
              <p:cNvSpPr/>
              <p:nvPr/>
            </p:nvSpPr>
            <p:spPr>
              <a:xfrm>
                <a:off x="190500" y="714375"/>
                <a:ext cx="514351" cy="523220"/>
              </a:xfrm>
              <a:prstGeom prst="ellips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cs typeface="Arial" panose="020B0604020202020204" pitchFamily="34" charset="0"/>
                  </a:rPr>
                  <a:t>e</a:t>
                </a:r>
              </a:p>
            </p:txBody>
          </p:sp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53856BAE-E5A1-425D-80DE-800CB56B0A95}"/>
                  </a:ext>
                </a:extLst>
              </p:cNvPr>
              <p:cNvSpPr/>
              <p:nvPr/>
            </p:nvSpPr>
            <p:spPr>
              <a:xfrm>
                <a:off x="704851" y="714374"/>
                <a:ext cx="4871031" cy="830997"/>
              </a:xfrm>
              <a:prstGeom prst="roundRect">
                <a:avLst/>
              </a:prstGeom>
              <a:solidFill>
                <a:srgbClr val="00B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96481AC-6361-48F8-A37B-2DCEA0054C12}"/>
                </a:ext>
              </a:extLst>
            </p:cNvPr>
            <p:cNvSpPr txBox="1"/>
            <p:nvPr/>
          </p:nvSpPr>
          <p:spPr>
            <a:xfrm>
              <a:off x="771526" y="745152"/>
              <a:ext cx="437197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vườn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hái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quả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chợ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cùng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mẹ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57E1132-7AD4-43DB-BB0F-2AD038AAFC55}"/>
              </a:ext>
            </a:extLst>
          </p:cNvPr>
          <p:cNvGrpSpPr/>
          <p:nvPr/>
        </p:nvGrpSpPr>
        <p:grpSpPr>
          <a:xfrm>
            <a:off x="7688776" y="4933535"/>
            <a:ext cx="4410076" cy="523220"/>
            <a:chOff x="190500" y="714375"/>
            <a:chExt cx="5385382" cy="523220"/>
          </a:xfrm>
          <a:solidFill>
            <a:schemeClr val="bg1"/>
          </a:solidFill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81CB451-9930-4C27-98E5-0978A59464C1}"/>
                </a:ext>
              </a:extLst>
            </p:cNvPr>
            <p:cNvGrpSpPr/>
            <p:nvPr/>
          </p:nvGrpSpPr>
          <p:grpSpPr>
            <a:xfrm>
              <a:off x="190500" y="714375"/>
              <a:ext cx="5385382" cy="523220"/>
              <a:chOff x="190500" y="714375"/>
              <a:chExt cx="5385382" cy="523220"/>
            </a:xfrm>
            <a:grpFill/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79AA6F53-179F-4103-87B1-F2D1160BD703}"/>
                  </a:ext>
                </a:extLst>
              </p:cNvPr>
              <p:cNvSpPr/>
              <p:nvPr/>
            </p:nvSpPr>
            <p:spPr>
              <a:xfrm>
                <a:off x="190500" y="714375"/>
                <a:ext cx="514351" cy="523220"/>
              </a:xfrm>
              <a:prstGeom prst="ellips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F7213869-3234-4044-A813-2B19782CFF05}"/>
                  </a:ext>
                </a:extLst>
              </p:cNvPr>
              <p:cNvSpPr/>
              <p:nvPr/>
            </p:nvSpPr>
            <p:spPr>
              <a:xfrm>
                <a:off x="704851" y="714375"/>
                <a:ext cx="4871031" cy="523220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99AB753-FCDE-46A5-9072-1C4571BED392}"/>
                </a:ext>
              </a:extLst>
            </p:cNvPr>
            <p:cNvSpPr txBox="1"/>
            <p:nvPr/>
          </p:nvSpPr>
          <p:spPr>
            <a:xfrm>
              <a:off x="771526" y="745152"/>
              <a:ext cx="437197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Đến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bể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bơi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học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Narrow" panose="020B060602020203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bơi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188F39-9791-4414-BFF5-589CCB75D9E1}"/>
              </a:ext>
            </a:extLst>
          </p:cNvPr>
          <p:cNvCxnSpPr>
            <a:stCxn id="5" idx="3"/>
            <a:endCxn id="57" idx="2"/>
          </p:cNvCxnSpPr>
          <p:nvPr/>
        </p:nvCxnSpPr>
        <p:spPr>
          <a:xfrm>
            <a:off x="6362699" y="966817"/>
            <a:ext cx="1295401" cy="16342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D6E7907-CE24-4B57-AB03-EE42AC09BE09}"/>
              </a:ext>
            </a:extLst>
          </p:cNvPr>
          <p:cNvCxnSpPr>
            <a:cxnSpLocks/>
            <a:endCxn id="47" idx="2"/>
          </p:cNvCxnSpPr>
          <p:nvPr/>
        </p:nvCxnSpPr>
        <p:spPr>
          <a:xfrm flipV="1">
            <a:off x="6429375" y="990987"/>
            <a:ext cx="1228725" cy="7929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C48FE451-631D-4121-B21E-2B0D1AE65353}"/>
              </a:ext>
            </a:extLst>
          </p:cNvPr>
          <p:cNvCxnSpPr>
            <a:cxnSpLocks/>
            <a:endCxn id="62" idx="2"/>
          </p:cNvCxnSpPr>
          <p:nvPr/>
        </p:nvCxnSpPr>
        <p:spPr>
          <a:xfrm>
            <a:off x="6401850" y="2718763"/>
            <a:ext cx="1256250" cy="6347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E73620E-BF5A-42A1-B2BD-C17BCD97CEB9}"/>
              </a:ext>
            </a:extLst>
          </p:cNvPr>
          <p:cNvCxnSpPr>
            <a:cxnSpLocks/>
            <a:endCxn id="72" idx="2"/>
          </p:cNvCxnSpPr>
          <p:nvPr/>
        </p:nvCxnSpPr>
        <p:spPr>
          <a:xfrm>
            <a:off x="6419850" y="3413224"/>
            <a:ext cx="1268926" cy="17819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4858A59-5938-4C5D-809D-C39721E4C4F3}"/>
              </a:ext>
            </a:extLst>
          </p:cNvPr>
          <p:cNvCxnSpPr>
            <a:cxnSpLocks/>
            <a:endCxn id="52" idx="2"/>
          </p:cNvCxnSpPr>
          <p:nvPr/>
        </p:nvCxnSpPr>
        <p:spPr>
          <a:xfrm flipV="1">
            <a:off x="6525674" y="1682454"/>
            <a:ext cx="1256250" cy="23969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EE46EF5-3335-4715-8DA2-A7F5D9B6D6F9}"/>
              </a:ext>
            </a:extLst>
          </p:cNvPr>
          <p:cNvCxnSpPr>
            <a:cxnSpLocks/>
            <a:endCxn id="67" idx="2"/>
          </p:cNvCxnSpPr>
          <p:nvPr/>
        </p:nvCxnSpPr>
        <p:spPr>
          <a:xfrm flipV="1">
            <a:off x="6438977" y="4177100"/>
            <a:ext cx="1249799" cy="8006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38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58703A8-D805-451B-A2E9-6402B830A080}"/>
              </a:ext>
            </a:extLst>
          </p:cNvPr>
          <p:cNvGrpSpPr/>
          <p:nvPr/>
        </p:nvGrpSpPr>
        <p:grpSpPr>
          <a:xfrm>
            <a:off x="1666759" y="730358"/>
            <a:ext cx="9127564" cy="5120640"/>
            <a:chOff x="968936" y="845807"/>
            <a:chExt cx="5850314" cy="512064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91C6EEC-AAD3-4157-BC69-26B087090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8936" y="845807"/>
              <a:ext cx="5850314" cy="512064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D02D511-32AC-4ADA-88DA-A1D7C272AC88}"/>
                </a:ext>
              </a:extLst>
            </p:cNvPr>
            <p:cNvSpPr txBox="1"/>
            <p:nvPr/>
          </p:nvSpPr>
          <p:spPr>
            <a:xfrm>
              <a:off x="1648272" y="2582208"/>
              <a:ext cx="4285639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b="1" dirty="0">
                  <a:solidFill>
                    <a:srgbClr val="000099"/>
                  </a:solidFill>
                  <a:effectLst/>
                  <a:latin typeface="Arial Narrow" panose="020B060602020203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r>
                <a:rPr lang="nl-NL" sz="4000" b="1" dirty="0">
                  <a:solidFill>
                    <a:srgbClr val="000099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Trong các bài đọc trên em thích trải nghiệm của bạn nhỏ nào nhất</a:t>
              </a:r>
              <a:r>
                <a:rPr lang="nl-NL" sz="4000" b="1" dirty="0" smtClean="0">
                  <a:solidFill>
                    <a:srgbClr val="000099"/>
                  </a:solidFill>
                  <a:effectLst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 Vì sao?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599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>
            <a:extLst>
              <a:ext uri="{FF2B5EF4-FFF2-40B4-BE49-F238E27FC236}">
                <a16:creationId xmlns:a16="http://schemas.microsoft.com/office/drawing/2014/main" id="{62B4B73C-D714-4EEE-93C9-7491B4263B48}"/>
              </a:ext>
            </a:extLst>
          </p:cNvPr>
          <p:cNvGrpSpPr/>
          <p:nvPr/>
        </p:nvGrpSpPr>
        <p:grpSpPr>
          <a:xfrm>
            <a:off x="4183491" y="180624"/>
            <a:ext cx="3436509" cy="905226"/>
            <a:chOff x="550985" y="288470"/>
            <a:chExt cx="10070123" cy="965668"/>
          </a:xfrm>
        </p:grpSpPr>
        <p:sp>
          <p:nvSpPr>
            <p:cNvPr id="80" name="îṥḷíďê">
              <a:extLst>
                <a:ext uri="{FF2B5EF4-FFF2-40B4-BE49-F238E27FC236}">
                  <a16:creationId xmlns:a16="http://schemas.microsoft.com/office/drawing/2014/main" id="{51ECD9A9-BBEF-4AB7-B708-074AC32CD824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altLang="zh-CN" sz="2400" dirty="0"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1" name="Google Shape;5317;p41">
              <a:extLst>
                <a:ext uri="{FF2B5EF4-FFF2-40B4-BE49-F238E27FC236}">
                  <a16:creationId xmlns:a16="http://schemas.microsoft.com/office/drawing/2014/main" id="{0218F292-6CB8-424A-A1C6-10ED2375580F}"/>
                </a:ext>
              </a:extLst>
            </p:cNvPr>
            <p:cNvSpPr txBox="1">
              <a:spLocks/>
            </p:cNvSpPr>
            <p:nvPr/>
          </p:nvSpPr>
          <p:spPr>
            <a:xfrm>
              <a:off x="718342" y="288470"/>
              <a:ext cx="9735405" cy="965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685800">
                <a:buClr>
                  <a:prstClr val="black"/>
                </a:buClr>
              </a:pPr>
              <a:r>
                <a:rPr lang="en-US" sz="3600" dirty="0">
                  <a:solidFill>
                    <a:srgbClr val="C00000"/>
                  </a:solidFill>
                  <a:latin typeface="+mn-lt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lang="en-US" sz="3600" dirty="0" err="1">
                  <a:solidFill>
                    <a:srgbClr val="C00000"/>
                  </a:solidFill>
                  <a:latin typeface="+mn-lt"/>
                  <a:ea typeface="Arial-Rounded" panose="020B0500000000000000" pitchFamily="34" charset="0"/>
                  <a:cs typeface="Arial-Rounded" panose="020B0500000000000000" pitchFamily="34" charset="0"/>
                </a:rPr>
                <a:t>Giải</a:t>
              </a:r>
              <a:r>
                <a:rPr lang="en-US" sz="3600" dirty="0">
                  <a:solidFill>
                    <a:srgbClr val="C00000"/>
                  </a:solidFill>
                  <a:latin typeface="+mn-lt"/>
                  <a:ea typeface="Arial-Rounded" panose="020B0500000000000000" pitchFamily="34" charset="0"/>
                  <a:cs typeface="Arial-Rounded" panose="020B0500000000000000" pitchFamily="34" charset="0"/>
                </a:rPr>
                <a:t> ô </a:t>
              </a:r>
              <a:r>
                <a:rPr lang="en-US" sz="3600" dirty="0" err="1">
                  <a:solidFill>
                    <a:srgbClr val="C00000"/>
                  </a:solidFill>
                  <a:latin typeface="+mn-lt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endParaRPr lang="en-US" sz="3600" dirty="0">
                <a:solidFill>
                  <a:srgbClr val="C0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82" name="Oval 81">
            <a:extLst>
              <a:ext uri="{FF2B5EF4-FFF2-40B4-BE49-F238E27FC236}">
                <a16:creationId xmlns:a16="http://schemas.microsoft.com/office/drawing/2014/main" id="{B40502AB-0F61-4CEB-A4F5-6F7704E0882E}"/>
              </a:ext>
            </a:extLst>
          </p:cNvPr>
          <p:cNvSpPr/>
          <p:nvPr/>
        </p:nvSpPr>
        <p:spPr>
          <a:xfrm>
            <a:off x="4806933" y="1209784"/>
            <a:ext cx="391373" cy="391373"/>
          </a:xfrm>
          <a:prstGeom prst="ellipse">
            <a:avLst/>
          </a:prstGeom>
          <a:solidFill>
            <a:srgbClr val="F78104">
              <a:lumMod val="75000"/>
            </a:srgbClr>
          </a:solidFill>
          <a:ln w="25400" cap="flat" cmpd="sng" algn="ctr">
            <a:solidFill>
              <a:srgbClr val="F78104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15F2CC3-69CF-43B4-93B9-BC2BE0B58735}"/>
              </a:ext>
            </a:extLst>
          </p:cNvPr>
          <p:cNvSpPr/>
          <p:nvPr/>
        </p:nvSpPr>
        <p:spPr>
          <a:xfrm>
            <a:off x="4806933" y="1653327"/>
            <a:ext cx="391373" cy="391373"/>
          </a:xfrm>
          <a:prstGeom prst="ellipse">
            <a:avLst/>
          </a:prstGeom>
          <a:solidFill>
            <a:srgbClr val="F78104">
              <a:lumMod val="75000"/>
            </a:srgbClr>
          </a:solidFill>
          <a:ln w="25400" cap="flat" cmpd="sng" algn="ctr">
            <a:solidFill>
              <a:srgbClr val="F78104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7F432F76-1FD1-4190-92D5-14556F8CE82C}"/>
              </a:ext>
            </a:extLst>
          </p:cNvPr>
          <p:cNvSpPr/>
          <p:nvPr/>
        </p:nvSpPr>
        <p:spPr>
          <a:xfrm>
            <a:off x="4806933" y="2098628"/>
            <a:ext cx="391373" cy="391373"/>
          </a:xfrm>
          <a:prstGeom prst="ellipse">
            <a:avLst/>
          </a:prstGeom>
          <a:solidFill>
            <a:srgbClr val="F78104">
              <a:lumMod val="75000"/>
            </a:srgbClr>
          </a:solidFill>
          <a:ln w="25400" cap="flat" cmpd="sng" algn="ctr">
            <a:solidFill>
              <a:srgbClr val="F78104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29A2005-7BD5-4A5B-BB60-B13F6F4F47EF}"/>
              </a:ext>
            </a:extLst>
          </p:cNvPr>
          <p:cNvSpPr/>
          <p:nvPr/>
        </p:nvSpPr>
        <p:spPr>
          <a:xfrm>
            <a:off x="4823914" y="3042277"/>
            <a:ext cx="391373" cy="391373"/>
          </a:xfrm>
          <a:prstGeom prst="ellipse">
            <a:avLst/>
          </a:prstGeom>
          <a:solidFill>
            <a:srgbClr val="F78104">
              <a:lumMod val="75000"/>
            </a:srgbClr>
          </a:solidFill>
          <a:ln w="25400" cap="flat" cmpd="sng" algn="ctr">
            <a:solidFill>
              <a:srgbClr val="F78104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D2088E49-457C-4AFC-8158-3A18BA436080}"/>
              </a:ext>
            </a:extLst>
          </p:cNvPr>
          <p:cNvSpPr/>
          <p:nvPr/>
        </p:nvSpPr>
        <p:spPr>
          <a:xfrm>
            <a:off x="4823914" y="3489336"/>
            <a:ext cx="391373" cy="391373"/>
          </a:xfrm>
          <a:prstGeom prst="ellipse">
            <a:avLst/>
          </a:prstGeom>
          <a:solidFill>
            <a:srgbClr val="F78104">
              <a:lumMod val="75000"/>
            </a:srgbClr>
          </a:solidFill>
          <a:ln w="25400" cap="flat" cmpd="sng" algn="ctr">
            <a:solidFill>
              <a:srgbClr val="F78104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77CC677-1ABA-46D0-A820-0A1825E09F30}"/>
              </a:ext>
            </a:extLst>
          </p:cNvPr>
          <p:cNvSpPr/>
          <p:nvPr/>
        </p:nvSpPr>
        <p:spPr>
          <a:xfrm>
            <a:off x="5663216" y="1202371"/>
            <a:ext cx="443543" cy="44354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758177B-41F7-440E-90DE-F5CF7C7CEC10}"/>
              </a:ext>
            </a:extLst>
          </p:cNvPr>
          <p:cNvSpPr/>
          <p:nvPr/>
        </p:nvSpPr>
        <p:spPr>
          <a:xfrm>
            <a:off x="6106759" y="1202371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ED519DA-2AF7-4604-A8DD-A3848663E6CE}"/>
              </a:ext>
            </a:extLst>
          </p:cNvPr>
          <p:cNvSpPr/>
          <p:nvPr/>
        </p:nvSpPr>
        <p:spPr>
          <a:xfrm>
            <a:off x="6550302" y="1202371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EB298B1-95E0-4731-8F54-5902DF3FAE1E}"/>
              </a:ext>
            </a:extLst>
          </p:cNvPr>
          <p:cNvSpPr/>
          <p:nvPr/>
        </p:nvSpPr>
        <p:spPr>
          <a:xfrm>
            <a:off x="6993845" y="1202371"/>
            <a:ext cx="443543" cy="443543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45476C1-B049-4172-8418-097B965C2E08}"/>
              </a:ext>
            </a:extLst>
          </p:cNvPr>
          <p:cNvSpPr/>
          <p:nvPr/>
        </p:nvSpPr>
        <p:spPr>
          <a:xfrm>
            <a:off x="6548440" y="1645914"/>
            <a:ext cx="443543" cy="44354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FAE4823-1EDF-41B8-938F-59BD8C4AC158}"/>
              </a:ext>
            </a:extLst>
          </p:cNvPr>
          <p:cNvSpPr/>
          <p:nvPr/>
        </p:nvSpPr>
        <p:spPr>
          <a:xfrm>
            <a:off x="6104902" y="1645914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47CB2FD-F5E6-4348-9878-3C92B1019C0F}"/>
              </a:ext>
            </a:extLst>
          </p:cNvPr>
          <p:cNvSpPr/>
          <p:nvPr/>
        </p:nvSpPr>
        <p:spPr>
          <a:xfrm>
            <a:off x="6991985" y="1645914"/>
            <a:ext cx="443543" cy="443543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F162557-3D81-464D-9BDE-83D5BE8034DA}"/>
              </a:ext>
            </a:extLst>
          </p:cNvPr>
          <p:cNvSpPr/>
          <p:nvPr/>
        </p:nvSpPr>
        <p:spPr>
          <a:xfrm>
            <a:off x="6991978" y="2054366"/>
            <a:ext cx="443543" cy="443543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BB45E23A-F9FA-4149-A3D2-DF08A585D210}"/>
              </a:ext>
            </a:extLst>
          </p:cNvPr>
          <p:cNvSpPr/>
          <p:nvPr/>
        </p:nvSpPr>
        <p:spPr>
          <a:xfrm>
            <a:off x="6548440" y="2054366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12E2B60-D552-4B1D-9754-242C590A7F64}"/>
              </a:ext>
            </a:extLst>
          </p:cNvPr>
          <p:cNvSpPr/>
          <p:nvPr/>
        </p:nvSpPr>
        <p:spPr>
          <a:xfrm>
            <a:off x="6104896" y="2054366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E53B0773-1E89-4EDE-8DCA-6A66CF8B3651}"/>
              </a:ext>
            </a:extLst>
          </p:cNvPr>
          <p:cNvSpPr/>
          <p:nvPr/>
        </p:nvSpPr>
        <p:spPr>
          <a:xfrm>
            <a:off x="5652046" y="2054366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09248D-D445-4BB1-B90E-AE4140AFD4A5}"/>
              </a:ext>
            </a:extLst>
          </p:cNvPr>
          <p:cNvSpPr/>
          <p:nvPr/>
        </p:nvSpPr>
        <p:spPr>
          <a:xfrm>
            <a:off x="6107769" y="2992375"/>
            <a:ext cx="443543" cy="44354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6F2B4AD-4023-4126-8532-CBCC8CAB6A66}"/>
              </a:ext>
            </a:extLst>
          </p:cNvPr>
          <p:cNvSpPr/>
          <p:nvPr/>
        </p:nvSpPr>
        <p:spPr>
          <a:xfrm>
            <a:off x="6551312" y="2992375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67DFAB8-5520-40A2-9672-EBE70C2710A9}"/>
              </a:ext>
            </a:extLst>
          </p:cNvPr>
          <p:cNvSpPr/>
          <p:nvPr/>
        </p:nvSpPr>
        <p:spPr>
          <a:xfrm>
            <a:off x="7002693" y="2992375"/>
            <a:ext cx="450764" cy="443543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E52155EC-03B4-49E1-88E2-4DE11B870063}"/>
              </a:ext>
            </a:extLst>
          </p:cNvPr>
          <p:cNvSpPr/>
          <p:nvPr/>
        </p:nvSpPr>
        <p:spPr>
          <a:xfrm>
            <a:off x="7868220" y="2989740"/>
            <a:ext cx="443543" cy="44354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B2D6817-40FE-4494-B9A8-39386CF592D7}"/>
              </a:ext>
            </a:extLst>
          </p:cNvPr>
          <p:cNvSpPr/>
          <p:nvPr/>
        </p:nvSpPr>
        <p:spPr>
          <a:xfrm>
            <a:off x="7424682" y="2989740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D9B1291C-060C-4D23-8886-9E30DDD05712}"/>
              </a:ext>
            </a:extLst>
          </p:cNvPr>
          <p:cNvSpPr/>
          <p:nvPr/>
        </p:nvSpPr>
        <p:spPr>
          <a:xfrm>
            <a:off x="8311765" y="2989740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D0ED7BF-58A7-417F-836E-588D8113D00C}"/>
              </a:ext>
            </a:extLst>
          </p:cNvPr>
          <p:cNvSpPr txBox="1"/>
          <p:nvPr/>
        </p:nvSpPr>
        <p:spPr>
          <a:xfrm>
            <a:off x="5726839" y="122567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4986F27-EF0B-4AFE-AE59-47E13971C1A6}"/>
              </a:ext>
            </a:extLst>
          </p:cNvPr>
          <p:cNvSpPr txBox="1"/>
          <p:nvPr/>
        </p:nvSpPr>
        <p:spPr>
          <a:xfrm>
            <a:off x="6219328" y="123435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13B0EBC-1E70-4AA0-B90C-1AA2DDA214A7}"/>
              </a:ext>
            </a:extLst>
          </p:cNvPr>
          <p:cNvSpPr txBox="1"/>
          <p:nvPr/>
        </p:nvSpPr>
        <p:spPr>
          <a:xfrm>
            <a:off x="6604060" y="123435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9799C10-2804-45C3-BE64-86B847CFCFA5}"/>
              </a:ext>
            </a:extLst>
          </p:cNvPr>
          <p:cNvSpPr txBox="1"/>
          <p:nvPr/>
        </p:nvSpPr>
        <p:spPr>
          <a:xfrm>
            <a:off x="7063082" y="1224723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2991F182-5946-43ED-A587-565FAE6C4439}"/>
              </a:ext>
            </a:extLst>
          </p:cNvPr>
          <p:cNvSpPr txBox="1"/>
          <p:nvPr/>
        </p:nvSpPr>
        <p:spPr>
          <a:xfrm>
            <a:off x="6160361" y="1661907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C9AB7351-F594-4168-9D34-7903B7604DDC}"/>
              </a:ext>
            </a:extLst>
          </p:cNvPr>
          <p:cNvSpPr txBox="1"/>
          <p:nvPr/>
        </p:nvSpPr>
        <p:spPr>
          <a:xfrm>
            <a:off x="6567828" y="166049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Ả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69F0EC6-90A8-43A7-B45A-225D0554A2B0}"/>
              </a:ext>
            </a:extLst>
          </p:cNvPr>
          <p:cNvSpPr txBox="1"/>
          <p:nvPr/>
        </p:nvSpPr>
        <p:spPr>
          <a:xfrm>
            <a:off x="5731409" y="206285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P</a:t>
            </a:r>
            <a:endParaRPr lang="en-US" sz="2400" b="1" dirty="0">
              <a:solidFill>
                <a:srgbClr val="00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FBB3846F-9213-477B-8E13-9ED2ABCBA410}"/>
              </a:ext>
            </a:extLst>
          </p:cNvPr>
          <p:cNvSpPr txBox="1"/>
          <p:nvPr/>
        </p:nvSpPr>
        <p:spPr>
          <a:xfrm>
            <a:off x="6171907" y="206285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endParaRPr lang="en-US" sz="2400" b="1" dirty="0">
              <a:solidFill>
                <a:srgbClr val="00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74FF916-B6D4-4A6C-B440-ED7533F62ED0}"/>
              </a:ext>
            </a:extLst>
          </p:cNvPr>
          <p:cNvSpPr txBox="1"/>
          <p:nvPr/>
        </p:nvSpPr>
        <p:spPr>
          <a:xfrm>
            <a:off x="6612405" y="2062851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Ẩ</a:t>
            </a:r>
            <a:endParaRPr lang="en-US" sz="2400" b="1" dirty="0">
              <a:solidFill>
                <a:srgbClr val="00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7692517-6A71-4C98-B7B4-858E51D7A3B9}"/>
              </a:ext>
            </a:extLst>
          </p:cNvPr>
          <p:cNvSpPr txBox="1"/>
          <p:nvPr/>
        </p:nvSpPr>
        <p:spPr>
          <a:xfrm>
            <a:off x="7052645" y="2054366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32AD3BE2-6697-45CE-B93A-A28033A42952}"/>
              </a:ext>
            </a:extLst>
          </p:cNvPr>
          <p:cNvSpPr txBox="1"/>
          <p:nvPr/>
        </p:nvSpPr>
        <p:spPr>
          <a:xfrm>
            <a:off x="6121876" y="298974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8FDF63F-396D-46CB-BF0E-11A301F5D2D7}"/>
              </a:ext>
            </a:extLst>
          </p:cNvPr>
          <p:cNvSpPr txBox="1"/>
          <p:nvPr/>
        </p:nvSpPr>
        <p:spPr>
          <a:xfrm>
            <a:off x="6573920" y="298974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Ấ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C9D47B9D-F544-43C3-873A-F7C744ADB985}"/>
              </a:ext>
            </a:extLst>
          </p:cNvPr>
          <p:cNvSpPr txBox="1"/>
          <p:nvPr/>
        </p:nvSpPr>
        <p:spPr>
          <a:xfrm>
            <a:off x="7014853" y="298278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D2D8D147-749D-4DDC-8DB5-D2A21E7A9E1B}"/>
              </a:ext>
            </a:extLst>
          </p:cNvPr>
          <p:cNvSpPr txBox="1"/>
          <p:nvPr/>
        </p:nvSpPr>
        <p:spPr>
          <a:xfrm>
            <a:off x="7399701" y="2981748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BEE357F-84DC-409C-B607-3733CEFC9DA4}"/>
              </a:ext>
            </a:extLst>
          </p:cNvPr>
          <p:cNvSpPr txBox="1"/>
          <p:nvPr/>
        </p:nvSpPr>
        <p:spPr>
          <a:xfrm>
            <a:off x="7840199" y="298174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8449A2E7-4014-4757-9790-E8D237145073}"/>
              </a:ext>
            </a:extLst>
          </p:cNvPr>
          <p:cNvSpPr txBox="1"/>
          <p:nvPr/>
        </p:nvSpPr>
        <p:spPr>
          <a:xfrm>
            <a:off x="8325157" y="2996441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7F0A983-A8D2-4EA9-A7C3-EA756B2CB9CB}"/>
              </a:ext>
            </a:extLst>
          </p:cNvPr>
          <p:cNvGrpSpPr/>
          <p:nvPr/>
        </p:nvGrpSpPr>
        <p:grpSpPr>
          <a:xfrm>
            <a:off x="152588" y="809480"/>
            <a:ext cx="4428937" cy="1250436"/>
            <a:chOff x="3547552" y="3825287"/>
            <a:chExt cx="8922336" cy="1250436"/>
          </a:xfrm>
        </p:grpSpPr>
        <p:sp>
          <p:nvSpPr>
            <p:cNvPr id="147" name="矩形: 圆角 5">
              <a:extLst>
                <a:ext uri="{FF2B5EF4-FFF2-40B4-BE49-F238E27FC236}">
                  <a16:creationId xmlns:a16="http://schemas.microsoft.com/office/drawing/2014/main" id="{43E78DDF-D4E5-4E91-BA1B-E79BF4C36F2B}"/>
                </a:ext>
              </a:extLst>
            </p:cNvPr>
            <p:cNvSpPr/>
            <p:nvPr/>
          </p:nvSpPr>
          <p:spPr>
            <a:xfrm>
              <a:off x="3547552" y="3825287"/>
              <a:ext cx="8061806" cy="1057420"/>
            </a:xfrm>
            <a:prstGeom prst="roundRect">
              <a:avLst/>
            </a:prstGeom>
            <a:solidFill>
              <a:srgbClr val="FFFFFF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2A6B5610-0ACE-483F-8427-3FCAED97F16E}"/>
                </a:ext>
              </a:extLst>
            </p:cNvPr>
            <p:cNvSpPr/>
            <p:nvPr/>
          </p:nvSpPr>
          <p:spPr>
            <a:xfrm>
              <a:off x="3635957" y="3875394"/>
              <a:ext cx="883393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(1)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Môn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Việt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rèn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kĩ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năng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(…)</a:t>
              </a:r>
              <a:b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</a:b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62" name="Rectangle 161">
            <a:extLst>
              <a:ext uri="{FF2B5EF4-FFF2-40B4-BE49-F238E27FC236}">
                <a16:creationId xmlns:a16="http://schemas.microsoft.com/office/drawing/2014/main" id="{3ACB21BD-45B7-4C84-94DF-878EC16E6FCE}"/>
              </a:ext>
            </a:extLst>
          </p:cNvPr>
          <p:cNvSpPr/>
          <p:nvPr/>
        </p:nvSpPr>
        <p:spPr>
          <a:xfrm>
            <a:off x="5671085" y="3439801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795DCFDE-BA26-411D-9E2C-8874A13F98A7}"/>
              </a:ext>
            </a:extLst>
          </p:cNvPr>
          <p:cNvSpPr/>
          <p:nvPr/>
        </p:nvSpPr>
        <p:spPr>
          <a:xfrm>
            <a:off x="6544450" y="3437166"/>
            <a:ext cx="443543" cy="44354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A0FDDFB4-EC14-439E-8CF7-BF591E746A3D}"/>
              </a:ext>
            </a:extLst>
          </p:cNvPr>
          <p:cNvSpPr/>
          <p:nvPr/>
        </p:nvSpPr>
        <p:spPr>
          <a:xfrm>
            <a:off x="6100912" y="3437166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17555F17-E156-4197-9CDE-5987B7CFC886}"/>
              </a:ext>
            </a:extLst>
          </p:cNvPr>
          <p:cNvSpPr/>
          <p:nvPr/>
        </p:nvSpPr>
        <p:spPr>
          <a:xfrm>
            <a:off x="6987995" y="3437166"/>
            <a:ext cx="443543" cy="443543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13D4297F-9546-44A3-99E8-81196773B16D}"/>
              </a:ext>
            </a:extLst>
          </p:cNvPr>
          <p:cNvSpPr txBox="1"/>
          <p:nvPr/>
        </p:nvSpPr>
        <p:spPr>
          <a:xfrm>
            <a:off x="5785269" y="3453149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1AE8431F-A210-451F-9D65-C72C26EAD712}"/>
              </a:ext>
            </a:extLst>
          </p:cNvPr>
          <p:cNvSpPr txBox="1"/>
          <p:nvPr/>
        </p:nvSpPr>
        <p:spPr>
          <a:xfrm>
            <a:off x="6190230" y="345865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EDDAD892-BDB9-4B96-9D8D-325EDB40B73D}"/>
              </a:ext>
            </a:extLst>
          </p:cNvPr>
          <p:cNvSpPr txBox="1"/>
          <p:nvPr/>
        </p:nvSpPr>
        <p:spPr>
          <a:xfrm>
            <a:off x="6630728" y="345865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Ấ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A1043EC-D0F2-4EBD-9330-D1FA4460799C}"/>
              </a:ext>
            </a:extLst>
          </p:cNvPr>
          <p:cNvSpPr txBox="1"/>
          <p:nvPr/>
        </p:nvSpPr>
        <p:spPr>
          <a:xfrm>
            <a:off x="7028908" y="3430469"/>
            <a:ext cx="363254" cy="462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5E27AA96-828C-4395-ABFB-37CEB1655589}"/>
              </a:ext>
            </a:extLst>
          </p:cNvPr>
          <p:cNvSpPr/>
          <p:nvPr/>
        </p:nvSpPr>
        <p:spPr>
          <a:xfrm>
            <a:off x="6991977" y="3886271"/>
            <a:ext cx="443543" cy="443543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0913FE9E-2323-4D12-81B2-1B1B1F3D6F17}"/>
              </a:ext>
            </a:extLst>
          </p:cNvPr>
          <p:cNvSpPr/>
          <p:nvPr/>
        </p:nvSpPr>
        <p:spPr>
          <a:xfrm>
            <a:off x="6558119" y="3885372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B6594E7B-F0BF-4447-85AE-045E8815AA90}"/>
              </a:ext>
            </a:extLst>
          </p:cNvPr>
          <p:cNvSpPr/>
          <p:nvPr/>
        </p:nvSpPr>
        <p:spPr>
          <a:xfrm>
            <a:off x="7427600" y="3877128"/>
            <a:ext cx="443543" cy="44354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80F2895F-7021-4C4F-A15B-E342CF993CB4}"/>
              </a:ext>
            </a:extLst>
          </p:cNvPr>
          <p:cNvSpPr txBox="1"/>
          <p:nvPr/>
        </p:nvSpPr>
        <p:spPr>
          <a:xfrm>
            <a:off x="6571348" y="386632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3CC21268-900F-4734-A3AB-38372804C561}"/>
              </a:ext>
            </a:extLst>
          </p:cNvPr>
          <p:cNvSpPr txBox="1"/>
          <p:nvPr/>
        </p:nvSpPr>
        <p:spPr>
          <a:xfrm>
            <a:off x="7037749" y="388440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Ù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D6E14B7D-3A95-4730-87B3-8C7E20CDAF07}"/>
              </a:ext>
            </a:extLst>
          </p:cNvPr>
          <p:cNvSpPr txBox="1"/>
          <p:nvPr/>
        </p:nvSpPr>
        <p:spPr>
          <a:xfrm>
            <a:off x="7496381" y="389120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2400" b="1" dirty="0">
              <a:solidFill>
                <a:srgbClr val="00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B321EF35-308C-472C-926F-6B2B6333B2C8}"/>
              </a:ext>
            </a:extLst>
          </p:cNvPr>
          <p:cNvSpPr/>
          <p:nvPr/>
        </p:nvSpPr>
        <p:spPr>
          <a:xfrm>
            <a:off x="4743397" y="4347853"/>
            <a:ext cx="443543" cy="44354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BEEC4DB1-2D0A-4DFF-A64B-8EC3BF9C9404}"/>
              </a:ext>
            </a:extLst>
          </p:cNvPr>
          <p:cNvSpPr/>
          <p:nvPr/>
        </p:nvSpPr>
        <p:spPr>
          <a:xfrm>
            <a:off x="4299859" y="4347853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39351793-444F-40D0-AA16-8E1F8230CA60}"/>
              </a:ext>
            </a:extLst>
          </p:cNvPr>
          <p:cNvSpPr/>
          <p:nvPr/>
        </p:nvSpPr>
        <p:spPr>
          <a:xfrm>
            <a:off x="5186942" y="4347853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4B0146E-731D-4F09-BB1F-116C09E7F4AD}"/>
              </a:ext>
            </a:extLst>
          </p:cNvPr>
          <p:cNvSpPr txBox="1"/>
          <p:nvPr/>
        </p:nvSpPr>
        <p:spPr>
          <a:xfrm>
            <a:off x="4389177" y="4369338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840F891-4208-448B-998F-D61EE9878080}"/>
              </a:ext>
            </a:extLst>
          </p:cNvPr>
          <p:cNvSpPr txBox="1"/>
          <p:nvPr/>
        </p:nvSpPr>
        <p:spPr>
          <a:xfrm>
            <a:off x="4829675" y="436933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BA076626-94B0-42C6-974B-3E172FE4E18F}"/>
              </a:ext>
            </a:extLst>
          </p:cNvPr>
          <p:cNvSpPr txBox="1"/>
          <p:nvPr/>
        </p:nvSpPr>
        <p:spPr>
          <a:xfrm>
            <a:off x="5281719" y="436933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Ấ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5802F9EB-CDF9-4CEE-9438-2938AF2B39AD}"/>
              </a:ext>
            </a:extLst>
          </p:cNvPr>
          <p:cNvSpPr/>
          <p:nvPr/>
        </p:nvSpPr>
        <p:spPr>
          <a:xfrm>
            <a:off x="6074016" y="4338384"/>
            <a:ext cx="443543" cy="44354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FBBBCE38-9E78-49EC-B4F8-680BBD9BE7B4}"/>
              </a:ext>
            </a:extLst>
          </p:cNvPr>
          <p:cNvSpPr/>
          <p:nvPr/>
        </p:nvSpPr>
        <p:spPr>
          <a:xfrm>
            <a:off x="5630478" y="4338384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520A5C76-E5E7-4882-91C6-D813C1DD3F3B}"/>
              </a:ext>
            </a:extLst>
          </p:cNvPr>
          <p:cNvSpPr/>
          <p:nvPr/>
        </p:nvSpPr>
        <p:spPr>
          <a:xfrm>
            <a:off x="6517561" y="4338384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DD6D673E-87BE-4465-B814-CBD42F46543D}"/>
              </a:ext>
            </a:extLst>
          </p:cNvPr>
          <p:cNvSpPr txBox="1"/>
          <p:nvPr/>
        </p:nvSpPr>
        <p:spPr>
          <a:xfrm>
            <a:off x="5719796" y="4359869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0343AF4D-9F2E-4723-91DF-A22AB2748158}"/>
              </a:ext>
            </a:extLst>
          </p:cNvPr>
          <p:cNvSpPr txBox="1"/>
          <p:nvPr/>
        </p:nvSpPr>
        <p:spPr>
          <a:xfrm>
            <a:off x="6160294" y="4359869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2A0947CB-A53F-4879-893B-7E9B285350DC}"/>
              </a:ext>
            </a:extLst>
          </p:cNvPr>
          <p:cNvSpPr txBox="1"/>
          <p:nvPr/>
        </p:nvSpPr>
        <p:spPr>
          <a:xfrm>
            <a:off x="6612338" y="4359869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AA043D8B-4821-4CDF-87E1-4B7252C197E7}"/>
              </a:ext>
            </a:extLst>
          </p:cNvPr>
          <p:cNvSpPr/>
          <p:nvPr/>
        </p:nvSpPr>
        <p:spPr>
          <a:xfrm>
            <a:off x="7417130" y="4338384"/>
            <a:ext cx="443543" cy="44354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5773D354-97E9-470A-AC4E-DCAFE09CCBED}"/>
              </a:ext>
            </a:extLst>
          </p:cNvPr>
          <p:cNvSpPr/>
          <p:nvPr/>
        </p:nvSpPr>
        <p:spPr>
          <a:xfrm>
            <a:off x="6973592" y="4338384"/>
            <a:ext cx="443543" cy="443543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816FFD0A-B973-4E1C-A675-A43BBD5B4160}"/>
              </a:ext>
            </a:extLst>
          </p:cNvPr>
          <p:cNvSpPr txBox="1"/>
          <p:nvPr/>
        </p:nvSpPr>
        <p:spPr>
          <a:xfrm>
            <a:off x="7016562" y="4350809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6D2472D8-B828-46BA-BDAF-AA1CFA8A89F6}"/>
              </a:ext>
            </a:extLst>
          </p:cNvPr>
          <p:cNvSpPr txBox="1"/>
          <p:nvPr/>
        </p:nvSpPr>
        <p:spPr>
          <a:xfrm>
            <a:off x="7503408" y="435986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1F46705B-2F2D-410D-A6D3-6215E9B98ED2}"/>
              </a:ext>
            </a:extLst>
          </p:cNvPr>
          <p:cNvSpPr/>
          <p:nvPr/>
        </p:nvSpPr>
        <p:spPr>
          <a:xfrm>
            <a:off x="5630478" y="4805528"/>
            <a:ext cx="443543" cy="44354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4AA2BFB0-0649-4656-85C4-192C043A760B}"/>
              </a:ext>
            </a:extLst>
          </p:cNvPr>
          <p:cNvSpPr/>
          <p:nvPr/>
        </p:nvSpPr>
        <p:spPr>
          <a:xfrm>
            <a:off x="5186940" y="4805528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E573516F-4322-4DB7-953B-F72EF362B445}"/>
              </a:ext>
            </a:extLst>
          </p:cNvPr>
          <p:cNvSpPr/>
          <p:nvPr/>
        </p:nvSpPr>
        <p:spPr>
          <a:xfrm>
            <a:off x="6074023" y="4805528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8276926A-54CA-4927-B781-2F3A6802E440}"/>
              </a:ext>
            </a:extLst>
          </p:cNvPr>
          <p:cNvSpPr txBox="1"/>
          <p:nvPr/>
        </p:nvSpPr>
        <p:spPr>
          <a:xfrm>
            <a:off x="5276258" y="4827013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3045BF62-B7CC-4EB7-B403-EE351EBEA222}"/>
              </a:ext>
            </a:extLst>
          </p:cNvPr>
          <p:cNvSpPr txBox="1"/>
          <p:nvPr/>
        </p:nvSpPr>
        <p:spPr>
          <a:xfrm>
            <a:off x="5716756" y="482701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0C202961-FEFA-46D9-B4A0-2419BC1C9355}"/>
              </a:ext>
            </a:extLst>
          </p:cNvPr>
          <p:cNvSpPr txBox="1"/>
          <p:nvPr/>
        </p:nvSpPr>
        <p:spPr>
          <a:xfrm>
            <a:off x="6168800" y="482701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Ấ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39AFF6F1-EB86-4B1F-9CBE-9F3ACB26E9CB}"/>
              </a:ext>
            </a:extLst>
          </p:cNvPr>
          <p:cNvSpPr/>
          <p:nvPr/>
        </p:nvSpPr>
        <p:spPr>
          <a:xfrm>
            <a:off x="6961097" y="4796059"/>
            <a:ext cx="443543" cy="443543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04CD8579-A725-48CD-AD50-65595953A9DD}"/>
              </a:ext>
            </a:extLst>
          </p:cNvPr>
          <p:cNvSpPr/>
          <p:nvPr/>
        </p:nvSpPr>
        <p:spPr>
          <a:xfrm>
            <a:off x="6517559" y="4796059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FAFA2616-A2E0-4E44-B20C-BB06D61086ED}"/>
              </a:ext>
            </a:extLst>
          </p:cNvPr>
          <p:cNvSpPr/>
          <p:nvPr/>
        </p:nvSpPr>
        <p:spPr>
          <a:xfrm>
            <a:off x="7404642" y="4796059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B91E5B7F-90C8-4291-A11F-266952AEB321}"/>
              </a:ext>
            </a:extLst>
          </p:cNvPr>
          <p:cNvSpPr txBox="1"/>
          <p:nvPr/>
        </p:nvSpPr>
        <p:spPr>
          <a:xfrm>
            <a:off x="6606877" y="4817544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83A5A711-1484-413F-A06B-58E20A6DAD6F}"/>
              </a:ext>
            </a:extLst>
          </p:cNvPr>
          <p:cNvSpPr txBox="1"/>
          <p:nvPr/>
        </p:nvSpPr>
        <p:spPr>
          <a:xfrm>
            <a:off x="7015575" y="479698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2EB5C924-ADF5-44E5-90F4-783DD1AA0F07}"/>
              </a:ext>
            </a:extLst>
          </p:cNvPr>
          <p:cNvSpPr txBox="1"/>
          <p:nvPr/>
        </p:nvSpPr>
        <p:spPr>
          <a:xfrm>
            <a:off x="7499419" y="4817544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Ỏ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C4F47EE5-190A-45B1-8B2B-C1458E76797A}"/>
              </a:ext>
            </a:extLst>
          </p:cNvPr>
          <p:cNvSpPr/>
          <p:nvPr/>
        </p:nvSpPr>
        <p:spPr>
          <a:xfrm>
            <a:off x="7860673" y="4796059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3BBE0884-5468-4BCC-8435-D1BD60C83D04}"/>
              </a:ext>
            </a:extLst>
          </p:cNvPr>
          <p:cNvSpPr txBox="1"/>
          <p:nvPr/>
        </p:nvSpPr>
        <p:spPr>
          <a:xfrm>
            <a:off x="7949991" y="4817544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428D544E-D191-4A6C-B6C5-AEF4AE6BC793}"/>
              </a:ext>
            </a:extLst>
          </p:cNvPr>
          <p:cNvSpPr/>
          <p:nvPr/>
        </p:nvSpPr>
        <p:spPr>
          <a:xfrm>
            <a:off x="6520599" y="5262744"/>
            <a:ext cx="443543" cy="44354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74B78350-1BCE-4F06-A3F0-10E4886BE800}"/>
              </a:ext>
            </a:extLst>
          </p:cNvPr>
          <p:cNvSpPr/>
          <p:nvPr/>
        </p:nvSpPr>
        <p:spPr>
          <a:xfrm>
            <a:off x="6964144" y="5262744"/>
            <a:ext cx="443543" cy="443543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7B1EF605-78D5-47C0-BA9C-C1BEFA49A6B6}"/>
              </a:ext>
            </a:extLst>
          </p:cNvPr>
          <p:cNvSpPr txBox="1"/>
          <p:nvPr/>
        </p:nvSpPr>
        <p:spPr>
          <a:xfrm>
            <a:off x="6606877" y="5284229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48ED0445-B27C-4D0D-B475-A09E52E546A1}"/>
              </a:ext>
            </a:extLst>
          </p:cNvPr>
          <p:cNvSpPr txBox="1"/>
          <p:nvPr/>
        </p:nvSpPr>
        <p:spPr>
          <a:xfrm>
            <a:off x="7030043" y="5300824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È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C8DA7117-3122-410D-8386-F5C70CCBA473}"/>
              </a:ext>
            </a:extLst>
          </p:cNvPr>
          <p:cNvSpPr/>
          <p:nvPr/>
        </p:nvSpPr>
        <p:spPr>
          <a:xfrm>
            <a:off x="7420175" y="5262744"/>
            <a:ext cx="443543" cy="4435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046587E9-085B-42EF-9707-29D6E4C8DC9A}"/>
              </a:ext>
            </a:extLst>
          </p:cNvPr>
          <p:cNvSpPr txBox="1"/>
          <p:nvPr/>
        </p:nvSpPr>
        <p:spPr>
          <a:xfrm>
            <a:off x="7431659" y="526566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1AC13B9E-9F1C-451E-B740-11A681399408}"/>
              </a:ext>
            </a:extLst>
          </p:cNvPr>
          <p:cNvSpPr txBox="1"/>
          <p:nvPr/>
        </p:nvSpPr>
        <p:spPr>
          <a:xfrm>
            <a:off x="6988631" y="1657466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7816A917-9EF0-44D9-858B-42CE6F26BA3D}"/>
              </a:ext>
            </a:extLst>
          </p:cNvPr>
          <p:cNvSpPr/>
          <p:nvPr/>
        </p:nvSpPr>
        <p:spPr>
          <a:xfrm>
            <a:off x="4868995" y="3916873"/>
            <a:ext cx="391373" cy="391373"/>
          </a:xfrm>
          <a:prstGeom prst="ellipse">
            <a:avLst/>
          </a:prstGeom>
          <a:solidFill>
            <a:srgbClr val="F78104">
              <a:lumMod val="75000"/>
            </a:srgbClr>
          </a:solidFill>
          <a:ln w="25400" cap="flat" cmpd="sng" algn="ctr">
            <a:solidFill>
              <a:srgbClr val="F78104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7</a:t>
            </a: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6E52B6B5-DFC2-4876-945A-58471D862454}"/>
              </a:ext>
            </a:extLst>
          </p:cNvPr>
          <p:cNvSpPr/>
          <p:nvPr/>
        </p:nvSpPr>
        <p:spPr>
          <a:xfrm>
            <a:off x="3879155" y="4414155"/>
            <a:ext cx="391373" cy="391373"/>
          </a:xfrm>
          <a:prstGeom prst="ellipse">
            <a:avLst/>
          </a:prstGeom>
          <a:solidFill>
            <a:srgbClr val="F78104">
              <a:lumMod val="75000"/>
            </a:srgbClr>
          </a:solidFill>
          <a:ln w="25400" cap="flat" cmpd="sng" algn="ctr">
            <a:solidFill>
              <a:srgbClr val="F78104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025DCEB1-E82A-43A3-B71B-B14A497DBB67}"/>
              </a:ext>
            </a:extLst>
          </p:cNvPr>
          <p:cNvSpPr/>
          <p:nvPr/>
        </p:nvSpPr>
        <p:spPr>
          <a:xfrm>
            <a:off x="4755478" y="4878430"/>
            <a:ext cx="391373" cy="391373"/>
          </a:xfrm>
          <a:prstGeom prst="ellipse">
            <a:avLst/>
          </a:prstGeom>
          <a:solidFill>
            <a:srgbClr val="F78104">
              <a:lumMod val="75000"/>
            </a:srgbClr>
          </a:solidFill>
          <a:ln w="25400" cap="flat" cmpd="sng" algn="ctr">
            <a:solidFill>
              <a:srgbClr val="F78104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id="{6365D504-F1B1-4CF6-BD75-0F2BC7C0E870}"/>
              </a:ext>
            </a:extLst>
          </p:cNvPr>
          <p:cNvSpPr/>
          <p:nvPr/>
        </p:nvSpPr>
        <p:spPr>
          <a:xfrm>
            <a:off x="5505450" y="5335971"/>
            <a:ext cx="956487" cy="391373"/>
          </a:xfrm>
          <a:prstGeom prst="ellipse">
            <a:avLst/>
          </a:prstGeom>
          <a:solidFill>
            <a:srgbClr val="F78104">
              <a:lumMod val="75000"/>
            </a:srgbClr>
          </a:solidFill>
          <a:ln w="25400" cap="flat" cmpd="sng" algn="ctr">
            <a:solidFill>
              <a:srgbClr val="F78104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10</a:t>
            </a: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664A9FCF-801F-4EFF-89B1-6EA6B7644697}"/>
              </a:ext>
            </a:extLst>
          </p:cNvPr>
          <p:cNvSpPr/>
          <p:nvPr/>
        </p:nvSpPr>
        <p:spPr>
          <a:xfrm>
            <a:off x="6090724" y="2518509"/>
            <a:ext cx="443543" cy="44354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14B71EFE-3F55-49A6-A49E-8D4CDDB1016F}"/>
              </a:ext>
            </a:extLst>
          </p:cNvPr>
          <p:cNvSpPr/>
          <p:nvPr/>
        </p:nvSpPr>
        <p:spPr>
          <a:xfrm>
            <a:off x="6534269" y="2518509"/>
            <a:ext cx="443543" cy="443543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418AAB16-BA64-43BA-A791-5D2FD972A4E9}"/>
              </a:ext>
            </a:extLst>
          </p:cNvPr>
          <p:cNvSpPr txBox="1"/>
          <p:nvPr/>
        </p:nvSpPr>
        <p:spPr>
          <a:xfrm>
            <a:off x="6111613" y="2496605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CB83EBD5-D6A1-4E84-9C06-9E8BDAC438A1}"/>
              </a:ext>
            </a:extLst>
          </p:cNvPr>
          <p:cNvSpPr/>
          <p:nvPr/>
        </p:nvSpPr>
        <p:spPr>
          <a:xfrm>
            <a:off x="6990300" y="2518509"/>
            <a:ext cx="443543" cy="443543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rgbClr val="005F60">
                <a:lumMod val="75000"/>
                <a:lumOff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BF334D73-29AF-4ABB-9A7B-84EEEF3285A3}"/>
              </a:ext>
            </a:extLst>
          </p:cNvPr>
          <p:cNvSpPr txBox="1"/>
          <p:nvPr/>
        </p:nvSpPr>
        <p:spPr>
          <a:xfrm>
            <a:off x="6556572" y="251513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1273A2C2-99D4-4D6B-9A1E-E3036646FE79}"/>
              </a:ext>
            </a:extLst>
          </p:cNvPr>
          <p:cNvSpPr/>
          <p:nvPr/>
        </p:nvSpPr>
        <p:spPr>
          <a:xfrm>
            <a:off x="4806933" y="2574128"/>
            <a:ext cx="391373" cy="391373"/>
          </a:xfrm>
          <a:prstGeom prst="ellipse">
            <a:avLst/>
          </a:prstGeom>
          <a:solidFill>
            <a:srgbClr val="F78104">
              <a:lumMod val="75000"/>
            </a:srgbClr>
          </a:solidFill>
          <a:ln w="25400" cap="flat" cmpd="sng" algn="ctr">
            <a:solidFill>
              <a:srgbClr val="F78104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C9EE5039-7999-43E8-B8E8-5A263C43D70D}"/>
              </a:ext>
            </a:extLst>
          </p:cNvPr>
          <p:cNvSpPr txBox="1"/>
          <p:nvPr/>
        </p:nvSpPr>
        <p:spPr>
          <a:xfrm>
            <a:off x="7020480" y="2523288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</a:p>
        </p:txBody>
      </p: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0D82B449-EAB2-4B70-BD27-802FDB40F7FB}"/>
              </a:ext>
            </a:extLst>
          </p:cNvPr>
          <p:cNvGrpSpPr/>
          <p:nvPr/>
        </p:nvGrpSpPr>
        <p:grpSpPr>
          <a:xfrm>
            <a:off x="159440" y="2136779"/>
            <a:ext cx="4029717" cy="1057420"/>
            <a:chOff x="3547552" y="3825287"/>
            <a:chExt cx="8118086" cy="1057420"/>
          </a:xfrm>
        </p:grpSpPr>
        <p:sp>
          <p:nvSpPr>
            <p:cNvPr id="244" name="矩形: 圆角 5">
              <a:extLst>
                <a:ext uri="{FF2B5EF4-FFF2-40B4-BE49-F238E27FC236}">
                  <a16:creationId xmlns:a16="http://schemas.microsoft.com/office/drawing/2014/main" id="{C23A24C2-4498-4D26-B8DB-004478AA57C9}"/>
                </a:ext>
              </a:extLst>
            </p:cNvPr>
            <p:cNvSpPr/>
            <p:nvPr/>
          </p:nvSpPr>
          <p:spPr>
            <a:xfrm>
              <a:off x="3547552" y="3825287"/>
              <a:ext cx="8061806" cy="1057420"/>
            </a:xfrm>
            <a:prstGeom prst="roundRect">
              <a:avLst/>
            </a:prstGeom>
            <a:solidFill>
              <a:srgbClr val="FFFFFF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446ACE5C-556D-4569-B917-7833B109384E}"/>
                </a:ext>
              </a:extLst>
            </p:cNvPr>
            <p:cNvSpPr/>
            <p:nvPr/>
          </p:nvSpPr>
          <p:spPr>
            <a:xfrm>
              <a:off x="3635957" y="3875394"/>
              <a:ext cx="802968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1" i="0" dirty="0">
                  <a:solidFill>
                    <a:srgbClr val="00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(2) </a:t>
              </a:r>
              <a:r>
                <a:rPr lang="en-US" sz="2400" b="1" i="0" dirty="0" err="1">
                  <a:solidFill>
                    <a:srgbClr val="00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Kiểu</a:t>
              </a:r>
              <a:r>
                <a:rPr lang="en-US" sz="2400" b="1" i="0" dirty="0">
                  <a:solidFill>
                    <a:srgbClr val="00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400" b="1" i="0" dirty="0">
                  <a:solidFill>
                    <a:srgbClr val="00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sz="2400" b="1" i="0" dirty="0">
                  <a:solidFill>
                    <a:srgbClr val="00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en-US" sz="2400" b="1" i="0" dirty="0">
                  <a:solidFill>
                    <a:srgbClr val="00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bộc</a:t>
              </a:r>
              <a:r>
                <a:rPr lang="en-US" sz="2400" b="1" i="0" dirty="0">
                  <a:solidFill>
                    <a:srgbClr val="00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lộ</a:t>
              </a:r>
              <a:r>
                <a:rPr lang="en-US" sz="2400" b="1" i="0" dirty="0">
                  <a:solidFill>
                    <a:srgbClr val="00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sz="2400" b="1" i="0" dirty="0">
                  <a:solidFill>
                    <a:srgbClr val="00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xúc</a:t>
              </a:r>
              <a:r>
                <a:rPr lang="en-US" sz="2400" b="1" i="0" dirty="0">
                  <a:solidFill>
                    <a:srgbClr val="00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400" b="1" i="0" dirty="0">
                  <a:solidFill>
                    <a:srgbClr val="00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400" b="1" i="0" dirty="0">
                  <a:solidFill>
                    <a:srgbClr val="00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(…)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70F9DD34-4EE2-4109-BEBC-E02C8341C59A}"/>
              </a:ext>
            </a:extLst>
          </p:cNvPr>
          <p:cNvGrpSpPr/>
          <p:nvPr/>
        </p:nvGrpSpPr>
        <p:grpSpPr>
          <a:xfrm>
            <a:off x="147623" y="3392616"/>
            <a:ext cx="4703792" cy="872137"/>
            <a:chOff x="3547552" y="3825287"/>
            <a:chExt cx="8922336" cy="1062213"/>
          </a:xfrm>
        </p:grpSpPr>
        <p:sp>
          <p:nvSpPr>
            <p:cNvPr id="248" name="矩形: 圆角 5">
              <a:extLst>
                <a:ext uri="{FF2B5EF4-FFF2-40B4-BE49-F238E27FC236}">
                  <a16:creationId xmlns:a16="http://schemas.microsoft.com/office/drawing/2014/main" id="{A4C0BCE3-CD98-433B-BE36-9EF7463297D6}"/>
                </a:ext>
              </a:extLst>
            </p:cNvPr>
            <p:cNvSpPr/>
            <p:nvPr/>
          </p:nvSpPr>
          <p:spPr>
            <a:xfrm>
              <a:off x="3547552" y="3825287"/>
              <a:ext cx="8061806" cy="1057420"/>
            </a:xfrm>
            <a:prstGeom prst="roundRect">
              <a:avLst/>
            </a:prstGeom>
            <a:solidFill>
              <a:srgbClr val="FFFFFF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654EB759-EC84-4480-A7DC-4214AD8DD245}"/>
                </a:ext>
              </a:extLst>
            </p:cNvPr>
            <p:cNvSpPr/>
            <p:nvPr/>
          </p:nvSpPr>
          <p:spPr>
            <a:xfrm>
              <a:off x="3635956" y="3875394"/>
              <a:ext cx="8833932" cy="1012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(3)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tách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phận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cùn</a:t>
              </a:r>
              <a:r>
                <a:rPr lang="en-US" sz="2400" b="0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g</a:t>
              </a:r>
              <a:r>
                <a:rPr lang="en-US" sz="2400" b="0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chức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năng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cần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dấu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(…)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80C6AC3A-CA69-46F1-A050-EA90ADACFD64}"/>
              </a:ext>
            </a:extLst>
          </p:cNvPr>
          <p:cNvGrpSpPr/>
          <p:nvPr/>
        </p:nvGrpSpPr>
        <p:grpSpPr>
          <a:xfrm>
            <a:off x="56586" y="4791396"/>
            <a:ext cx="4428937" cy="483541"/>
            <a:chOff x="3547552" y="3825287"/>
            <a:chExt cx="8922336" cy="1107526"/>
          </a:xfrm>
        </p:grpSpPr>
        <p:sp>
          <p:nvSpPr>
            <p:cNvPr id="252" name="矩形: 圆角 5">
              <a:extLst>
                <a:ext uri="{FF2B5EF4-FFF2-40B4-BE49-F238E27FC236}">
                  <a16:creationId xmlns:a16="http://schemas.microsoft.com/office/drawing/2014/main" id="{D3CEA5D0-4E8A-41E7-BCEE-FECDB82C700C}"/>
                </a:ext>
              </a:extLst>
            </p:cNvPr>
            <p:cNvSpPr/>
            <p:nvPr/>
          </p:nvSpPr>
          <p:spPr>
            <a:xfrm>
              <a:off x="3547552" y="3825287"/>
              <a:ext cx="8061806" cy="1057420"/>
            </a:xfrm>
            <a:prstGeom prst="roundRect">
              <a:avLst/>
            </a:prstGeom>
            <a:solidFill>
              <a:srgbClr val="FFFFFF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830EF85D-F7D8-43C8-9E30-3226656B29CF}"/>
                </a:ext>
              </a:extLst>
            </p:cNvPr>
            <p:cNvSpPr/>
            <p:nvPr/>
          </p:nvSpPr>
          <p:spPr>
            <a:xfrm>
              <a:off x="3635957" y="3875393"/>
              <a:ext cx="8833931" cy="10574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1" i="0" dirty="0">
                  <a:solidFill>
                    <a:srgbClr val="00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(4) </a:t>
              </a:r>
              <a:r>
                <a:rPr lang="en-US" sz="2400" b="1" i="0" dirty="0" err="1">
                  <a:solidFill>
                    <a:srgbClr val="00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400" b="1" i="0" dirty="0">
                  <a:solidFill>
                    <a:srgbClr val="00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trái</a:t>
              </a:r>
              <a:r>
                <a:rPr lang="en-US" sz="2400" b="1" i="0" dirty="0">
                  <a:solidFill>
                    <a:srgbClr val="00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nghĩa</a:t>
              </a:r>
              <a:r>
                <a:rPr lang="en-US" sz="2400" b="1" i="0" dirty="0">
                  <a:solidFill>
                    <a:srgbClr val="00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2400" b="1" i="0" dirty="0">
                  <a:solidFill>
                    <a:srgbClr val="00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khen</a:t>
              </a:r>
              <a:r>
                <a:rPr lang="en-US" sz="2400" b="1" i="0" dirty="0">
                  <a:solidFill>
                    <a:srgbClr val="00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400" b="1" i="0" dirty="0">
                  <a:solidFill>
                    <a:srgbClr val="00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(…)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F2C6A9D3-3F33-4F10-9010-9ADFF8CC0B12}"/>
              </a:ext>
            </a:extLst>
          </p:cNvPr>
          <p:cNvGrpSpPr/>
          <p:nvPr/>
        </p:nvGrpSpPr>
        <p:grpSpPr>
          <a:xfrm>
            <a:off x="92693" y="5524968"/>
            <a:ext cx="4428937" cy="2346911"/>
            <a:chOff x="3547552" y="3825287"/>
            <a:chExt cx="8922336" cy="3047281"/>
          </a:xfrm>
        </p:grpSpPr>
        <p:sp>
          <p:nvSpPr>
            <p:cNvPr id="255" name="矩形: 圆角 5">
              <a:extLst>
                <a:ext uri="{FF2B5EF4-FFF2-40B4-BE49-F238E27FC236}">
                  <a16:creationId xmlns:a16="http://schemas.microsoft.com/office/drawing/2014/main" id="{FB799FB8-67F8-416A-9005-8F8E25A11BA0}"/>
                </a:ext>
              </a:extLst>
            </p:cNvPr>
            <p:cNvSpPr/>
            <p:nvPr/>
          </p:nvSpPr>
          <p:spPr>
            <a:xfrm>
              <a:off x="3547552" y="3825287"/>
              <a:ext cx="8061806" cy="1057420"/>
            </a:xfrm>
            <a:prstGeom prst="roundRect">
              <a:avLst/>
            </a:prstGeom>
            <a:solidFill>
              <a:srgbClr val="FFFFFF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330627AC-7A17-45B9-BB4E-6C2177A9012B}"/>
                </a:ext>
              </a:extLst>
            </p:cNvPr>
            <p:cNvSpPr/>
            <p:nvPr/>
          </p:nvSpPr>
          <p:spPr>
            <a:xfrm>
              <a:off x="3635957" y="3875389"/>
              <a:ext cx="8833931" cy="2997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sz="2400" b="1" dirty="0">
                <a:solidFill>
                  <a:srgbClr val="000099"/>
                </a:solidFill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sz="2400" b="1" i="0" dirty="0" smtClean="0">
                <a:solidFill>
                  <a:srgbClr val="000099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sz="2400" b="1" dirty="0" smtClean="0">
                <a:solidFill>
                  <a:srgbClr val="000099"/>
                </a:solidFill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sz="2400" b="1" i="0" dirty="0" smtClean="0">
                <a:solidFill>
                  <a:srgbClr val="000099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sz="2400" b="1" dirty="0" smtClean="0">
                <a:solidFill>
                  <a:srgbClr val="000099"/>
                </a:solidFill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sz="2400" b="1" i="0" dirty="0">
                <a:solidFill>
                  <a:srgbClr val="000099"/>
                </a:solidFill>
                <a:effectLst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38E46CED-5042-478E-BBA5-F4C667359FD7}"/>
              </a:ext>
            </a:extLst>
          </p:cNvPr>
          <p:cNvGrpSpPr/>
          <p:nvPr/>
        </p:nvGrpSpPr>
        <p:grpSpPr>
          <a:xfrm>
            <a:off x="7960540" y="197163"/>
            <a:ext cx="4428937" cy="917262"/>
            <a:chOff x="3547552" y="3825287"/>
            <a:chExt cx="8922336" cy="1057420"/>
          </a:xfrm>
        </p:grpSpPr>
        <p:sp>
          <p:nvSpPr>
            <p:cNvPr id="258" name="矩形: 圆角 5">
              <a:extLst>
                <a:ext uri="{FF2B5EF4-FFF2-40B4-BE49-F238E27FC236}">
                  <a16:creationId xmlns:a16="http://schemas.microsoft.com/office/drawing/2014/main" id="{E63D5165-4777-4A9B-B223-512F38564991}"/>
                </a:ext>
              </a:extLst>
            </p:cNvPr>
            <p:cNvSpPr/>
            <p:nvPr/>
          </p:nvSpPr>
          <p:spPr>
            <a:xfrm>
              <a:off x="3547552" y="3825287"/>
              <a:ext cx="8061806" cy="1057420"/>
            </a:xfrm>
            <a:prstGeom prst="roundRect">
              <a:avLst/>
            </a:prstGeom>
            <a:solidFill>
              <a:srgbClr val="FFFFFF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5ED6DE8C-E0C5-4132-A924-BF1A0768A77C}"/>
                </a:ext>
              </a:extLst>
            </p:cNvPr>
            <p:cNvSpPr/>
            <p:nvPr/>
          </p:nvSpPr>
          <p:spPr>
            <a:xfrm>
              <a:off x="3635957" y="3875393"/>
              <a:ext cx="8833931" cy="9579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(6)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thúc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, ta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dấu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(…)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5CF9CD3A-2EEB-4A70-8595-DE966FB84604}"/>
              </a:ext>
            </a:extLst>
          </p:cNvPr>
          <p:cNvGrpSpPr/>
          <p:nvPr/>
        </p:nvGrpSpPr>
        <p:grpSpPr>
          <a:xfrm>
            <a:off x="8004423" y="1376419"/>
            <a:ext cx="4125965" cy="1256536"/>
            <a:chOff x="3547552" y="3825287"/>
            <a:chExt cx="8311983" cy="1120136"/>
          </a:xfrm>
        </p:grpSpPr>
        <p:sp>
          <p:nvSpPr>
            <p:cNvPr id="261" name="矩形: 圆角 5">
              <a:extLst>
                <a:ext uri="{FF2B5EF4-FFF2-40B4-BE49-F238E27FC236}">
                  <a16:creationId xmlns:a16="http://schemas.microsoft.com/office/drawing/2014/main" id="{CD952653-2DC4-4EE9-84CA-BDFCDDC488E6}"/>
                </a:ext>
              </a:extLst>
            </p:cNvPr>
            <p:cNvSpPr/>
            <p:nvPr/>
          </p:nvSpPr>
          <p:spPr>
            <a:xfrm>
              <a:off x="3547552" y="3825287"/>
              <a:ext cx="8061806" cy="1057420"/>
            </a:xfrm>
            <a:prstGeom prst="roundRect">
              <a:avLst/>
            </a:prstGeom>
            <a:solidFill>
              <a:srgbClr val="FFFFFF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D0A97718-4A7B-4520-A5D9-5C99CAC11BB8}"/>
                </a:ext>
              </a:extLst>
            </p:cNvPr>
            <p:cNvSpPr/>
            <p:nvPr/>
          </p:nvSpPr>
          <p:spPr>
            <a:xfrm>
              <a:off x="3635957" y="3875393"/>
              <a:ext cx="8223578" cy="1070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vi-VN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(7) Từ trái nghĩa với sắc (thường đi với đồ vật như dao, kéo) là (…)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0D89FBF3-A10C-470C-8A6C-20C8EA6937D0}"/>
              </a:ext>
            </a:extLst>
          </p:cNvPr>
          <p:cNvGrpSpPr/>
          <p:nvPr/>
        </p:nvGrpSpPr>
        <p:grpSpPr>
          <a:xfrm>
            <a:off x="7985050" y="3501791"/>
            <a:ext cx="4206950" cy="917262"/>
            <a:chOff x="3547552" y="3825287"/>
            <a:chExt cx="8475131" cy="1057420"/>
          </a:xfrm>
        </p:grpSpPr>
        <p:sp>
          <p:nvSpPr>
            <p:cNvPr id="266" name="矩形: 圆角 5">
              <a:extLst>
                <a:ext uri="{FF2B5EF4-FFF2-40B4-BE49-F238E27FC236}">
                  <a16:creationId xmlns:a16="http://schemas.microsoft.com/office/drawing/2014/main" id="{64DA4B04-4382-4BF1-AFCC-24910E8B7C84}"/>
                </a:ext>
              </a:extLst>
            </p:cNvPr>
            <p:cNvSpPr/>
            <p:nvPr/>
          </p:nvSpPr>
          <p:spPr>
            <a:xfrm>
              <a:off x="3547552" y="3825287"/>
              <a:ext cx="8061806" cy="1057420"/>
            </a:xfrm>
            <a:prstGeom prst="roundRect">
              <a:avLst/>
            </a:prstGeom>
            <a:solidFill>
              <a:srgbClr val="FFFFFF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B6472421-2D37-4CA8-BDC4-C09E59EBF562}"/>
                </a:ext>
              </a:extLst>
            </p:cNvPr>
            <p:cNvSpPr/>
            <p:nvPr/>
          </p:nvSpPr>
          <p:spPr>
            <a:xfrm>
              <a:off x="3635957" y="3875393"/>
              <a:ext cx="8386726" cy="9579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(8)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thúc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, ta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dấu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(…)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E7373876-BAB0-4FBC-BE21-6D37F55942E9}"/>
              </a:ext>
            </a:extLst>
          </p:cNvPr>
          <p:cNvGrpSpPr/>
          <p:nvPr/>
        </p:nvGrpSpPr>
        <p:grpSpPr>
          <a:xfrm>
            <a:off x="8513493" y="4813550"/>
            <a:ext cx="3802332" cy="917262"/>
            <a:chOff x="3547552" y="3825287"/>
            <a:chExt cx="8475131" cy="1057420"/>
          </a:xfrm>
        </p:grpSpPr>
        <p:sp>
          <p:nvSpPr>
            <p:cNvPr id="269" name="矩形: 圆角 5">
              <a:extLst>
                <a:ext uri="{FF2B5EF4-FFF2-40B4-BE49-F238E27FC236}">
                  <a16:creationId xmlns:a16="http://schemas.microsoft.com/office/drawing/2014/main" id="{6EE9DA50-1482-4D00-868A-8CF693A7D8E7}"/>
                </a:ext>
              </a:extLst>
            </p:cNvPr>
            <p:cNvSpPr/>
            <p:nvPr/>
          </p:nvSpPr>
          <p:spPr>
            <a:xfrm>
              <a:off x="3547552" y="3825287"/>
              <a:ext cx="8061806" cy="1057420"/>
            </a:xfrm>
            <a:prstGeom prst="roundRect">
              <a:avLst/>
            </a:prstGeom>
            <a:solidFill>
              <a:srgbClr val="FFFFFF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927AB071-1D87-4A7A-82B1-A8D624773B46}"/>
                </a:ext>
              </a:extLst>
            </p:cNvPr>
            <p:cNvSpPr/>
            <p:nvPr/>
          </p:nvSpPr>
          <p:spPr>
            <a:xfrm>
              <a:off x="3635958" y="3875393"/>
              <a:ext cx="8386725" cy="9579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0" i="0" dirty="0">
                  <a:solidFill>
                    <a:srgbClr val="000000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9)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thúc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, ta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dấu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(…)</a:t>
              </a: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BADCA5B9-7E95-4CC1-9226-2875F7A4851C}"/>
              </a:ext>
            </a:extLst>
          </p:cNvPr>
          <p:cNvGrpSpPr/>
          <p:nvPr/>
        </p:nvGrpSpPr>
        <p:grpSpPr>
          <a:xfrm>
            <a:off x="6810375" y="5941113"/>
            <a:ext cx="5381625" cy="556991"/>
            <a:chOff x="3547552" y="3825287"/>
            <a:chExt cx="8475131" cy="818335"/>
          </a:xfrm>
        </p:grpSpPr>
        <p:sp>
          <p:nvSpPr>
            <p:cNvPr id="273" name="矩形: 圆角 5">
              <a:extLst>
                <a:ext uri="{FF2B5EF4-FFF2-40B4-BE49-F238E27FC236}">
                  <a16:creationId xmlns:a16="http://schemas.microsoft.com/office/drawing/2014/main" id="{87544F7D-0011-4C6A-AB3D-E84B41BA77E8}"/>
                </a:ext>
              </a:extLst>
            </p:cNvPr>
            <p:cNvSpPr/>
            <p:nvPr/>
          </p:nvSpPr>
          <p:spPr>
            <a:xfrm>
              <a:off x="3547552" y="3825287"/>
              <a:ext cx="8061807" cy="818335"/>
            </a:xfrm>
            <a:prstGeom prst="roundRect">
              <a:avLst/>
            </a:prstGeom>
            <a:solidFill>
              <a:srgbClr val="FFFFFF"/>
            </a:solidFill>
            <a:ln w="38100" cap="rnd" cmpd="thickThin">
              <a:solidFill>
                <a:srgbClr val="FF9409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41BC365F-2B89-407B-B653-D505B7CC3930}"/>
                </a:ext>
              </a:extLst>
            </p:cNvPr>
            <p:cNvSpPr/>
            <p:nvPr/>
          </p:nvSpPr>
          <p:spPr>
            <a:xfrm>
              <a:off x="3635957" y="3875393"/>
              <a:ext cx="8386726" cy="6782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(10)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Gần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mực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thì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đen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gần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(…)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thì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i="0" dirty="0" err="1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2400" b="1" i="0" dirty="0">
                  <a:solidFill>
                    <a:srgbClr val="000099"/>
                  </a:solidFill>
                  <a:effectLst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230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  <p:bldP spid="130" grpId="0"/>
      <p:bldP spid="131" grpId="0"/>
      <p:bldP spid="131" grpId="1"/>
      <p:bldP spid="133" grpId="0"/>
      <p:bldP spid="134" grpId="0"/>
      <p:bldP spid="136" grpId="0"/>
      <p:bldP spid="137" grpId="0"/>
      <p:bldP spid="138" grpId="0"/>
      <p:bldP spid="139" grpId="0"/>
      <p:bldP spid="139" grpId="1"/>
      <p:bldP spid="140" grpId="0"/>
      <p:bldP spid="141" grpId="0"/>
      <p:bldP spid="142" grpId="0"/>
      <p:bldP spid="142" grpId="1"/>
      <p:bldP spid="143" grpId="0"/>
      <p:bldP spid="144" grpId="0"/>
      <p:bldP spid="145" grpId="0"/>
      <p:bldP spid="166" grpId="0"/>
      <p:bldP spid="167" grpId="0"/>
      <p:bldP spid="168" grpId="0"/>
      <p:bldP spid="169" grpId="0"/>
      <p:bldP spid="169" grpId="1"/>
      <p:bldP spid="173" grpId="0"/>
      <p:bldP spid="174" grpId="0"/>
      <p:bldP spid="174" grpId="1"/>
      <p:bldP spid="175" grpId="0"/>
      <p:bldP spid="179" grpId="0"/>
      <p:bldP spid="180" grpId="0"/>
      <p:bldP spid="181" grpId="0"/>
      <p:bldP spid="185" grpId="0"/>
      <p:bldP spid="186" grpId="0"/>
      <p:bldP spid="187" grpId="0"/>
      <p:bldP spid="191" grpId="0"/>
      <p:bldP spid="191" grpId="1"/>
      <p:bldP spid="192" grpId="0"/>
      <p:bldP spid="209" grpId="0"/>
      <p:bldP spid="210" grpId="0"/>
      <p:bldP spid="211" grpId="0"/>
      <p:bldP spid="215" grpId="0"/>
      <p:bldP spid="216" grpId="0"/>
      <p:bldP spid="216" grpId="1"/>
      <p:bldP spid="217" grpId="0"/>
      <p:bldP spid="220" grpId="0"/>
      <p:bldP spid="224" grpId="0"/>
      <p:bldP spid="225" grpId="0"/>
      <p:bldP spid="225" grpId="1"/>
      <p:bldP spid="227" grpId="0"/>
      <p:bldP spid="228" grpId="0"/>
      <p:bldP spid="228" grpId="1"/>
      <p:bldP spid="236" grpId="0"/>
      <p:bldP spid="239" grpId="0"/>
      <p:bldP spid="241" grpId="0"/>
      <p:bldP spid="24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82533A2A-6695-4E08-9623-74F2F0F75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434267"/>
              </p:ext>
            </p:extLst>
          </p:nvPr>
        </p:nvGraphicFramePr>
        <p:xfrm>
          <a:off x="614597" y="434716"/>
          <a:ext cx="11122701" cy="6299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7545">
                  <a:extLst>
                    <a:ext uri="{9D8B030D-6E8A-4147-A177-3AD203B41FA5}">
                      <a16:colId xmlns:a16="http://schemas.microsoft.com/office/drawing/2014/main" val="2487505679"/>
                    </a:ext>
                  </a:extLst>
                </a:gridCol>
                <a:gridCol w="3215156">
                  <a:extLst>
                    <a:ext uri="{9D8B030D-6E8A-4147-A177-3AD203B41FA5}">
                      <a16:colId xmlns:a16="http://schemas.microsoft.com/office/drawing/2014/main" val="1286861498"/>
                    </a:ext>
                  </a:extLst>
                </a:gridCol>
              </a:tblGrid>
              <a:tr h="60752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+mn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Kiểu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+mn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526592"/>
                  </a:ext>
                </a:extLst>
              </a:tr>
              <a:tr h="607521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(1) Hai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cậu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bé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nói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chuyện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với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nhau</a:t>
                      </a:r>
                      <a:endParaRPr lang="en-US" sz="3200" b="1" dirty="0">
                        <a:solidFill>
                          <a:srgbClr val="000099"/>
                        </a:solidFill>
                        <a:latin typeface="+mn-lt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hỏi</a:t>
                      </a:r>
                      <a:endParaRPr lang="en-US" sz="3200" b="1" dirty="0">
                        <a:solidFill>
                          <a:srgbClr val="000099"/>
                        </a:solidFill>
                        <a:latin typeface="Arial Narrow" panose="020B0606020202030204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073407"/>
                  </a:ext>
                </a:extLst>
              </a:tr>
              <a:tr h="1119118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(2)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Đố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cậu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bệnh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sốt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xuất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huyết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lây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qua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đường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nào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kể</a:t>
                      </a:r>
                      <a:endParaRPr lang="en-US" sz="3200" b="1" dirty="0">
                        <a:solidFill>
                          <a:srgbClr val="000099"/>
                        </a:solidFill>
                        <a:latin typeface="Arial Narrow" panose="020B0606020202030204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719761"/>
                  </a:ext>
                </a:extLst>
              </a:tr>
              <a:tr h="1119118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(3) Theo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tớ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qua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đường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hàng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không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cậu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ạ!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kể</a:t>
                      </a:r>
                      <a:endParaRPr lang="en-US" sz="3200" b="1" dirty="0">
                        <a:solidFill>
                          <a:srgbClr val="000099"/>
                        </a:solidFill>
                        <a:latin typeface="Arial Narrow" panose="020B0606020202030204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027564"/>
                  </a:ext>
                </a:extLst>
              </a:tr>
              <a:tr h="607521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(4)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Ôi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trời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endParaRPr lang="en-US" sz="3200" b="1" dirty="0">
                        <a:solidFill>
                          <a:srgbClr val="000099"/>
                        </a:solidFill>
                        <a:latin typeface="Arial Narrow" panose="020B0606020202030204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275571"/>
                  </a:ext>
                </a:extLst>
              </a:tr>
              <a:tr h="607521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(5) Sao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lại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qua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đường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đó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hỏi</a:t>
                      </a:r>
                      <a:endParaRPr lang="en-US" sz="3200" b="1" dirty="0">
                        <a:solidFill>
                          <a:srgbClr val="000099"/>
                        </a:solidFill>
                        <a:latin typeface="Arial Narrow" panose="020B0606020202030204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331124"/>
                  </a:ext>
                </a:extLst>
              </a:tr>
              <a:tr h="1630715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(6)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Vì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muỗi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vằn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sau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khi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hút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máu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xong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sẽ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bay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truyền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bệnh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này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sang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khác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mà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+mn-lt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</a:t>
                      </a:r>
                      <a:r>
                        <a:rPr lang="en-US" sz="3200" b="1" dirty="0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99"/>
                          </a:solidFill>
                          <a:latin typeface="Arial Narrow" panose="020B0606020202030204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kể</a:t>
                      </a:r>
                      <a:endParaRPr lang="en-US" sz="3200" b="1" dirty="0">
                        <a:solidFill>
                          <a:srgbClr val="000099"/>
                        </a:solidFill>
                        <a:latin typeface="Arial Narrow" panose="020B0606020202030204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535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5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13504E8-3D63-48A2-A29D-95BE72A907C3}"/>
              </a:ext>
            </a:extLst>
          </p:cNvPr>
          <p:cNvSpPr txBox="1"/>
          <p:nvPr/>
        </p:nvSpPr>
        <p:spPr>
          <a:xfrm>
            <a:off x="4345312" y="2173574"/>
            <a:ext cx="5428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33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</a:t>
            </a:r>
            <a:r>
              <a:rPr lang="en-US" sz="4000" b="1" dirty="0" err="1">
                <a:solidFill>
                  <a:srgbClr val="0033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4000" b="1" dirty="0">
                <a:solidFill>
                  <a:srgbClr val="0033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viện</a:t>
            </a:r>
            <a:r>
              <a:rPr lang="en-US" sz="4000" b="1" dirty="0">
                <a:solidFill>
                  <a:srgbClr val="0033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7" name="Arrow: Right 6">
            <a:hlinkClick r:id="rId3" action="ppaction://hlinksldjump"/>
            <a:extLst>
              <a:ext uri="{FF2B5EF4-FFF2-40B4-BE49-F238E27FC236}">
                <a16:creationId xmlns:a16="http://schemas.microsoft.com/office/drawing/2014/main" id="{FD0E78BB-993F-405F-8699-630F35270019}"/>
              </a:ext>
            </a:extLst>
          </p:cNvPr>
          <p:cNvSpPr/>
          <p:nvPr/>
        </p:nvSpPr>
        <p:spPr>
          <a:xfrm>
            <a:off x="11117944" y="6400800"/>
            <a:ext cx="1074057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624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Right 8">
            <a:hlinkClick r:id="rId3" action="ppaction://hlinksldjump"/>
            <a:extLst>
              <a:ext uri="{FF2B5EF4-FFF2-40B4-BE49-F238E27FC236}">
                <a16:creationId xmlns:a16="http://schemas.microsoft.com/office/drawing/2014/main" id="{99D5D0B1-1EC3-4925-93C7-7C7F4DAE22E1}"/>
              </a:ext>
            </a:extLst>
          </p:cNvPr>
          <p:cNvSpPr/>
          <p:nvPr/>
        </p:nvSpPr>
        <p:spPr>
          <a:xfrm>
            <a:off x="11117944" y="6400800"/>
            <a:ext cx="1074057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7A8DD3-3BDA-4A18-B1DF-91AF58C8E8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299803" y="-124131"/>
            <a:ext cx="12203375" cy="62251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877AE7-70B5-4453-BE29-D4DE88B65474}"/>
              </a:ext>
            </a:extLst>
          </p:cNvPr>
          <p:cNvSpPr txBox="1"/>
          <p:nvPr/>
        </p:nvSpPr>
        <p:spPr>
          <a:xfrm>
            <a:off x="4345312" y="2068643"/>
            <a:ext cx="6012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33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</a:t>
            </a:r>
            <a:r>
              <a:rPr lang="en-US" sz="4000" b="1" dirty="0" err="1">
                <a:solidFill>
                  <a:srgbClr val="0033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0033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4000" dirty="0">
                <a:solidFill>
                  <a:srgbClr val="0033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928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F209D2-F64C-4680-AC98-79C2286B5A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704538" y="191876"/>
            <a:ext cx="10966790" cy="55943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2F5F30-9C24-4648-BCD0-8E0603C186E6}"/>
              </a:ext>
            </a:extLst>
          </p:cNvPr>
          <p:cNvSpPr txBox="1"/>
          <p:nvPr/>
        </p:nvSpPr>
        <p:spPr>
          <a:xfrm>
            <a:off x="3582649" y="2173575"/>
            <a:ext cx="5771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4000" b="1" dirty="0" err="1">
                <a:solidFill>
                  <a:srgbClr val="0033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solidFill>
                  <a:srgbClr val="0033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33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4000" b="1" dirty="0">
                <a:solidFill>
                  <a:srgbClr val="0033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33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rgbClr val="0033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33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solidFill>
                  <a:srgbClr val="0033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</a:t>
            </a:r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129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35480B-A736-4A8F-B646-82AB7FAD745C}"/>
              </a:ext>
            </a:extLst>
          </p:cNvPr>
          <p:cNvSpPr txBox="1"/>
          <p:nvPr/>
        </p:nvSpPr>
        <p:spPr>
          <a:xfrm>
            <a:off x="1798820" y="816647"/>
            <a:ext cx="8088131" cy="21452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một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vi-VN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rrow: Right 7">
            <a:hlinkClick r:id="rId3" action="ppaction://hlinksldjump"/>
            <a:extLst>
              <a:ext uri="{FF2B5EF4-FFF2-40B4-BE49-F238E27FC236}">
                <a16:creationId xmlns:a16="http://schemas.microsoft.com/office/drawing/2014/main" id="{B56D07A3-C303-4F1F-90DB-55CD11ACDC7B}"/>
              </a:ext>
            </a:extLst>
          </p:cNvPr>
          <p:cNvSpPr/>
          <p:nvPr/>
        </p:nvSpPr>
        <p:spPr>
          <a:xfrm>
            <a:off x="11117944" y="6400800"/>
            <a:ext cx="1074057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594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9E8AA36-53D8-4C15-8345-FC0C5405B1C1}"/>
              </a:ext>
            </a:extLst>
          </p:cNvPr>
          <p:cNvSpPr/>
          <p:nvPr/>
        </p:nvSpPr>
        <p:spPr>
          <a:xfrm>
            <a:off x="346218" y="802152"/>
            <a:ext cx="11299244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DB2BFB-0A33-4293-8E4B-BCFE4EEB7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69" y="2538380"/>
            <a:ext cx="9236863" cy="10054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9FB03F-8159-4511-BB70-77E0E38A1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54" y="3700800"/>
            <a:ext cx="9236863" cy="10054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E4D4F3-58ED-4CC6-89C7-6DED253EA8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44" y="4860889"/>
            <a:ext cx="9236859" cy="97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6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9E8AA36-53D8-4C15-8345-FC0C5405B1C1}"/>
              </a:ext>
            </a:extLst>
          </p:cNvPr>
          <p:cNvSpPr/>
          <p:nvPr/>
        </p:nvSpPr>
        <p:spPr>
          <a:xfrm>
            <a:off x="313561" y="638619"/>
            <a:ext cx="11299244" cy="1241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vi-VN" sz="3733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DB2BFB-0A33-4293-8E4B-BCFE4EEB7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40" y="2558311"/>
            <a:ext cx="9236863" cy="10054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9FB03F-8159-4511-BB70-77E0E38A1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054" y="3700800"/>
            <a:ext cx="9236863" cy="10054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E4D4F3-58ED-4CC6-89C7-6DED253EA8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44" y="4860889"/>
            <a:ext cx="9236859" cy="976756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EF296E49-8383-4385-93F5-67B1E7732F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959" y="4237577"/>
            <a:ext cx="1727973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A7126C7-1340-410F-AC67-67395AAD47EC}"/>
              </a:ext>
            </a:extLst>
          </p:cNvPr>
          <p:cNvSpPr/>
          <p:nvPr/>
        </p:nvSpPr>
        <p:spPr>
          <a:xfrm>
            <a:off x="481692" y="253093"/>
            <a:ext cx="11535166" cy="434983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>
              <a:lnSpc>
                <a:spcPts val="2267"/>
              </a:lnSpc>
              <a:spcBef>
                <a:spcPts val="933"/>
              </a:spcBef>
              <a:spcAft>
                <a:spcPts val="933"/>
              </a:spcAft>
              <a:defRPr/>
            </a:pPr>
            <a:endParaRPr lang="en-US" sz="1867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562622-FEC0-4B02-8A17-3862A457007A}"/>
              </a:ext>
            </a:extLst>
          </p:cNvPr>
          <p:cNvSpPr/>
          <p:nvPr/>
        </p:nvSpPr>
        <p:spPr>
          <a:xfrm>
            <a:off x="595993" y="504267"/>
            <a:ext cx="1114425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spcBef>
                <a:spcPts val="933"/>
              </a:spcBef>
              <a:spcAft>
                <a:spcPts val="933"/>
              </a:spcAft>
            </a:pP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Câu thể hiện cảm xúc là câu dùng để bộc lộ trạng thái, cảm xúc một cách trực tiếp như: </a:t>
            </a:r>
            <a:r>
              <a:rPr lang="vi-VN" sz="3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vui vẻ, phấn khích, buồn bã, đau xót, ngạc nhiên,...</a:t>
            </a: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 người nói đối với sự vật, hiện tượng nào đó.</a:t>
            </a:r>
          </a:p>
          <a:p>
            <a:pPr algn="just" defTabSz="914377">
              <a:spcBef>
                <a:spcPts val="933"/>
              </a:spcBef>
              <a:spcAft>
                <a:spcPts val="933"/>
              </a:spcAft>
            </a:pP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 Thường có dấu chấm than ở cuối câu. </a:t>
            </a:r>
          </a:p>
          <a:p>
            <a:pPr algn="just" defTabSz="914377">
              <a:spcBef>
                <a:spcPts val="933"/>
              </a:spcBef>
              <a:spcAft>
                <a:spcPts val="933"/>
              </a:spcAft>
            </a:pPr>
            <a:r>
              <a:rPr lang="vi-VN" sz="32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 Ví dụ: “A, mẹ đã về!”. </a:t>
            </a:r>
          </a:p>
        </p:txBody>
      </p:sp>
      <p:pic>
        <p:nvPicPr>
          <p:cNvPr id="7" name="Picture 4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0481FE39-91DC-4819-A97E-3883144BE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11213" y="4349833"/>
            <a:ext cx="2896809" cy="266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58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A7126C7-1340-410F-AC67-67395AAD47EC}"/>
              </a:ext>
            </a:extLst>
          </p:cNvPr>
          <p:cNvSpPr/>
          <p:nvPr/>
        </p:nvSpPr>
        <p:spPr>
          <a:xfrm>
            <a:off x="1115759" y="862178"/>
            <a:ext cx="9934575" cy="4349833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algn="just" defTabSz="914377">
              <a:lnSpc>
                <a:spcPts val="2267"/>
              </a:lnSpc>
              <a:spcBef>
                <a:spcPts val="933"/>
              </a:spcBef>
              <a:spcAft>
                <a:spcPts val="933"/>
              </a:spcAft>
              <a:defRPr/>
            </a:pPr>
            <a:endParaRPr lang="en-US" sz="1867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7847520-FB81-4AF5-A287-C46AD6DAE8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688" b="94858" l="4610" r="94681">
                        <a14:foregroundMark x1="17376" y1="91135" x2="22695" y2="90071"/>
                        <a14:foregroundMark x1="27482" y1="88475" x2="31383" y2="92199"/>
                        <a14:foregroundMark x1="21809" y1="89007" x2="22340" y2="85461"/>
                        <a14:foregroundMark x1="76950" y1="90071" x2="74645" y2="73050"/>
                        <a14:foregroundMark x1="85461" y1="89894" x2="90426" y2="91844"/>
                        <a14:foregroundMark x1="76773" y1="66312" x2="83156" y2="69149"/>
                        <a14:foregroundMark x1="39184" y1="56915" x2="41489" y2="54965"/>
                        <a14:foregroundMark x1="81028" y1="67908" x2="85993" y2="85638"/>
                        <a14:foregroundMark x1="85816" y1="67021" x2="87411" y2="71986"/>
                        <a14:foregroundMark x1="87943" y1="65603" x2="88830" y2="70035"/>
                        <a14:foregroundMark x1="22340" y1="57447" x2="27660" y2="551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713"/>
          <a:stretch/>
        </p:blipFill>
        <p:spPr>
          <a:xfrm>
            <a:off x="3374287" y="3969925"/>
            <a:ext cx="4719917" cy="312868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88C63C8-7F24-48E1-974E-3174EE6FC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6" y="4321504"/>
            <a:ext cx="4092215" cy="25364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4075AB9-8D1D-4FAB-ABBE-5183C1A69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786" y="4370138"/>
            <a:ext cx="4092215" cy="25364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820CD8-7686-4632-ADA8-841EF63CFB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1395" y="1156656"/>
            <a:ext cx="3231160" cy="9266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9E7A31-494B-4306-8D7E-ACA6CF608F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2291" y="2420024"/>
            <a:ext cx="8047417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</TotalTime>
  <Words>913</Words>
  <Application>Microsoft Office PowerPoint</Application>
  <PresentationFormat>Widescreen</PresentationFormat>
  <Paragraphs>167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微软雅黑</vt:lpstr>
      <vt:lpstr>宋体</vt:lpstr>
      <vt:lpstr>Arial</vt:lpstr>
      <vt:lpstr>Arial Narrow</vt:lpstr>
      <vt:lpstr>Arial-Rounded</vt:lpstr>
      <vt:lpstr>Calibri</vt:lpstr>
      <vt:lpstr>等线</vt:lpstr>
      <vt:lpstr>Gloria Hallelujah</vt:lpstr>
      <vt:lpstr>Times New Roman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Thuy Linhh</cp:lastModifiedBy>
  <cp:revision>56</cp:revision>
  <dcterms:created xsi:type="dcterms:W3CDTF">2022-06-29T08:11:53Z</dcterms:created>
  <dcterms:modified xsi:type="dcterms:W3CDTF">2025-12-16T14:21:14Z</dcterms:modified>
</cp:coreProperties>
</file>