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  <p:sldMasterId id="2147483741" r:id="rId3"/>
    <p:sldMasterId id="2147483754" r:id="rId4"/>
  </p:sldMasterIdLst>
  <p:notesMasterIdLst>
    <p:notesMasterId r:id="rId19"/>
  </p:notesMasterIdLst>
  <p:sldIdLst>
    <p:sldId id="339" r:id="rId5"/>
    <p:sldId id="2641" r:id="rId6"/>
    <p:sldId id="2642" r:id="rId7"/>
    <p:sldId id="2643" r:id="rId8"/>
    <p:sldId id="2644" r:id="rId9"/>
    <p:sldId id="2645" r:id="rId10"/>
    <p:sldId id="2646" r:id="rId11"/>
    <p:sldId id="288" r:id="rId12"/>
    <p:sldId id="334" r:id="rId13"/>
    <p:sldId id="2647" r:id="rId14"/>
    <p:sldId id="335" r:id="rId15"/>
    <p:sldId id="287" r:id="rId16"/>
    <p:sldId id="267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3DB9-BE8E-4C03-886D-A2D869983D8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D6C63-A200-4A9B-9882-2186EA32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GV lấy 1 ví dụ trước.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C1812-77CE-484E-85F6-6B2D04A9A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6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C1812-77CE-484E-85F6-6B2D04A9A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1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C1812-77CE-484E-85F6-6B2D04A9A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1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5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1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9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56F18-7758-4088-B605-A1ADC041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ECE75-A5BA-4A83-BB3E-67E16A7F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6DA45-5184-4982-8D77-967F4B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B7BF5-936C-4D74-B510-B3B333E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73C1E-815B-44B8-B7EA-3D3EFC5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6559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465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119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861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2455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8731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4157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1753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852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819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67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56F18-7758-4088-B605-A1ADC041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ECE75-A5BA-4A83-BB3E-67E16A7F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6DA45-5184-4982-8D77-967F4B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B7BF5-936C-4D74-B510-B3B333E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73C1E-815B-44B8-B7EA-3D3EFC5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4716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307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11AE7-CD63-4060-8D38-AEB90AE5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9E2B8-DE08-4F0B-A631-E387B131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A5D3D7-4B9F-4B50-83DC-72A30B2CF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829BA-F28B-4411-A221-DE3BD451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B29149-1864-4A9F-A078-4A8F79B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538F5-9DCB-48CF-B2E2-283CEE12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0015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E44B1-3F71-47FC-A88F-DC9B9017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D8EFE5-FB54-4D46-963E-24A69D852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D56C9E-DE62-4B2B-A6AA-370445C7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7F9137-8BA0-44A8-8719-855DF61F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3CA44-73B6-42E3-BD7E-80E85CE4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434CB-0207-4C6D-A4A0-82D9E1A0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7588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F0218-3924-42A4-8637-5E3204D8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454842-F910-41F4-8DD8-4EB4C4B24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D366D-3F16-4A3C-8719-B43A5D46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FBAE2-967B-4B91-B630-453113BA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9D215-6B55-4B50-9B28-D624DC48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67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0CFABF-D3D5-4038-BB88-02DE959E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032F0E-D600-4EA1-A3FF-9318B833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B26897-928F-4A58-869E-40AFDB7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C2AF0-43C1-4A68-9BF3-22CF01CF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97F3E-D76D-4AD4-9218-C19E03E9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39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7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4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1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06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56F18-7758-4088-B605-A1ADC041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ECE75-A5BA-4A83-BB3E-67E16A7F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6DA45-5184-4982-8D77-967F4B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B7BF5-936C-4D74-B510-B3B333E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73C1E-815B-44B8-B7EA-3D3EFC5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734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0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7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8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1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9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7D499-ABAA-4FFA-BBB1-FD7A2205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318C0C-C628-4101-859E-F1B28A53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2FCB28-9D2C-4B52-BEFA-30F2474F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E0961-6B5B-46A6-82C7-4B625EE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0FF32-657F-4001-A10A-9C5E602E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908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36116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75851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908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6583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777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2682-1419-46E6-8E2B-F221BCD4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4892E-194F-4B31-82BA-87C844AB7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0BED3-6F53-458D-8CC2-8622178A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F857F-8E5C-4013-BEC1-8B54CD6B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E958C-79CC-45BC-85A6-2B77CFD3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48067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8422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6387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4238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96668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6437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0B1FB-618E-4919-B243-4729B2DA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687AD-153D-4B45-BD82-09C869602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31A19C-057E-4176-98C2-06F2554C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7C8D2-7B99-48C1-9576-76CE796D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9826A2-13D9-4CEC-911F-7AD468BC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B86490-F271-4200-B8A4-3098B97E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883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FFF83-B443-4495-8004-131EBA53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166AB1-E3E0-4276-ABB3-B819A18C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23509F-ED00-43BB-9C71-E9BCF5D0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56C89D-18C5-45C8-8B93-2EC775CD0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33AA04-9056-44CA-8426-8B72CA5E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C8CE35-AD29-4725-9DB8-71C58717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890688-5B33-4E9D-9F65-D509A8C6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BBA454-B658-405F-A925-6AFA8E2B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06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2087F-8391-4076-89B5-F8225586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9FB416-0390-4846-8987-89D47AE1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9FD7DB-9273-45F9-9982-FF497044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360CF0-B938-4269-A835-C06A4926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4301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/>
              <a:t>2024/12/7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759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55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gif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24">
            <a:extLst>
              <a:ext uri="{FF2B5EF4-FFF2-40B4-BE49-F238E27FC236}">
                <a16:creationId xmlns:a16="http://schemas.microsoft.com/office/drawing/2014/main" id="{BAC61FDD-A599-435F-AE23-E58D16C17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01" y="336247"/>
            <a:ext cx="1309062" cy="1795902"/>
          </a:xfrm>
          <a:prstGeom prst="rect">
            <a:avLst/>
          </a:prstGeom>
        </p:spPr>
      </p:pic>
      <p:pic>
        <p:nvPicPr>
          <p:cNvPr id="72" name="图片 11">
            <a:extLst>
              <a:ext uri="{FF2B5EF4-FFF2-40B4-BE49-F238E27FC236}">
                <a16:creationId xmlns:a16="http://schemas.microsoft.com/office/drawing/2014/main" id="{05A121C0-9D02-4FD8-8AC8-FAC03A62A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5" b="11517"/>
          <a:stretch/>
        </p:blipFill>
        <p:spPr>
          <a:xfrm flipH="1">
            <a:off x="314177" y="4433996"/>
            <a:ext cx="3059690" cy="2059300"/>
          </a:xfrm>
          <a:prstGeom prst="rect">
            <a:avLst/>
          </a:prstGeom>
        </p:spPr>
      </p:pic>
      <p:pic>
        <p:nvPicPr>
          <p:cNvPr id="73" name="图片 5">
            <a:extLst>
              <a:ext uri="{FF2B5EF4-FFF2-40B4-BE49-F238E27FC236}">
                <a16:creationId xmlns:a16="http://schemas.microsoft.com/office/drawing/2014/main" id="{9CE626AB-86FE-442D-99A9-BC94FB857F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565" y1="63592" x2="50565" y2="63592"/>
                        <a14:foregroundMark x1="53473" y1="67233" x2="53473" y2="67233"/>
                        <a14:foregroundMark x1="52504" y1="69417" x2="52504" y2="69417"/>
                        <a14:foregroundMark x1="48950" y1="69417" x2="48950" y2="6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619" t="19461" r="11043" b="8834"/>
          <a:stretch/>
        </p:blipFill>
        <p:spPr>
          <a:xfrm>
            <a:off x="9133859" y="4578654"/>
            <a:ext cx="2678313" cy="1926844"/>
          </a:xfrm>
          <a:prstGeom prst="rect">
            <a:avLst/>
          </a:prstGeom>
        </p:spPr>
      </p:pic>
      <p:pic>
        <p:nvPicPr>
          <p:cNvPr id="71" name="图片 3">
            <a:extLst>
              <a:ext uri="{FF2B5EF4-FFF2-40B4-BE49-F238E27FC236}">
                <a16:creationId xmlns:a16="http://schemas.microsoft.com/office/drawing/2014/main" id="{DFD5F05B-50EA-4D1A-953C-3DAB72BF3D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062" r="8388" b="18951"/>
          <a:stretch/>
        </p:blipFill>
        <p:spPr>
          <a:xfrm>
            <a:off x="-201146" y="5355844"/>
            <a:ext cx="12397838" cy="16121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0454981C-5CE3-48EA-9387-D4186316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331" y="1197424"/>
            <a:ext cx="8686800" cy="7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583EE-D237-4B36-AF9F-505E9ABEC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0787" y="969467"/>
            <a:ext cx="3913971" cy="102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4986B-D7A9-4E8B-9275-5A380C3291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663" y="1846282"/>
            <a:ext cx="9217951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6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Truông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6347289" y="4490233"/>
            <a:ext cx="2862695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83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73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73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73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pic>
        <p:nvPicPr>
          <p:cNvPr id="17" name="图片 42">
            <a:extLst>
              <a:ext uri="{FF2B5EF4-FFF2-40B4-BE49-F238E27FC236}">
                <a16:creationId xmlns:a16="http://schemas.microsoft.com/office/drawing/2014/main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265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E256-F802-46E2-97B3-191E0DAFB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18" y="584400"/>
            <a:ext cx="541981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6CC9DE8-4AFB-4D30-8BEB-44E5B12C94FD}"/>
              </a:ext>
            </a:extLst>
          </p:cNvPr>
          <p:cNvGrpSpPr/>
          <p:nvPr/>
        </p:nvGrpSpPr>
        <p:grpSpPr>
          <a:xfrm>
            <a:off x="0" y="0"/>
            <a:ext cx="12192000" cy="6946533"/>
            <a:chOff x="0" y="0"/>
            <a:chExt cx="12192000" cy="694653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2827F5A-F9E0-478B-8D9A-09C96B6F4F2F}"/>
                </a:ext>
              </a:extLst>
            </p:cNvPr>
            <p:cNvSpPr/>
            <p:nvPr/>
          </p:nvSpPr>
          <p:spPr>
            <a:xfrm>
              <a:off x="0" y="0"/>
              <a:ext cx="12192000" cy="6946533"/>
            </a:xfrm>
            <a:prstGeom prst="rect">
              <a:avLst/>
            </a:prstGeom>
            <a:solidFill>
              <a:srgbClr val="F8E9C4"/>
            </a:solidFill>
            <a:ln>
              <a:solidFill>
                <a:srgbClr val="CFA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5B2960D-1870-4284-990F-CF298B5D45A4}"/>
                </a:ext>
              </a:extLst>
            </p:cNvPr>
            <p:cNvSpPr/>
            <p:nvPr/>
          </p:nvSpPr>
          <p:spPr>
            <a:xfrm>
              <a:off x="379828" y="352502"/>
              <a:ext cx="11497995" cy="65054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BE4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5F7F6E6-5F7A-4814-B9DC-3E0D62520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19" y="149508"/>
            <a:ext cx="9120655" cy="3327117"/>
          </a:xfrm>
          <a:prstGeom prst="rect">
            <a:avLst/>
          </a:prstGeom>
        </p:spPr>
      </p:pic>
      <p:grpSp>
        <p:nvGrpSpPr>
          <p:cNvPr id="18" name="组合 5">
            <a:extLst>
              <a:ext uri="{FF2B5EF4-FFF2-40B4-BE49-F238E27FC236}">
                <a16:creationId xmlns:a16="http://schemas.microsoft.com/office/drawing/2014/main" id="{67EF06FE-32C0-4F68-96BD-5379E23C2865}"/>
              </a:ext>
            </a:extLst>
          </p:cNvPr>
          <p:cNvGrpSpPr/>
          <p:nvPr/>
        </p:nvGrpSpPr>
        <p:grpSpPr>
          <a:xfrm>
            <a:off x="5850644" y="2858985"/>
            <a:ext cx="5763822" cy="2947965"/>
            <a:chOff x="2465778" y="1511493"/>
            <a:chExt cx="4516871" cy="2123770"/>
          </a:xfrm>
        </p:grpSpPr>
        <p:pic>
          <p:nvPicPr>
            <p:cNvPr id="19" name="图片 7">
              <a:extLst>
                <a:ext uri="{FF2B5EF4-FFF2-40B4-BE49-F238E27FC236}">
                  <a16:creationId xmlns:a16="http://schemas.microsoft.com/office/drawing/2014/main" id="{AAEF72DD-38E9-4628-89C6-FBAA9F608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26" t="45161" r="2792" b="33548"/>
            <a:stretch/>
          </p:blipFill>
          <p:spPr>
            <a:xfrm>
              <a:off x="3089673" y="1511493"/>
              <a:ext cx="3892976" cy="2050027"/>
            </a:xfrm>
            <a:prstGeom prst="rect">
              <a:avLst/>
            </a:prstGeom>
          </p:spPr>
        </p:pic>
        <p:pic>
          <p:nvPicPr>
            <p:cNvPr id="20" name="图片 8">
              <a:extLst>
                <a:ext uri="{FF2B5EF4-FFF2-40B4-BE49-F238E27FC236}">
                  <a16:creationId xmlns:a16="http://schemas.microsoft.com/office/drawing/2014/main" id="{6F9E61E7-CA3A-43B9-839E-975EB3EAB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952" t="40739" r="34602"/>
            <a:stretch/>
          </p:blipFill>
          <p:spPr>
            <a:xfrm>
              <a:off x="2465778" y="1646883"/>
              <a:ext cx="2094271" cy="1988380"/>
            </a:xfrm>
            <a:prstGeom prst="rect">
              <a:avLst/>
            </a:prstGeom>
          </p:spPr>
        </p:pic>
        <p:pic>
          <p:nvPicPr>
            <p:cNvPr id="21" name="图片 10">
              <a:extLst>
                <a:ext uri="{FF2B5EF4-FFF2-40B4-BE49-F238E27FC236}">
                  <a16:creationId xmlns:a16="http://schemas.microsoft.com/office/drawing/2014/main" id="{18C51D1D-6913-4C16-9A6B-66C481623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10" t="47307" r="68432" b="20767"/>
            <a:stretch/>
          </p:blipFill>
          <p:spPr>
            <a:xfrm>
              <a:off x="5198694" y="1792288"/>
              <a:ext cx="897306" cy="950010"/>
            </a:xfrm>
            <a:prstGeom prst="rect">
              <a:avLst/>
            </a:prstGeom>
          </p:spPr>
        </p:pic>
      </p:grpSp>
      <p:pic>
        <p:nvPicPr>
          <p:cNvPr id="22" name="图片 11">
            <a:extLst>
              <a:ext uri="{FF2B5EF4-FFF2-40B4-BE49-F238E27FC236}">
                <a16:creationId xmlns:a16="http://schemas.microsoft.com/office/drawing/2014/main" id="{686B969E-198B-4FF9-B056-F4840D336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73834" flipV="1">
            <a:off x="5165499" y="5714595"/>
            <a:ext cx="1374312" cy="1066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26988C-3F91-49F5-9E57-D8A0589D6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3448" y="2858144"/>
            <a:ext cx="4850960" cy="4848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90135C-7721-442F-A6D7-8C4DC2D97C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062" r="8388" b="18951"/>
          <a:stretch/>
        </p:blipFill>
        <p:spPr>
          <a:xfrm>
            <a:off x="-167148" y="5355844"/>
            <a:ext cx="12363840" cy="16121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B93A9C-5942-421C-8090-F9CEAF1D3A7F}"/>
              </a:ext>
            </a:extLst>
          </p:cNvPr>
          <p:cNvSpPr txBox="1"/>
          <p:nvPr/>
        </p:nvSpPr>
        <p:spPr>
          <a:xfrm>
            <a:off x="4374223" y="6581135"/>
            <a:ext cx="6940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8924" y="1085784"/>
            <a:ext cx="6407451" cy="1524132"/>
            <a:chOff x="2758924" y="1085784"/>
            <a:chExt cx="6407451" cy="15241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5A3E6E-0059-432C-B920-1BF7B95A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8924" y="1085784"/>
              <a:ext cx="6407451" cy="152413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186856" y="1399343"/>
              <a:ext cx="1735763" cy="7213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en-US" sz="3200" dirty="0">
                <a:ln>
                  <a:solidFill>
                    <a:schemeClr val="bg1"/>
                  </a:solidFill>
                </a:ln>
                <a:solidFill>
                  <a:srgbClr val="ECCAC9"/>
                </a:solidFill>
                <a:latin typeface="#9Slide03 AmpleSoft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463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01146" y="0"/>
            <a:ext cx="12659846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01" name="图片 24">
            <a:extLst>
              <a:ext uri="{FF2B5EF4-FFF2-40B4-BE49-F238E27FC236}">
                <a16:creationId xmlns:a16="http://schemas.microsoft.com/office/drawing/2014/main" id="{BAC61FDD-A599-435F-AE23-E58D16C17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01" y="-53897"/>
            <a:ext cx="1309062" cy="17959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EAC163-3E7A-49F0-A69E-A85012A72E36}"/>
              </a:ext>
            </a:extLst>
          </p:cNvPr>
          <p:cNvSpPr txBox="1"/>
          <p:nvPr/>
        </p:nvSpPr>
        <p:spPr>
          <a:xfrm>
            <a:off x="1885950" y="578674"/>
            <a:ext cx="82676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EA4830-3688-4686-B285-B8D9430E56DD}"/>
              </a:ext>
            </a:extLst>
          </p:cNvPr>
          <p:cNvSpPr txBox="1"/>
          <p:nvPr/>
        </p:nvSpPr>
        <p:spPr>
          <a:xfrm>
            <a:off x="379377" y="2092807"/>
            <a:ext cx="4173574" cy="238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sáng ó o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 gọi đấy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ời mau dậy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 xinh câu chào</a:t>
            </a:r>
            <a:endParaRPr lang="en-US" sz="3732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0A55CAA5-3D62-48F5-9522-43C8A521D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006" y="2827098"/>
            <a:ext cx="491991" cy="3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42EFB0FA-21B5-4217-A3E6-78491E99A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02" y="3327211"/>
            <a:ext cx="483963" cy="3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5111E0-AA6A-4C17-B023-FCB5A4960635}"/>
              </a:ext>
            </a:extLst>
          </p:cNvPr>
          <p:cNvSpPr txBox="1"/>
          <p:nvPr/>
        </p:nvSpPr>
        <p:spPr>
          <a:xfrm>
            <a:off x="4084602" y="2073757"/>
            <a:ext cx="4173574" cy="238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ưa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 cao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ời tung nắng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 cùng mây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ắng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 oà ú oà.</a:t>
            </a:r>
            <a:endParaRPr lang="en-US" sz="3732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2D89574E-1E07-4A66-A47F-3A467A4ED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9174" y="2145021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C27BFAB0-30FC-4A36-8916-27D7A2B4F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8098" y="2218085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appy Smiley Face Sticker">
            <a:extLst>
              <a:ext uri="{FF2B5EF4-FFF2-40B4-BE49-F238E27FC236}">
                <a16:creationId xmlns:a16="http://schemas.microsoft.com/office/drawing/2014/main" id="{FD6D1BDC-68B3-4759-9A40-6D4BD34867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0492" y="2774761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appy Smiley Face Sticker">
            <a:extLst>
              <a:ext uri="{FF2B5EF4-FFF2-40B4-BE49-F238E27FC236}">
                <a16:creationId xmlns:a16="http://schemas.microsoft.com/office/drawing/2014/main" id="{41B5B960-04EE-459C-9414-DC5453AEA9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6188" y="3279586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CE49A1-3334-4448-9236-74D759061A24}"/>
              </a:ext>
            </a:extLst>
          </p:cNvPr>
          <p:cNvSpPr txBox="1"/>
          <p:nvPr/>
        </p:nvSpPr>
        <p:spPr>
          <a:xfrm>
            <a:off x="8208927" y="2026132"/>
            <a:ext cx="4173574" cy="238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iều hiền hoà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Dung dăng dung dẻ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 </a:t>
            </a: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ời thỏ thẻ</a:t>
            </a:r>
          </a:p>
          <a:p>
            <a:pPr algn="just" defTabSz="1218804">
              <a:defRPr/>
            </a:pPr>
            <a:r>
              <a:rPr lang="vi-VN" sz="373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ẳng về nhà đâu</a:t>
            </a:r>
            <a:endParaRPr lang="en-US" sz="3732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2" descr="Happy Smiley Face Sticker">
            <a:extLst>
              <a:ext uri="{FF2B5EF4-FFF2-40B4-BE49-F238E27FC236}">
                <a16:creationId xmlns:a16="http://schemas.microsoft.com/office/drawing/2014/main" id="{7B5A143F-3BF7-442E-B969-3048238E8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4847" y="2190135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appy Smiley Face Sticker">
            <a:extLst>
              <a:ext uri="{FF2B5EF4-FFF2-40B4-BE49-F238E27FC236}">
                <a16:creationId xmlns:a16="http://schemas.microsoft.com/office/drawing/2014/main" id="{8B6FD97B-D88C-44C3-8972-197765C0B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7017" y="3261713"/>
            <a:ext cx="462001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appy Smiley Face Sticker">
            <a:extLst>
              <a:ext uri="{FF2B5EF4-FFF2-40B4-BE49-F238E27FC236}">
                <a16:creationId xmlns:a16="http://schemas.microsoft.com/office/drawing/2014/main" id="{1DE97519-E46A-4B88-82C5-250C7E297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0736" y="3840618"/>
            <a:ext cx="613505" cy="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60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CB7B6623-A6D3-41AF-BC98-E04B05BA5F29}"/>
              </a:ext>
            </a:extLst>
          </p:cNvPr>
          <p:cNvSpPr/>
          <p:nvPr/>
        </p:nvSpPr>
        <p:spPr>
          <a:xfrm>
            <a:off x="0" y="0"/>
            <a:ext cx="12192000" cy="6946533"/>
          </a:xfrm>
          <a:prstGeom prst="rect">
            <a:avLst/>
          </a:prstGeom>
          <a:solidFill>
            <a:srgbClr val="F8E9C4"/>
          </a:solidFill>
          <a:ln>
            <a:solidFill>
              <a:srgbClr val="CF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0236BF0-1950-419A-BDBB-53E565728913}"/>
              </a:ext>
            </a:extLst>
          </p:cNvPr>
          <p:cNvSpPr/>
          <p:nvPr/>
        </p:nvSpPr>
        <p:spPr>
          <a:xfrm>
            <a:off x="450168" y="365760"/>
            <a:ext cx="11357316" cy="6492240"/>
          </a:xfrm>
          <a:prstGeom prst="roundRect">
            <a:avLst/>
          </a:prstGeom>
          <a:solidFill>
            <a:schemeClr val="bg1"/>
          </a:solidFill>
          <a:ln>
            <a:solidFill>
              <a:srgbClr val="DBE4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927E67-6433-4019-9F6E-CE37E4BC25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062" r="8388" b="15583"/>
          <a:stretch/>
        </p:blipFill>
        <p:spPr>
          <a:xfrm>
            <a:off x="-205838" y="5062693"/>
            <a:ext cx="12397838" cy="1883840"/>
          </a:xfrm>
          <a:prstGeom prst="rect">
            <a:avLst/>
          </a:prstGeom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AF8CA8E9-908E-4BD1-8FA2-74FCDAF7EF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01" y="336247"/>
            <a:ext cx="1309062" cy="1795902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2C80F20-75A9-4D1D-B402-238EE40F4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10776552" y="-103564"/>
            <a:ext cx="1405826" cy="1612954"/>
          </a:xfrm>
          <a:prstGeom prst="rect">
            <a:avLst/>
          </a:prstGeom>
        </p:spPr>
      </p:pic>
      <p:sp>
        <p:nvSpPr>
          <p:cNvPr id="13" name="卷形: 垂直 23">
            <a:extLst>
              <a:ext uri="{FF2B5EF4-FFF2-40B4-BE49-F238E27FC236}">
                <a16:creationId xmlns:a16="http://schemas.microsoft.com/office/drawing/2014/main" id="{9C2365CF-0978-4FA7-97C3-C929FEB7290F}"/>
              </a:ext>
            </a:extLst>
          </p:cNvPr>
          <p:cNvSpPr/>
          <p:nvPr/>
        </p:nvSpPr>
        <p:spPr>
          <a:xfrm rot="16200000">
            <a:off x="5895871" y="-51234"/>
            <a:ext cx="4228196" cy="7104538"/>
          </a:xfrm>
          <a:custGeom>
            <a:avLst/>
            <a:gdLst>
              <a:gd name="connsiteX0" fmla="*/ 264262 w 4228196"/>
              <a:gd name="connsiteY0" fmla="*/ 7104538 h 7104538"/>
              <a:gd name="connsiteX1" fmla="*/ 528524 w 4228196"/>
              <a:gd name="connsiteY1" fmla="*/ 6840276 h 7104538"/>
              <a:gd name="connsiteX2" fmla="*/ 264262 w 4228196"/>
              <a:gd name="connsiteY2" fmla="*/ 6840276 h 7104538"/>
              <a:gd name="connsiteX3" fmla="*/ 396393 w 4228196"/>
              <a:gd name="connsiteY3" fmla="*/ 6708145 h 7104538"/>
              <a:gd name="connsiteX4" fmla="*/ 264262 w 4228196"/>
              <a:gd name="connsiteY4" fmla="*/ 6576014 h 7104538"/>
              <a:gd name="connsiteX5" fmla="*/ 528525 w 4228196"/>
              <a:gd name="connsiteY5" fmla="*/ 6576014 h 7104538"/>
              <a:gd name="connsiteX6" fmla="*/ 528525 w 4228196"/>
              <a:gd name="connsiteY6" fmla="*/ 264262 h 7104538"/>
              <a:gd name="connsiteX7" fmla="*/ 792787 w 4228196"/>
              <a:gd name="connsiteY7" fmla="*/ 0 h 7104538"/>
              <a:gd name="connsiteX8" fmla="*/ 3963934 w 4228196"/>
              <a:gd name="connsiteY8" fmla="*/ 0 h 7104538"/>
              <a:gd name="connsiteX9" fmla="*/ 4228196 w 4228196"/>
              <a:gd name="connsiteY9" fmla="*/ 264262 h 7104538"/>
              <a:gd name="connsiteX10" fmla="*/ 3963934 w 4228196"/>
              <a:gd name="connsiteY10" fmla="*/ 528524 h 7104538"/>
              <a:gd name="connsiteX11" fmla="*/ 3699672 w 4228196"/>
              <a:gd name="connsiteY11" fmla="*/ 528525 h 7104538"/>
              <a:gd name="connsiteX12" fmla="*/ 3699672 w 4228196"/>
              <a:gd name="connsiteY12" fmla="*/ 6840276 h 7104538"/>
              <a:gd name="connsiteX13" fmla="*/ 3435410 w 4228196"/>
              <a:gd name="connsiteY13" fmla="*/ 7104538 h 7104538"/>
              <a:gd name="connsiteX14" fmla="*/ 264262 w 4228196"/>
              <a:gd name="connsiteY14" fmla="*/ 7104538 h 7104538"/>
              <a:gd name="connsiteX15" fmla="*/ 1057049 w 4228196"/>
              <a:gd name="connsiteY15" fmla="*/ 264262 h 7104538"/>
              <a:gd name="connsiteX16" fmla="*/ 792787 w 4228196"/>
              <a:gd name="connsiteY16" fmla="*/ 528524 h 7104538"/>
              <a:gd name="connsiteX17" fmla="*/ 660656 w 4228196"/>
              <a:gd name="connsiteY17" fmla="*/ 396393 h 7104538"/>
              <a:gd name="connsiteX18" fmla="*/ 792787 w 4228196"/>
              <a:gd name="connsiteY18" fmla="*/ 264262 h 7104538"/>
              <a:gd name="connsiteX19" fmla="*/ 1057049 w 4228196"/>
              <a:gd name="connsiteY19" fmla="*/ 264262 h 7104538"/>
              <a:gd name="connsiteX0" fmla="*/ 1057049 w 4228196"/>
              <a:gd name="connsiteY0" fmla="*/ 264262 h 7104538"/>
              <a:gd name="connsiteX1" fmla="*/ 792787 w 4228196"/>
              <a:gd name="connsiteY1" fmla="*/ 528524 h 7104538"/>
              <a:gd name="connsiteX2" fmla="*/ 660656 w 4228196"/>
              <a:gd name="connsiteY2" fmla="*/ 396393 h 7104538"/>
              <a:gd name="connsiteX3" fmla="*/ 792787 w 4228196"/>
              <a:gd name="connsiteY3" fmla="*/ 264262 h 7104538"/>
              <a:gd name="connsiteX4" fmla="*/ 1057049 w 4228196"/>
              <a:gd name="connsiteY4" fmla="*/ 264262 h 7104538"/>
              <a:gd name="connsiteX5" fmla="*/ 528525 w 4228196"/>
              <a:gd name="connsiteY5" fmla="*/ 6840276 h 7104538"/>
              <a:gd name="connsiteX6" fmla="*/ 264263 w 4228196"/>
              <a:gd name="connsiteY6" fmla="*/ 7104538 h 7104538"/>
              <a:gd name="connsiteX7" fmla="*/ 1 w 4228196"/>
              <a:gd name="connsiteY7" fmla="*/ 6840276 h 7104538"/>
              <a:gd name="connsiteX8" fmla="*/ 264263 w 4228196"/>
              <a:gd name="connsiteY8" fmla="*/ 6576014 h 7104538"/>
              <a:gd name="connsiteX9" fmla="*/ 396394 w 4228196"/>
              <a:gd name="connsiteY9" fmla="*/ 6708145 h 7104538"/>
              <a:gd name="connsiteX10" fmla="*/ 264263 w 4228196"/>
              <a:gd name="connsiteY10" fmla="*/ 6840276 h 7104538"/>
              <a:gd name="connsiteX11" fmla="*/ 528525 w 4228196"/>
              <a:gd name="connsiteY11" fmla="*/ 6840276 h 7104538"/>
              <a:gd name="connsiteX0" fmla="*/ 528525 w 4228196"/>
              <a:gd name="connsiteY0" fmla="*/ 6576014 h 7104538"/>
              <a:gd name="connsiteX1" fmla="*/ 528525 w 4228196"/>
              <a:gd name="connsiteY1" fmla="*/ 264262 h 7104538"/>
              <a:gd name="connsiteX2" fmla="*/ 792787 w 4228196"/>
              <a:gd name="connsiteY2" fmla="*/ 0 h 7104538"/>
              <a:gd name="connsiteX3" fmla="*/ 3963934 w 4228196"/>
              <a:gd name="connsiteY3" fmla="*/ 0 h 7104538"/>
              <a:gd name="connsiteX4" fmla="*/ 4228196 w 4228196"/>
              <a:gd name="connsiteY4" fmla="*/ 264262 h 7104538"/>
              <a:gd name="connsiteX5" fmla="*/ 3963934 w 4228196"/>
              <a:gd name="connsiteY5" fmla="*/ 528524 h 7104538"/>
              <a:gd name="connsiteX6" fmla="*/ 3699672 w 4228196"/>
              <a:gd name="connsiteY6" fmla="*/ 528525 h 7104538"/>
              <a:gd name="connsiteX7" fmla="*/ 3699672 w 4228196"/>
              <a:gd name="connsiteY7" fmla="*/ 6840276 h 7104538"/>
              <a:gd name="connsiteX8" fmla="*/ 3435410 w 4228196"/>
              <a:gd name="connsiteY8" fmla="*/ 7104538 h 7104538"/>
              <a:gd name="connsiteX9" fmla="*/ 264262 w 4228196"/>
              <a:gd name="connsiteY9" fmla="*/ 7104538 h 7104538"/>
              <a:gd name="connsiteX10" fmla="*/ 0 w 4228196"/>
              <a:gd name="connsiteY10" fmla="*/ 6840276 h 7104538"/>
              <a:gd name="connsiteX11" fmla="*/ 264262 w 4228196"/>
              <a:gd name="connsiteY11" fmla="*/ 6576014 h 7104538"/>
              <a:gd name="connsiteX12" fmla="*/ 528525 w 4228196"/>
              <a:gd name="connsiteY12" fmla="*/ 6576014 h 7104538"/>
              <a:gd name="connsiteX13" fmla="*/ 792787 w 4228196"/>
              <a:gd name="connsiteY13" fmla="*/ 0 h 7104538"/>
              <a:gd name="connsiteX14" fmla="*/ 1057049 w 4228196"/>
              <a:gd name="connsiteY14" fmla="*/ 264262 h 7104538"/>
              <a:gd name="connsiteX15" fmla="*/ 792787 w 4228196"/>
              <a:gd name="connsiteY15" fmla="*/ 528524 h 7104538"/>
              <a:gd name="connsiteX16" fmla="*/ 660656 w 4228196"/>
              <a:gd name="connsiteY16" fmla="*/ 396393 h 7104538"/>
              <a:gd name="connsiteX17" fmla="*/ 792787 w 4228196"/>
              <a:gd name="connsiteY17" fmla="*/ 264262 h 7104538"/>
              <a:gd name="connsiteX18" fmla="*/ 1057049 w 4228196"/>
              <a:gd name="connsiteY18" fmla="*/ 264262 h 7104538"/>
              <a:gd name="connsiteX19" fmla="*/ 3699672 w 4228196"/>
              <a:gd name="connsiteY19" fmla="*/ 528525 h 7104538"/>
              <a:gd name="connsiteX20" fmla="*/ 792787 w 4228196"/>
              <a:gd name="connsiteY20" fmla="*/ 528525 h 7104538"/>
              <a:gd name="connsiteX21" fmla="*/ 264262 w 4228196"/>
              <a:gd name="connsiteY21" fmla="*/ 6576014 h 7104538"/>
              <a:gd name="connsiteX22" fmla="*/ 396393 w 4228196"/>
              <a:gd name="connsiteY22" fmla="*/ 6708145 h 7104538"/>
              <a:gd name="connsiteX23" fmla="*/ 264262 w 4228196"/>
              <a:gd name="connsiteY23" fmla="*/ 6840276 h 7104538"/>
              <a:gd name="connsiteX24" fmla="*/ 528525 w 4228196"/>
              <a:gd name="connsiteY24" fmla="*/ 6840276 h 7104538"/>
              <a:gd name="connsiteX25" fmla="*/ 264262 w 4228196"/>
              <a:gd name="connsiteY25" fmla="*/ 7104538 h 7104538"/>
              <a:gd name="connsiteX26" fmla="*/ 528524 w 4228196"/>
              <a:gd name="connsiteY26" fmla="*/ 6840276 h 7104538"/>
              <a:gd name="connsiteX27" fmla="*/ 528525 w 4228196"/>
              <a:gd name="connsiteY27" fmla="*/ 6576014 h 71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28196" h="7104538" stroke="0" extrusionOk="0">
                <a:moveTo>
                  <a:pt x="264262" y="7104538"/>
                </a:moveTo>
                <a:cubicBezTo>
                  <a:pt x="425675" y="7126697"/>
                  <a:pt x="529249" y="6998455"/>
                  <a:pt x="528524" y="6840276"/>
                </a:cubicBezTo>
                <a:cubicBezTo>
                  <a:pt x="491710" y="6821430"/>
                  <a:pt x="334552" y="6857742"/>
                  <a:pt x="264262" y="6840276"/>
                </a:cubicBezTo>
                <a:cubicBezTo>
                  <a:pt x="336930" y="6841979"/>
                  <a:pt x="391975" y="6777504"/>
                  <a:pt x="396393" y="6708145"/>
                </a:cubicBezTo>
                <a:cubicBezTo>
                  <a:pt x="397291" y="6622381"/>
                  <a:pt x="345244" y="6565713"/>
                  <a:pt x="264262" y="6576014"/>
                </a:cubicBezTo>
                <a:cubicBezTo>
                  <a:pt x="368165" y="6589382"/>
                  <a:pt x="438417" y="6568563"/>
                  <a:pt x="528525" y="6576014"/>
                </a:cubicBezTo>
                <a:cubicBezTo>
                  <a:pt x="538652" y="3948894"/>
                  <a:pt x="465596" y="1971127"/>
                  <a:pt x="528525" y="264262"/>
                </a:cubicBezTo>
                <a:cubicBezTo>
                  <a:pt x="527936" y="122705"/>
                  <a:pt x="646491" y="-23607"/>
                  <a:pt x="792787" y="0"/>
                </a:cubicBezTo>
                <a:cubicBezTo>
                  <a:pt x="1683346" y="-130697"/>
                  <a:pt x="3077922" y="-108073"/>
                  <a:pt x="3963934" y="0"/>
                </a:cubicBezTo>
                <a:cubicBezTo>
                  <a:pt x="4110222" y="20377"/>
                  <a:pt x="4241211" y="133005"/>
                  <a:pt x="4228196" y="264262"/>
                </a:cubicBezTo>
                <a:cubicBezTo>
                  <a:pt x="4222902" y="416020"/>
                  <a:pt x="4103156" y="539788"/>
                  <a:pt x="3963934" y="528524"/>
                </a:cubicBezTo>
                <a:cubicBezTo>
                  <a:pt x="3834918" y="539090"/>
                  <a:pt x="3768814" y="512256"/>
                  <a:pt x="3699672" y="528525"/>
                </a:cubicBezTo>
                <a:cubicBezTo>
                  <a:pt x="3827109" y="2368856"/>
                  <a:pt x="3648601" y="5110918"/>
                  <a:pt x="3699672" y="6840276"/>
                </a:cubicBezTo>
                <a:cubicBezTo>
                  <a:pt x="3690103" y="6979002"/>
                  <a:pt x="3593471" y="7104335"/>
                  <a:pt x="3435410" y="7104538"/>
                </a:cubicBezTo>
                <a:cubicBezTo>
                  <a:pt x="2143694" y="7080680"/>
                  <a:pt x="1497478" y="7020882"/>
                  <a:pt x="264262" y="7104538"/>
                </a:cubicBezTo>
                <a:close/>
                <a:moveTo>
                  <a:pt x="1057049" y="264262"/>
                </a:moveTo>
                <a:cubicBezTo>
                  <a:pt x="1036253" y="409904"/>
                  <a:pt x="936105" y="504237"/>
                  <a:pt x="792787" y="528524"/>
                </a:cubicBezTo>
                <a:cubicBezTo>
                  <a:pt x="714661" y="518492"/>
                  <a:pt x="647555" y="463369"/>
                  <a:pt x="660656" y="396393"/>
                </a:cubicBezTo>
                <a:cubicBezTo>
                  <a:pt x="661169" y="333314"/>
                  <a:pt x="726880" y="264519"/>
                  <a:pt x="792787" y="264262"/>
                </a:cubicBezTo>
                <a:cubicBezTo>
                  <a:pt x="863453" y="276240"/>
                  <a:pt x="1025327" y="278880"/>
                  <a:pt x="1057049" y="264262"/>
                </a:cubicBezTo>
                <a:close/>
              </a:path>
              <a:path w="4228196" h="7104538" fill="darkenLess" stroke="0" extrusionOk="0">
                <a:moveTo>
                  <a:pt x="1057049" y="264262"/>
                </a:moveTo>
                <a:cubicBezTo>
                  <a:pt x="1043391" y="398978"/>
                  <a:pt x="954939" y="527569"/>
                  <a:pt x="792787" y="528524"/>
                </a:cubicBezTo>
                <a:cubicBezTo>
                  <a:pt x="712046" y="539406"/>
                  <a:pt x="658194" y="474992"/>
                  <a:pt x="660656" y="396393"/>
                </a:cubicBezTo>
                <a:cubicBezTo>
                  <a:pt x="673420" y="329568"/>
                  <a:pt x="716354" y="258288"/>
                  <a:pt x="792787" y="264262"/>
                </a:cubicBezTo>
                <a:cubicBezTo>
                  <a:pt x="920250" y="256042"/>
                  <a:pt x="959528" y="258170"/>
                  <a:pt x="1057049" y="264262"/>
                </a:cubicBezTo>
                <a:close/>
                <a:moveTo>
                  <a:pt x="528525" y="6840276"/>
                </a:moveTo>
                <a:cubicBezTo>
                  <a:pt x="525149" y="6962018"/>
                  <a:pt x="419645" y="7099045"/>
                  <a:pt x="264263" y="7104538"/>
                </a:cubicBezTo>
                <a:cubicBezTo>
                  <a:pt x="139133" y="7085377"/>
                  <a:pt x="-75" y="6977393"/>
                  <a:pt x="1" y="6840276"/>
                </a:cubicBezTo>
                <a:cubicBezTo>
                  <a:pt x="-10550" y="6671161"/>
                  <a:pt x="132394" y="6571748"/>
                  <a:pt x="264263" y="6576014"/>
                </a:cubicBezTo>
                <a:cubicBezTo>
                  <a:pt x="334423" y="6580454"/>
                  <a:pt x="392792" y="6634705"/>
                  <a:pt x="396394" y="6708145"/>
                </a:cubicBezTo>
                <a:cubicBezTo>
                  <a:pt x="386064" y="6774565"/>
                  <a:pt x="338371" y="6844383"/>
                  <a:pt x="264263" y="6840276"/>
                </a:cubicBezTo>
                <a:cubicBezTo>
                  <a:pt x="329839" y="6843921"/>
                  <a:pt x="497934" y="6859294"/>
                  <a:pt x="528525" y="6840276"/>
                </a:cubicBezTo>
                <a:close/>
              </a:path>
              <a:path w="4228196" h="7104538" fill="none" extrusionOk="0">
                <a:moveTo>
                  <a:pt x="528525" y="6576014"/>
                </a:moveTo>
                <a:cubicBezTo>
                  <a:pt x="494538" y="4954672"/>
                  <a:pt x="425898" y="1160923"/>
                  <a:pt x="528525" y="264262"/>
                </a:cubicBezTo>
                <a:cubicBezTo>
                  <a:pt x="529915" y="113568"/>
                  <a:pt x="636828" y="-284"/>
                  <a:pt x="792787" y="0"/>
                </a:cubicBezTo>
                <a:cubicBezTo>
                  <a:pt x="1763055" y="110270"/>
                  <a:pt x="2630361" y="6938"/>
                  <a:pt x="3963934" y="0"/>
                </a:cubicBezTo>
                <a:cubicBezTo>
                  <a:pt x="4120019" y="303"/>
                  <a:pt x="4242471" y="124841"/>
                  <a:pt x="4228196" y="264262"/>
                </a:cubicBezTo>
                <a:cubicBezTo>
                  <a:pt x="4231388" y="402279"/>
                  <a:pt x="4110615" y="517121"/>
                  <a:pt x="3963934" y="528524"/>
                </a:cubicBezTo>
                <a:cubicBezTo>
                  <a:pt x="3871587" y="506214"/>
                  <a:pt x="3740230" y="538658"/>
                  <a:pt x="3699672" y="528525"/>
                </a:cubicBezTo>
                <a:cubicBezTo>
                  <a:pt x="3561825" y="2699432"/>
                  <a:pt x="3850114" y="5009142"/>
                  <a:pt x="3699672" y="6840276"/>
                </a:cubicBezTo>
                <a:cubicBezTo>
                  <a:pt x="3698377" y="6973788"/>
                  <a:pt x="3566188" y="7129383"/>
                  <a:pt x="3435410" y="7104538"/>
                </a:cubicBezTo>
                <a:cubicBezTo>
                  <a:pt x="1961191" y="6949857"/>
                  <a:pt x="1009316" y="7087636"/>
                  <a:pt x="264262" y="7104538"/>
                </a:cubicBezTo>
                <a:cubicBezTo>
                  <a:pt x="137378" y="7101174"/>
                  <a:pt x="16292" y="6975269"/>
                  <a:pt x="0" y="6840276"/>
                </a:cubicBezTo>
                <a:cubicBezTo>
                  <a:pt x="1038" y="6691309"/>
                  <a:pt x="112810" y="6549053"/>
                  <a:pt x="264262" y="6576014"/>
                </a:cubicBezTo>
                <a:cubicBezTo>
                  <a:pt x="356493" y="6582632"/>
                  <a:pt x="417103" y="6585150"/>
                  <a:pt x="528525" y="6576014"/>
                </a:cubicBezTo>
                <a:close/>
                <a:moveTo>
                  <a:pt x="792787" y="0"/>
                </a:moveTo>
                <a:cubicBezTo>
                  <a:pt x="939343" y="7164"/>
                  <a:pt x="1065145" y="105469"/>
                  <a:pt x="1057049" y="264262"/>
                </a:cubicBezTo>
                <a:cubicBezTo>
                  <a:pt x="1054329" y="438666"/>
                  <a:pt x="935428" y="528978"/>
                  <a:pt x="792787" y="528524"/>
                </a:cubicBezTo>
                <a:cubicBezTo>
                  <a:pt x="714452" y="530285"/>
                  <a:pt x="660423" y="464721"/>
                  <a:pt x="660656" y="396393"/>
                </a:cubicBezTo>
                <a:cubicBezTo>
                  <a:pt x="658276" y="323878"/>
                  <a:pt x="719754" y="269758"/>
                  <a:pt x="792787" y="264262"/>
                </a:cubicBezTo>
                <a:cubicBezTo>
                  <a:pt x="880179" y="255974"/>
                  <a:pt x="1003663" y="242197"/>
                  <a:pt x="1057049" y="264262"/>
                </a:cubicBezTo>
                <a:moveTo>
                  <a:pt x="3699672" y="528525"/>
                </a:moveTo>
                <a:cubicBezTo>
                  <a:pt x="2849213" y="379859"/>
                  <a:pt x="1700540" y="639447"/>
                  <a:pt x="792787" y="528525"/>
                </a:cubicBezTo>
                <a:moveTo>
                  <a:pt x="264262" y="6576014"/>
                </a:moveTo>
                <a:cubicBezTo>
                  <a:pt x="342159" y="6565082"/>
                  <a:pt x="407066" y="6626056"/>
                  <a:pt x="396393" y="6708145"/>
                </a:cubicBezTo>
                <a:cubicBezTo>
                  <a:pt x="394811" y="6768479"/>
                  <a:pt x="327842" y="6850712"/>
                  <a:pt x="264262" y="6840276"/>
                </a:cubicBezTo>
                <a:cubicBezTo>
                  <a:pt x="345127" y="6840126"/>
                  <a:pt x="468523" y="6835230"/>
                  <a:pt x="528525" y="6840276"/>
                </a:cubicBezTo>
                <a:moveTo>
                  <a:pt x="264262" y="7104538"/>
                </a:moveTo>
                <a:cubicBezTo>
                  <a:pt x="421295" y="7129373"/>
                  <a:pt x="534355" y="6990020"/>
                  <a:pt x="528524" y="6840276"/>
                </a:cubicBezTo>
                <a:cubicBezTo>
                  <a:pt x="522596" y="6743267"/>
                  <a:pt x="531590" y="6660071"/>
                  <a:pt x="528525" y="6576014"/>
                </a:cubicBezTo>
              </a:path>
              <a:path w="4228196" h="7104538" fill="none" stroke="0" extrusionOk="0">
                <a:moveTo>
                  <a:pt x="528525" y="6576014"/>
                </a:moveTo>
                <a:cubicBezTo>
                  <a:pt x="479204" y="3906779"/>
                  <a:pt x="691139" y="1262696"/>
                  <a:pt x="528525" y="264262"/>
                </a:cubicBezTo>
                <a:cubicBezTo>
                  <a:pt x="536152" y="108392"/>
                  <a:pt x="661513" y="-14646"/>
                  <a:pt x="792787" y="0"/>
                </a:cubicBezTo>
                <a:cubicBezTo>
                  <a:pt x="1992748" y="-11966"/>
                  <a:pt x="3280466" y="145886"/>
                  <a:pt x="3963934" y="0"/>
                </a:cubicBezTo>
                <a:cubicBezTo>
                  <a:pt x="4106016" y="-12649"/>
                  <a:pt x="4244512" y="130132"/>
                  <a:pt x="4228196" y="264262"/>
                </a:cubicBezTo>
                <a:cubicBezTo>
                  <a:pt x="4250755" y="416620"/>
                  <a:pt x="4129273" y="536623"/>
                  <a:pt x="3963934" y="528524"/>
                </a:cubicBezTo>
                <a:cubicBezTo>
                  <a:pt x="3896917" y="533450"/>
                  <a:pt x="3759797" y="551355"/>
                  <a:pt x="3699672" y="528525"/>
                </a:cubicBezTo>
                <a:cubicBezTo>
                  <a:pt x="3575169" y="1863145"/>
                  <a:pt x="3670860" y="3983255"/>
                  <a:pt x="3699672" y="6840276"/>
                </a:cubicBezTo>
                <a:cubicBezTo>
                  <a:pt x="3680740" y="6988132"/>
                  <a:pt x="3582856" y="7122567"/>
                  <a:pt x="3435410" y="7104538"/>
                </a:cubicBezTo>
                <a:cubicBezTo>
                  <a:pt x="2668877" y="7097260"/>
                  <a:pt x="1533721" y="6979180"/>
                  <a:pt x="264262" y="7104538"/>
                </a:cubicBezTo>
                <a:cubicBezTo>
                  <a:pt x="122113" y="7090746"/>
                  <a:pt x="-6063" y="6984377"/>
                  <a:pt x="0" y="6840276"/>
                </a:cubicBezTo>
                <a:cubicBezTo>
                  <a:pt x="24162" y="6685412"/>
                  <a:pt x="114113" y="6578236"/>
                  <a:pt x="264262" y="6576014"/>
                </a:cubicBezTo>
                <a:cubicBezTo>
                  <a:pt x="321266" y="6573677"/>
                  <a:pt x="494204" y="6580549"/>
                  <a:pt x="528525" y="6576014"/>
                </a:cubicBezTo>
                <a:close/>
                <a:moveTo>
                  <a:pt x="792787" y="0"/>
                </a:moveTo>
                <a:cubicBezTo>
                  <a:pt x="934005" y="-294"/>
                  <a:pt x="1053628" y="92701"/>
                  <a:pt x="1057049" y="264262"/>
                </a:cubicBezTo>
                <a:cubicBezTo>
                  <a:pt x="1059088" y="409257"/>
                  <a:pt x="924086" y="536082"/>
                  <a:pt x="792787" y="528524"/>
                </a:cubicBezTo>
                <a:cubicBezTo>
                  <a:pt x="713798" y="536679"/>
                  <a:pt x="665648" y="466038"/>
                  <a:pt x="660656" y="396393"/>
                </a:cubicBezTo>
                <a:cubicBezTo>
                  <a:pt x="662702" y="324016"/>
                  <a:pt x="715180" y="262165"/>
                  <a:pt x="792787" y="264262"/>
                </a:cubicBezTo>
                <a:cubicBezTo>
                  <a:pt x="884019" y="259392"/>
                  <a:pt x="945152" y="281639"/>
                  <a:pt x="1057049" y="264262"/>
                </a:cubicBezTo>
                <a:moveTo>
                  <a:pt x="3699672" y="528525"/>
                </a:moveTo>
                <a:cubicBezTo>
                  <a:pt x="2573441" y="422748"/>
                  <a:pt x="1592667" y="457029"/>
                  <a:pt x="792787" y="528525"/>
                </a:cubicBezTo>
                <a:moveTo>
                  <a:pt x="264262" y="6576014"/>
                </a:moveTo>
                <a:cubicBezTo>
                  <a:pt x="328188" y="6578212"/>
                  <a:pt x="393817" y="6637131"/>
                  <a:pt x="396393" y="6708145"/>
                </a:cubicBezTo>
                <a:cubicBezTo>
                  <a:pt x="397579" y="6779541"/>
                  <a:pt x="339710" y="6836823"/>
                  <a:pt x="264262" y="6840276"/>
                </a:cubicBezTo>
                <a:cubicBezTo>
                  <a:pt x="318936" y="6863804"/>
                  <a:pt x="456139" y="6827178"/>
                  <a:pt x="528525" y="6840276"/>
                </a:cubicBezTo>
                <a:moveTo>
                  <a:pt x="264262" y="7104538"/>
                </a:moveTo>
                <a:cubicBezTo>
                  <a:pt x="436034" y="7103451"/>
                  <a:pt x="527930" y="7015215"/>
                  <a:pt x="528524" y="6840276"/>
                </a:cubicBezTo>
                <a:cubicBezTo>
                  <a:pt x="532801" y="6751444"/>
                  <a:pt x="530861" y="6665765"/>
                  <a:pt x="528525" y="6576014"/>
                </a:cubicBezTo>
              </a:path>
            </a:pathLst>
          </a:custGeom>
          <a:solidFill>
            <a:srgbClr val="FFC000">
              <a:lumMod val="40000"/>
              <a:lumOff val="60000"/>
            </a:srgbClr>
          </a:solidFill>
          <a:ln w="1905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86890125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6DD449FB-E85B-4482-A786-FB1CE273A16F}"/>
              </a:ext>
            </a:extLst>
          </p:cNvPr>
          <p:cNvSpPr txBox="1"/>
          <p:nvPr/>
        </p:nvSpPr>
        <p:spPr>
          <a:xfrm>
            <a:off x="5275332" y="2374216"/>
            <a:ext cx="5836958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包图简圆体" panose="02010601030101010101" pitchFamily="2" charset="-122"/>
                <a:cs typeface="Calibri" panose="020F0502020204030204" pitchFamily="34" charset="0"/>
              </a:rPr>
              <a:t>3. </a:t>
            </a:r>
            <a:r>
              <a:rPr lang="vi-VN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包图简圆体" panose="02010601030101010101" pitchFamily="2" charset="-122"/>
                <a:cs typeface="Calibri" panose="020F0502020204030204" pitchFamily="34" charset="0"/>
              </a:rPr>
              <a:t>Tìm thêm các từ ngữ có tiếng bắt đầu bằng </a:t>
            </a:r>
            <a:r>
              <a:rPr lang="vi-VN" altLang="zh-CN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包图简圆体" panose="02010601030101010101" pitchFamily="2" charset="-122"/>
                <a:cs typeface="Calibri" panose="020F0502020204030204" pitchFamily="34" charset="0"/>
              </a:rPr>
              <a:t>ch, tr</a:t>
            </a:r>
            <a:endParaRPr kumimoji="0" lang="vi-VN" altLang="zh-CN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包图简圆体" panose="02010601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2" name="图片 18">
            <a:extLst>
              <a:ext uri="{FF2B5EF4-FFF2-40B4-BE49-F238E27FC236}">
                <a16:creationId xmlns:a16="http://schemas.microsoft.com/office/drawing/2014/main" id="{5ED96F91-36EE-4DB9-B38C-6DEFF382C6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28649" r="65180" b="54594"/>
          <a:stretch/>
        </p:blipFill>
        <p:spPr>
          <a:xfrm rot="16028255">
            <a:off x="555278" y="383888"/>
            <a:ext cx="865137" cy="797860"/>
          </a:xfrm>
          <a:prstGeom prst="ellipse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3">
            <a:extLst>
              <a:ext uri="{FF2B5EF4-FFF2-40B4-BE49-F238E27FC236}">
                <a16:creationId xmlns:a16="http://schemas.microsoft.com/office/drawing/2014/main" id="{39B603C3-5865-4534-848E-67931A4184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150212" y="5528920"/>
            <a:ext cx="1555066" cy="1280160"/>
          </a:xfrm>
          <a:prstGeom prst="rect">
            <a:avLst/>
          </a:prstGeom>
        </p:spPr>
      </p:pic>
      <p:pic>
        <p:nvPicPr>
          <p:cNvPr id="28" name="Picture 2" descr="Children talking at school | Premium Vector #Freepik #vector #school #book  #children #cartoon | Kids talking, Cartoon clip art, Kids background">
            <a:extLst>
              <a:ext uri="{FF2B5EF4-FFF2-40B4-BE49-F238E27FC236}">
                <a16:creationId xmlns:a16="http://schemas.microsoft.com/office/drawing/2014/main" id="{794ED5CA-6A80-4646-8CE1-F2CC0E40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9840" l="0" r="99042">
                        <a14:foregroundMark x1="15016" y1="71520" x2="32748" y2="67200"/>
                        <a14:foregroundMark x1="18850" y1="26560" x2="59105" y2="23040"/>
                        <a14:foregroundMark x1="73323" y1="67520" x2="79872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5" y="2273212"/>
            <a:ext cx="3363854" cy="33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11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bậc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đá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chạm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mây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6807200" y="4063580"/>
            <a:ext cx="343600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Truông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5130" y="5536200"/>
            <a:ext cx="9096062" cy="664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5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Truông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6269054" y="3917266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67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ruông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32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Truông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6076549" y="4088896"/>
            <a:ext cx="2862695" cy="220724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0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6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639148" y="1243013"/>
            <a:ext cx="600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chạm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mây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561358" y="1631473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Sau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năm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sim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thành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Nhờ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140252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người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có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thể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xuống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dễ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dàng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xóm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biết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ơn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Đương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tặng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2684918"/>
            <a:ext cx="1091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thêm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cho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ông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tên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mới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cố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nay, con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vượt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gọi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là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45867" y="3206768"/>
            <a:ext cx="1040284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Truông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Ghép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vẫn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còn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phía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nam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dãy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núi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Hồng</a:t>
            </a:r>
            <a:r>
              <a:rPr lang="en-US" sz="2600" b="1" dirty="0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Lĩnh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.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3393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65645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D3664AAF-3D7A-45A0-AFB8-B9D44091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564030" y="-59353"/>
            <a:ext cx="2913325" cy="29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900539" y="617850"/>
            <a:ext cx="6882948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Lưu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ý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khi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trình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bày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+mj-lt"/>
              <a:ea typeface="字魂59号-创粗黑"/>
              <a:cs typeface="+mn-cs"/>
            </a:endParaRPr>
          </a:p>
        </p:txBody>
      </p:sp>
      <p:pic>
        <p:nvPicPr>
          <p:cNvPr id="25" name="图片 3">
            <a:extLst>
              <a:ext uri="{FF2B5EF4-FFF2-40B4-BE49-F238E27FC236}">
                <a16:creationId xmlns:a16="http://schemas.microsoft.com/office/drawing/2014/main" id="{1CC3177F-16F4-4EDB-A17F-DFE980FAB5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40" y="5267153"/>
            <a:ext cx="5989161" cy="4235778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563B852B-0460-4DE8-A3A5-5B4669B1F3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/>
        </p:blipFill>
        <p:spPr>
          <a:xfrm>
            <a:off x="11625558" y="-181742"/>
            <a:ext cx="2286933" cy="16450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FA2E52-FEFB-40BC-8869-E64AED449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194" y="96743"/>
            <a:ext cx="1483691" cy="1483691"/>
          </a:xfrm>
          <a:prstGeom prst="rect">
            <a:avLst/>
          </a:prstGeom>
        </p:spPr>
      </p:pic>
      <p:sp>
        <p:nvSpPr>
          <p:cNvPr id="36" name="Google Shape;5317;p41">
            <a:extLst>
              <a:ext uri="{FF2B5EF4-FFF2-40B4-BE49-F238E27FC236}">
                <a16:creationId xmlns:a16="http://schemas.microsoft.com/office/drawing/2014/main" id="{4C020F45-572D-4360-9FAE-5B2E02456298}"/>
              </a:ext>
            </a:extLst>
          </p:cNvPr>
          <p:cNvSpPr txBox="1">
            <a:spLocks/>
          </p:cNvSpPr>
          <p:nvPr/>
        </p:nvSpPr>
        <p:spPr>
          <a:xfrm>
            <a:off x="4168618" y="5313755"/>
            <a:ext cx="4815598" cy="698850"/>
          </a:xfrm>
          <a:prstGeom prst="roundRect">
            <a:avLst/>
          </a:prstGeom>
          <a:solidFill>
            <a:srgbClr val="FAAB36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199" b="1" i="0" u="none" strike="noStrike" kern="0" cap="none" spc="0" normalizeH="0" baseline="0" noProof="0" dirty="0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199" b="1" i="0" u="none" strike="noStrike" kern="0" cap="none" spc="0" normalizeH="0" baseline="0" noProof="0" dirty="0" err="1">
                <a:ln>
                  <a:noFill/>
                </a:ln>
                <a:solidFill>
                  <a:srgbClr val="FD590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endParaRPr kumimoji="0" lang="vi-VN" sz="3199" b="1" i="0" u="none" strike="noStrike" kern="0" cap="none" spc="0" normalizeH="0" baseline="0" noProof="0" dirty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0E54EF-4A05-48D5-BCFD-2934FD86E07C}"/>
              </a:ext>
            </a:extLst>
          </p:cNvPr>
          <p:cNvSpPr/>
          <p:nvPr/>
        </p:nvSpPr>
        <p:spPr>
          <a:xfrm>
            <a:off x="1957143" y="1836886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1 ô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9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1957143" y="2527911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715B0BC-1CFE-434A-81EB-D98976C7FC3E}"/>
              </a:ext>
            </a:extLst>
          </p:cNvPr>
          <p:cNvSpPr/>
          <p:nvPr/>
        </p:nvSpPr>
        <p:spPr>
          <a:xfrm>
            <a:off x="2728805" y="2881769"/>
            <a:ext cx="3687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804"/>
            <a:r>
              <a:rPr lang="vi-VN" sz="2400" b="1" dirty="0">
                <a:solidFill>
                  <a:srgbClr val="002060"/>
                </a:solidFill>
                <a:latin typeface="HP001 5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Sau wăm lần ǧ</a:t>
            </a:r>
            <a:r>
              <a:rPr lang="el-GR" sz="2400" b="1" dirty="0">
                <a:solidFill>
                  <a:srgbClr val="002060"/>
                </a:solidFill>
                <a:latin typeface="HP001 5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΅</a:t>
            </a:r>
            <a:r>
              <a:rPr lang="vi-VN" sz="2400" b="1" dirty="0">
                <a:solidFill>
                  <a:srgbClr val="002060"/>
                </a:solidFill>
                <a:latin typeface="HP001 5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 ǟa Ǖ</a:t>
            </a:r>
            <a:r>
              <a:rPr lang="el-GR" sz="2400" b="1" dirty="0">
                <a:solidFill>
                  <a:srgbClr val="002060"/>
                </a:solidFill>
                <a:latin typeface="HP001 5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ί</a:t>
            </a:r>
            <a:r>
              <a:rPr lang="vi-VN" sz="2400" b="1" dirty="0">
                <a:solidFill>
                  <a:srgbClr val="002060"/>
                </a:solidFill>
                <a:latin typeface="HP001 5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ả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2056665" y="2558124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015822" y="2400289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 animBg="1"/>
      <p:bldP spid="32" grpId="0"/>
      <p:bldP spid="3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590800" y="318472"/>
            <a:ext cx="7099867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Lưu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ý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tư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thế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</a:t>
            </a: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viết</a:t>
            </a: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 </a:t>
            </a:r>
            <a:r>
              <a:rPr kumimoji="0" lang="en-US" sz="4265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9号-创粗黑"/>
                <a:cs typeface="+mn-cs"/>
              </a:rPr>
              <a:t>bài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+mj-lt"/>
              <a:ea typeface="字魂59号-创粗黑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60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smtClean="0">
            <a:ln>
              <a:solidFill>
                <a:schemeClr val="bg1"/>
              </a:solidFill>
            </a:ln>
            <a:solidFill>
              <a:srgbClr val="ECCAC9"/>
            </a:solidFill>
            <a:latin typeface="#9Slide03 AmpleSoft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821</Words>
  <Application>Microsoft Office PowerPoint</Application>
  <PresentationFormat>Màn hình rộng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32" baseType="lpstr">
      <vt:lpstr>等线</vt:lpstr>
      <vt:lpstr>#9Slide03 AmpleSoft Bold</vt:lpstr>
      <vt:lpstr>Arial</vt:lpstr>
      <vt:lpstr>Arial-Rounded</vt:lpstr>
      <vt:lpstr>Calibri</vt:lpstr>
      <vt:lpstr>Cambria</vt:lpstr>
      <vt:lpstr>Gloria Hallelujah</vt:lpstr>
      <vt:lpstr>HP001 4 hàng</vt:lpstr>
      <vt:lpstr>HP001 4H</vt:lpstr>
      <vt:lpstr>HP001 5 hàng</vt:lpstr>
      <vt:lpstr>Times New Roman</vt:lpstr>
      <vt:lpstr>zihun35hao-jindianyahei</vt:lpstr>
      <vt:lpstr>字魂59号-创粗黑</vt:lpstr>
      <vt:lpstr>字魂70号-灵悦黑体</vt:lpstr>
      <vt:lpstr>Office 主题​​</vt:lpstr>
      <vt:lpstr>千图网海量PPT模板www.58pic.com​​</vt:lpstr>
      <vt:lpstr>Office 主题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33</cp:revision>
  <dcterms:created xsi:type="dcterms:W3CDTF">2022-09-17T03:34:02Z</dcterms:created>
  <dcterms:modified xsi:type="dcterms:W3CDTF">2024-12-07T03:20:55Z</dcterms:modified>
</cp:coreProperties>
</file>