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av" ContentType="audio/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1"/>
  </p:notesMasterIdLst>
  <p:sldIdLst>
    <p:sldId id="2007577463" r:id="rId2"/>
    <p:sldId id="2007577440" r:id="rId3"/>
    <p:sldId id="2007577496" r:id="rId4"/>
    <p:sldId id="2007577442" r:id="rId5"/>
    <p:sldId id="2007577472" r:id="rId6"/>
    <p:sldId id="2007577499" r:id="rId7"/>
    <p:sldId id="2007577498" r:id="rId8"/>
    <p:sldId id="2007577501" r:id="rId9"/>
    <p:sldId id="2007577502" r:id="rId1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80" d="100"/>
          <a:sy n="80" d="100"/>
        </p:scale>
        <p:origin x="378" y="12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49D0CD6-D848-42C0-A1CD-0D141C3893F4}" type="datetimeFigureOut">
              <a:rPr lang="en-US" smtClean="0"/>
              <a:pPr/>
              <a:t>12/18/2024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F83B97D-BDAA-4D3C-8F30-B21088C1F1D1}" type="slidenum">
              <a:rPr lang="en-US" smtClean="0"/>
              <a:pPr/>
              <a:t>‹#›</a:t>
            </a:fld>
            <a:endParaRPr lang="en-US"/>
          </a:p>
        </p:txBody>
      </p:sp>
    </p:spTree>
    <p:extLst>
      <p:ext uri="{BB962C8B-B14F-4D97-AF65-F5344CB8AC3E}">
        <p14:creationId xmlns:p14="http://schemas.microsoft.com/office/powerpoint/2010/main" val="42511022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AA8DB4-16CE-4F73-AC61-CB303870646D}" type="slidenum">
              <a:rPr kumimoji="0" lang="zh-CN" altLang="en-US" sz="1200" b="0" i="0" u="none" strike="noStrike" kern="1200" cap="none" spc="0" normalizeH="0" baseline="0" noProof="0" smtClean="0">
                <a:ln>
                  <a:noFill/>
                </a:ln>
                <a:solidFill>
                  <a:prstClr val="black"/>
                </a:solidFill>
                <a:effectLst/>
                <a:uLnTx/>
                <a:uFillTx/>
                <a:ea typeface="字魂20号-石头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dirty="0">
              <a:ln>
                <a:noFill/>
              </a:ln>
              <a:solidFill>
                <a:prstClr val="black"/>
              </a:solidFill>
              <a:effectLst/>
              <a:uLnTx/>
              <a:uFillTx/>
              <a:ea typeface="字魂20号-石头体" panose="00000500000000000000" pitchFamily="2" charset="-122"/>
              <a:cs typeface="+mn-cs"/>
            </a:endParaRPr>
          </a:p>
        </p:txBody>
      </p:sp>
    </p:spTree>
    <p:extLst>
      <p:ext uri="{BB962C8B-B14F-4D97-AF65-F5344CB8AC3E}">
        <p14:creationId xmlns:p14="http://schemas.microsoft.com/office/powerpoint/2010/main" val="15440980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AA8DB4-16CE-4F73-AC61-CB303870646D}" type="slidenum">
              <a:rPr kumimoji="0" lang="zh-CN" altLang="en-US" sz="1200" b="0" i="0" u="none" strike="noStrike" kern="1200" cap="none" spc="0" normalizeH="0" baseline="0" noProof="0" smtClean="0">
                <a:ln>
                  <a:noFill/>
                </a:ln>
                <a:solidFill>
                  <a:prstClr val="black"/>
                </a:solidFill>
                <a:effectLst/>
                <a:uLnTx/>
                <a:uFillTx/>
                <a:ea typeface="字魂20号-石头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dirty="0">
              <a:ln>
                <a:noFill/>
              </a:ln>
              <a:solidFill>
                <a:prstClr val="black"/>
              </a:solidFill>
              <a:effectLst/>
              <a:uLnTx/>
              <a:uFillTx/>
              <a:ea typeface="字魂20号-石头体" panose="00000500000000000000" pitchFamily="2" charset="-122"/>
              <a:cs typeface="+mn-cs"/>
            </a:endParaRPr>
          </a:p>
        </p:txBody>
      </p:sp>
    </p:spTree>
    <p:extLst>
      <p:ext uri="{BB962C8B-B14F-4D97-AF65-F5344CB8AC3E}">
        <p14:creationId xmlns:p14="http://schemas.microsoft.com/office/powerpoint/2010/main" val="807196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a:defRPr/>
            </a:pPr>
            <a:fld id="{D6AA8DB4-16CE-4F73-AC61-CB303870646D}" type="slidenum">
              <a:rPr lang="zh-CN" altLang="en-US" smtClean="0">
                <a:solidFill>
                  <a:prstClr val="black"/>
                </a:solidFill>
                <a:ea typeface="字魂20号-石头体" panose="00000500000000000000" pitchFamily="2" charset="-122"/>
              </a:rPr>
              <a:pPr>
                <a:defRPr/>
              </a:pPr>
              <a:t>3</a:t>
            </a:fld>
            <a:endParaRPr lang="zh-CN" altLang="en-US" dirty="0">
              <a:solidFill>
                <a:prstClr val="black"/>
              </a:solidFill>
              <a:ea typeface="字魂20号-石头体" panose="00000500000000000000" pitchFamily="2" charset="-122"/>
            </a:endParaRPr>
          </a:p>
        </p:txBody>
      </p:sp>
    </p:spTree>
    <p:extLst>
      <p:ext uri="{BB962C8B-B14F-4D97-AF65-F5344CB8AC3E}">
        <p14:creationId xmlns:p14="http://schemas.microsoft.com/office/powerpoint/2010/main" val="21472373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AA8DB4-16CE-4F73-AC61-CB303870646D}" type="slidenum">
              <a:rPr kumimoji="0" lang="zh-CN" altLang="en-US" sz="1200" b="0" i="0" u="none" strike="noStrike" kern="1200" cap="none" spc="0" normalizeH="0" baseline="0" noProof="0" smtClean="0">
                <a:ln>
                  <a:noFill/>
                </a:ln>
                <a:solidFill>
                  <a:prstClr val="black"/>
                </a:solidFill>
                <a:effectLst/>
                <a:uLnTx/>
                <a:uFillTx/>
                <a:ea typeface="字魂20号-石头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dirty="0">
              <a:ln>
                <a:noFill/>
              </a:ln>
              <a:solidFill>
                <a:prstClr val="black"/>
              </a:solidFill>
              <a:effectLst/>
              <a:uLnTx/>
              <a:uFillTx/>
              <a:ea typeface="字魂20号-石头体" panose="00000500000000000000" pitchFamily="2" charset="-122"/>
              <a:cs typeface="+mn-cs"/>
            </a:endParaRPr>
          </a:p>
        </p:txBody>
      </p:sp>
    </p:spTree>
    <p:extLst>
      <p:ext uri="{BB962C8B-B14F-4D97-AF65-F5344CB8AC3E}">
        <p14:creationId xmlns:p14="http://schemas.microsoft.com/office/powerpoint/2010/main" val="2956044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AA8DB4-16CE-4F73-AC61-CB303870646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20号-石头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20号-石头体" panose="00000500000000000000" pitchFamily="2" charset="-122"/>
              <a:cs typeface="+mn-cs"/>
            </a:endParaRPr>
          </a:p>
        </p:txBody>
      </p:sp>
    </p:spTree>
    <p:extLst>
      <p:ext uri="{BB962C8B-B14F-4D97-AF65-F5344CB8AC3E}">
        <p14:creationId xmlns:p14="http://schemas.microsoft.com/office/powerpoint/2010/main" val="3363618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a:defRPr/>
            </a:pPr>
            <a:fld id="{D6AA8DB4-16CE-4F73-AC61-CB303870646D}" type="slidenum">
              <a:rPr lang="zh-CN" altLang="en-US" smtClean="0">
                <a:solidFill>
                  <a:prstClr val="black"/>
                </a:solidFill>
                <a:ea typeface="字魂20号-石头体" panose="00000500000000000000" pitchFamily="2" charset="-122"/>
              </a:rPr>
              <a:pPr>
                <a:defRPr/>
              </a:pPr>
              <a:t>6</a:t>
            </a:fld>
            <a:endParaRPr lang="zh-CN" altLang="en-US" dirty="0">
              <a:solidFill>
                <a:prstClr val="black"/>
              </a:solidFill>
              <a:ea typeface="字魂20号-石头体" panose="00000500000000000000" pitchFamily="2" charset="-122"/>
            </a:endParaRPr>
          </a:p>
        </p:txBody>
      </p:sp>
    </p:spTree>
    <p:extLst>
      <p:ext uri="{BB962C8B-B14F-4D97-AF65-F5344CB8AC3E}">
        <p14:creationId xmlns:p14="http://schemas.microsoft.com/office/powerpoint/2010/main" val="20260853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a:defRPr/>
            </a:pPr>
            <a:fld id="{D6AA8DB4-16CE-4F73-AC61-CB303870646D}" type="slidenum">
              <a:rPr lang="zh-CN" altLang="en-US" smtClean="0">
                <a:solidFill>
                  <a:prstClr val="black"/>
                </a:solidFill>
                <a:ea typeface="字魂20号-石头体" panose="00000500000000000000" pitchFamily="2" charset="-122"/>
              </a:rPr>
              <a:pPr>
                <a:defRPr/>
              </a:pPr>
              <a:t>7</a:t>
            </a:fld>
            <a:endParaRPr lang="zh-CN" altLang="en-US" dirty="0">
              <a:solidFill>
                <a:prstClr val="black"/>
              </a:solidFill>
              <a:ea typeface="字魂20号-石头体" panose="00000500000000000000" pitchFamily="2" charset="-122"/>
            </a:endParaRPr>
          </a:p>
        </p:txBody>
      </p:sp>
    </p:spTree>
    <p:extLst>
      <p:ext uri="{BB962C8B-B14F-4D97-AF65-F5344CB8AC3E}">
        <p14:creationId xmlns:p14="http://schemas.microsoft.com/office/powerpoint/2010/main" val="16607652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a:defRPr/>
            </a:pPr>
            <a:fld id="{D6AA8DB4-16CE-4F73-AC61-CB303870646D}" type="slidenum">
              <a:rPr lang="zh-CN" altLang="en-US" smtClean="0">
                <a:solidFill>
                  <a:prstClr val="black"/>
                </a:solidFill>
                <a:ea typeface="字魂20号-石头体" panose="00000500000000000000" pitchFamily="2" charset="-122"/>
              </a:rPr>
              <a:pPr>
                <a:defRPr/>
              </a:pPr>
              <a:t>8</a:t>
            </a:fld>
            <a:endParaRPr lang="zh-CN" altLang="en-US" dirty="0">
              <a:solidFill>
                <a:prstClr val="black"/>
              </a:solidFill>
              <a:ea typeface="字魂20号-石头体" panose="00000500000000000000" pitchFamily="2" charset="-122"/>
            </a:endParaRPr>
          </a:p>
        </p:txBody>
      </p:sp>
    </p:spTree>
    <p:extLst>
      <p:ext uri="{BB962C8B-B14F-4D97-AF65-F5344CB8AC3E}">
        <p14:creationId xmlns:p14="http://schemas.microsoft.com/office/powerpoint/2010/main" val="12424881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a:defRPr/>
            </a:pPr>
            <a:fld id="{D6AA8DB4-16CE-4F73-AC61-CB303870646D}" type="slidenum">
              <a:rPr lang="zh-CN" altLang="en-US" smtClean="0">
                <a:solidFill>
                  <a:prstClr val="black"/>
                </a:solidFill>
                <a:ea typeface="字魂20号-石头体" panose="00000500000000000000" pitchFamily="2" charset="-122"/>
              </a:rPr>
              <a:pPr>
                <a:defRPr/>
              </a:pPr>
              <a:t>9</a:t>
            </a:fld>
            <a:endParaRPr lang="zh-CN" altLang="en-US" dirty="0">
              <a:solidFill>
                <a:prstClr val="black"/>
              </a:solidFill>
              <a:ea typeface="字魂20号-石头体" panose="00000500000000000000" pitchFamily="2" charset="-122"/>
            </a:endParaRPr>
          </a:p>
        </p:txBody>
      </p:sp>
    </p:spTree>
    <p:extLst>
      <p:ext uri="{BB962C8B-B14F-4D97-AF65-F5344CB8AC3E}">
        <p14:creationId xmlns:p14="http://schemas.microsoft.com/office/powerpoint/2010/main" val="427774743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AA53CADB-E377-4376-B292-394BE289562C}"/>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 y="0"/>
            <a:ext cx="12192001" cy="6858000"/>
          </a:xfrm>
          <a:prstGeom prst="rect">
            <a:avLst/>
          </a:prstGeom>
        </p:spPr>
      </p:pic>
    </p:spTree>
    <p:extLst>
      <p:ext uri="{BB962C8B-B14F-4D97-AF65-F5344CB8AC3E}">
        <p14:creationId xmlns:p14="http://schemas.microsoft.com/office/powerpoint/2010/main" val="4197252806"/>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08EBB452-E37D-4E2E-A4BF-5B44F785DF0F}"/>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 y="0"/>
            <a:ext cx="12192001" cy="6858000"/>
          </a:xfrm>
          <a:prstGeom prst="rect">
            <a:avLst/>
          </a:prstGeom>
        </p:spPr>
      </p:pic>
      <p:pic>
        <p:nvPicPr>
          <p:cNvPr id="11" name="图片 10">
            <a:extLst>
              <a:ext uri="{FF2B5EF4-FFF2-40B4-BE49-F238E27FC236}">
                <a16:creationId xmlns:a16="http://schemas.microsoft.com/office/drawing/2014/main" id="{FB16A7E1-834D-4D2D-A2A2-EBD7B85461C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2727" y="18321"/>
            <a:ext cx="12192000" cy="6858001"/>
          </a:xfrm>
          <a:prstGeom prst="rect">
            <a:avLst/>
          </a:prstGeom>
        </p:spPr>
      </p:pic>
      <p:pic>
        <p:nvPicPr>
          <p:cNvPr id="12" name="图片 11">
            <a:extLst>
              <a:ext uri="{FF2B5EF4-FFF2-40B4-BE49-F238E27FC236}">
                <a16:creationId xmlns:a16="http://schemas.microsoft.com/office/drawing/2014/main" id="{1D2BEAE5-09E7-4F17-80B3-F27D957C8F7D}"/>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a:off x="-2" y="1"/>
            <a:ext cx="12192001" cy="4903304"/>
          </a:xfrm>
          <a:prstGeom prst="rect">
            <a:avLst/>
          </a:prstGeom>
        </p:spPr>
      </p:pic>
      <p:pic>
        <p:nvPicPr>
          <p:cNvPr id="13" name="图片 12">
            <a:extLst>
              <a:ext uri="{FF2B5EF4-FFF2-40B4-BE49-F238E27FC236}">
                <a16:creationId xmlns:a16="http://schemas.microsoft.com/office/drawing/2014/main" id="{5C5C9E95-B66D-4B1F-802B-F7270D4BBEAE}"/>
              </a:ext>
            </a:extLst>
          </p:cNvPr>
          <p:cNvPicPr>
            <a:picLocks noChangeAspect="1"/>
          </p:cNvPicPr>
          <p:nvPr userDrawn="1"/>
        </p:nvPicPr>
        <p:blipFill rotWithShape="1">
          <a:blip r:embed="rId5" cstate="email">
            <a:extLst>
              <a:ext uri="{28A0092B-C50C-407E-A947-70E740481C1C}">
                <a14:useLocalDpi xmlns:a14="http://schemas.microsoft.com/office/drawing/2010/main"/>
              </a:ext>
            </a:extLst>
          </a:blip>
          <a:srcRect/>
          <a:stretch/>
        </p:blipFill>
        <p:spPr>
          <a:xfrm>
            <a:off x="-25453" y="-174752"/>
            <a:ext cx="12217453" cy="4348609"/>
          </a:xfrm>
          <a:prstGeom prst="rect">
            <a:avLst/>
          </a:prstGeom>
        </p:spPr>
      </p:pic>
      <p:sp>
        <p:nvSpPr>
          <p:cNvPr id="14" name="矩形: 圆角 13">
            <a:extLst>
              <a:ext uri="{FF2B5EF4-FFF2-40B4-BE49-F238E27FC236}">
                <a16:creationId xmlns:a16="http://schemas.microsoft.com/office/drawing/2014/main" id="{2E7DD394-D364-4DC4-AF31-DDFA0D59D36C}"/>
              </a:ext>
            </a:extLst>
          </p:cNvPr>
          <p:cNvSpPr/>
          <p:nvPr userDrawn="1"/>
        </p:nvSpPr>
        <p:spPr>
          <a:xfrm>
            <a:off x="336150" y="328744"/>
            <a:ext cx="11538350" cy="6211756"/>
          </a:xfrm>
          <a:prstGeom prst="roundRect">
            <a:avLst>
              <a:gd name="adj" fmla="val 3831"/>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spTree>
    <p:extLst>
      <p:ext uri="{BB962C8B-B14F-4D97-AF65-F5344CB8AC3E}">
        <p14:creationId xmlns:p14="http://schemas.microsoft.com/office/powerpoint/2010/main" val="219795388"/>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C7BD1833-5C2B-4E00-9BE2-7BAB1021FCB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B71131E5-605C-4873-8252-B572413716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78FF99E3-6FAA-407F-8FBE-5A3E5D4D687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0D69E31-C159-46AF-8F25-83C3CF58D752}" type="datetimeFigureOut">
              <a:rPr lang="zh-CN" altLang="en-US" smtClean="0"/>
              <a:pPr/>
              <a:t>2024/12/18</a:t>
            </a:fld>
            <a:endParaRPr lang="zh-CN" altLang="en-US"/>
          </a:p>
        </p:txBody>
      </p:sp>
      <p:sp>
        <p:nvSpPr>
          <p:cNvPr id="5" name="页脚占位符 4">
            <a:extLst>
              <a:ext uri="{FF2B5EF4-FFF2-40B4-BE49-F238E27FC236}">
                <a16:creationId xmlns:a16="http://schemas.microsoft.com/office/drawing/2014/main" id="{853FF5DB-5499-47EF-A22B-78AF7787AAE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E758EA4B-FF22-4CC8-92EF-A6F555580B2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D8CD073-45A5-4DA8-BB5C-63A37CDFC8B9}" type="slidenum">
              <a:rPr lang="zh-CN" altLang="en-US" smtClean="0"/>
              <a:pPr/>
              <a:t>‹#›</a:t>
            </a:fld>
            <a:endParaRPr lang="zh-CN" altLang="en-US"/>
          </a:p>
        </p:txBody>
      </p:sp>
    </p:spTree>
    <p:extLst>
      <p:ext uri="{BB962C8B-B14F-4D97-AF65-F5344CB8AC3E}">
        <p14:creationId xmlns:p14="http://schemas.microsoft.com/office/powerpoint/2010/main" val="3838565192"/>
      </p:ext>
    </p:extLst>
  </p:cSld>
  <p:clrMap bg1="lt1" tx1="dk1" bg2="lt2" tx2="dk2" accent1="accent1" accent2="accent2" accent3="accent3" accent4="accent4" accent5="accent5" accent6="accent6" hlink="hlink" folHlink="folHlink"/>
  <p:sldLayoutIdLst>
    <p:sldLayoutId id="2147483661" r:id="rId1"/>
    <p:sldLayoutId id="2147483662" r:id="rId2"/>
  </p:sldLayoutIdLst>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14.png"/><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8A5E22ED-05BE-4ACD-A260-8B7C4A5FD7D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 y="0"/>
            <a:ext cx="12192000" cy="6858001"/>
          </a:xfrm>
          <a:prstGeom prst="rect">
            <a:avLst/>
          </a:prstGeom>
        </p:spPr>
      </p:pic>
      <p:pic>
        <p:nvPicPr>
          <p:cNvPr id="5" name="图片 4">
            <a:extLst>
              <a:ext uri="{FF2B5EF4-FFF2-40B4-BE49-F238E27FC236}">
                <a16:creationId xmlns:a16="http://schemas.microsoft.com/office/drawing/2014/main" id="{2E2ACE93-6D26-4A4F-981D-77E1ADF15C7A}"/>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2" y="1"/>
            <a:ext cx="12192001" cy="4903304"/>
          </a:xfrm>
          <a:prstGeom prst="rect">
            <a:avLst/>
          </a:prstGeom>
        </p:spPr>
      </p:pic>
      <p:grpSp>
        <p:nvGrpSpPr>
          <p:cNvPr id="8" name="组合 7">
            <a:extLst>
              <a:ext uri="{FF2B5EF4-FFF2-40B4-BE49-F238E27FC236}">
                <a16:creationId xmlns:a16="http://schemas.microsoft.com/office/drawing/2014/main" id="{E353F520-2690-46EE-B6A3-9654DC4BA87C}"/>
              </a:ext>
            </a:extLst>
          </p:cNvPr>
          <p:cNvGrpSpPr/>
          <p:nvPr/>
        </p:nvGrpSpPr>
        <p:grpSpPr>
          <a:xfrm>
            <a:off x="1751679" y="1148080"/>
            <a:ext cx="8509921" cy="4246849"/>
            <a:chOff x="1018420" y="1587058"/>
            <a:chExt cx="8319327" cy="3918725"/>
          </a:xfrm>
        </p:grpSpPr>
        <p:sp>
          <p:nvSpPr>
            <p:cNvPr id="9" name="矩形: 圆角 8">
              <a:extLst>
                <a:ext uri="{FF2B5EF4-FFF2-40B4-BE49-F238E27FC236}">
                  <a16:creationId xmlns:a16="http://schemas.microsoft.com/office/drawing/2014/main" id="{37F4CBB3-675F-4D3F-A87E-41038E915850}"/>
                </a:ext>
              </a:extLst>
            </p:cNvPr>
            <p:cNvSpPr/>
            <p:nvPr/>
          </p:nvSpPr>
          <p:spPr>
            <a:xfrm>
              <a:off x="1170820" y="1739458"/>
              <a:ext cx="8166927" cy="3766325"/>
            </a:xfrm>
            <a:prstGeom prst="roundRect">
              <a:avLst>
                <a:gd name="adj" fmla="val 3831"/>
              </a:avLst>
            </a:prstGeom>
            <a:solidFill>
              <a:srgbClr val="80A3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字魂20号-石头体"/>
                <a:cs typeface="+mn-ea"/>
                <a:sym typeface="+mn-lt"/>
              </a:endParaRPr>
            </a:p>
          </p:txBody>
        </p:sp>
        <p:sp>
          <p:nvSpPr>
            <p:cNvPr id="10" name="矩形: 圆角 9">
              <a:extLst>
                <a:ext uri="{FF2B5EF4-FFF2-40B4-BE49-F238E27FC236}">
                  <a16:creationId xmlns:a16="http://schemas.microsoft.com/office/drawing/2014/main" id="{76DB45F0-CAF0-4C7D-ADC1-EC26712A0FDE}"/>
                </a:ext>
              </a:extLst>
            </p:cNvPr>
            <p:cNvSpPr/>
            <p:nvPr/>
          </p:nvSpPr>
          <p:spPr>
            <a:xfrm>
              <a:off x="1018420" y="1587058"/>
              <a:ext cx="8166927" cy="3766325"/>
            </a:xfrm>
            <a:prstGeom prst="roundRect">
              <a:avLst>
                <a:gd name="adj" fmla="val 3831"/>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字魂20号-石头体"/>
                <a:cs typeface="+mn-ea"/>
                <a:sym typeface="+mn-lt"/>
              </a:endParaRPr>
            </a:p>
          </p:txBody>
        </p:sp>
      </p:grpSp>
      <p:pic>
        <p:nvPicPr>
          <p:cNvPr id="17" name="Picture 16">
            <a:extLst>
              <a:ext uri="{FF2B5EF4-FFF2-40B4-BE49-F238E27FC236}">
                <a16:creationId xmlns:a16="http://schemas.microsoft.com/office/drawing/2014/main" id="{3C76B97A-19B3-4FD6-BC82-352E016BC8B6}"/>
              </a:ext>
            </a:extLst>
          </p:cNvPr>
          <p:cNvPicPr>
            <a:picLocks noChangeAspect="1"/>
          </p:cNvPicPr>
          <p:nvPr/>
        </p:nvPicPr>
        <p:blipFill>
          <a:blip r:embed="rId5"/>
          <a:stretch>
            <a:fillRect/>
          </a:stretch>
        </p:blipFill>
        <p:spPr>
          <a:xfrm>
            <a:off x="1693294" y="1651915"/>
            <a:ext cx="8805411" cy="1102636"/>
          </a:xfrm>
          <a:prstGeom prst="rect">
            <a:avLst/>
          </a:prstGeom>
        </p:spPr>
      </p:pic>
      <p:pic>
        <p:nvPicPr>
          <p:cNvPr id="4" name="Picture 3">
            <a:extLst>
              <a:ext uri="{FF2B5EF4-FFF2-40B4-BE49-F238E27FC236}">
                <a16:creationId xmlns:a16="http://schemas.microsoft.com/office/drawing/2014/main" id="{F1E23BE8-02E1-4DD4-ADE1-1599C4DCBC8D}"/>
              </a:ext>
            </a:extLst>
          </p:cNvPr>
          <p:cNvPicPr>
            <a:picLocks noChangeAspect="1"/>
          </p:cNvPicPr>
          <p:nvPr/>
        </p:nvPicPr>
        <p:blipFill>
          <a:blip r:embed="rId6"/>
          <a:stretch>
            <a:fillRect/>
          </a:stretch>
        </p:blipFill>
        <p:spPr>
          <a:xfrm>
            <a:off x="5306497" y="2579425"/>
            <a:ext cx="1579001" cy="676715"/>
          </a:xfrm>
          <a:prstGeom prst="rect">
            <a:avLst/>
          </a:prstGeom>
        </p:spPr>
      </p:pic>
      <p:pic>
        <p:nvPicPr>
          <p:cNvPr id="19" name="Picture 18">
            <a:extLst>
              <a:ext uri="{FF2B5EF4-FFF2-40B4-BE49-F238E27FC236}">
                <a16:creationId xmlns:a16="http://schemas.microsoft.com/office/drawing/2014/main" id="{60E2FACF-58E6-4AD8-B098-3EA77069521F}"/>
              </a:ext>
            </a:extLst>
          </p:cNvPr>
          <p:cNvPicPr>
            <a:picLocks noChangeAspect="1"/>
          </p:cNvPicPr>
          <p:nvPr/>
        </p:nvPicPr>
        <p:blipFill>
          <a:blip r:embed="rId7"/>
          <a:stretch>
            <a:fillRect/>
          </a:stretch>
        </p:blipFill>
        <p:spPr>
          <a:xfrm>
            <a:off x="1814668" y="2695145"/>
            <a:ext cx="8742422" cy="2871465"/>
          </a:xfrm>
          <a:prstGeom prst="rect">
            <a:avLst/>
          </a:prstGeom>
        </p:spPr>
      </p:pic>
    </p:spTree>
    <p:extLst>
      <p:ext uri="{BB962C8B-B14F-4D97-AF65-F5344CB8AC3E}">
        <p14:creationId xmlns:p14="http://schemas.microsoft.com/office/powerpoint/2010/main" val="1291515273"/>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fade">
                                      <p:cBhvr>
                                        <p:cTn id="18" dur="1000"/>
                                        <p:tgtEl>
                                          <p:spTgt spid="19"/>
                                        </p:tgtEl>
                                      </p:cBhvr>
                                    </p:animEffect>
                                    <p:anim calcmode="lin" valueType="num">
                                      <p:cBhvr>
                                        <p:cTn id="19" dur="1000" fill="hold"/>
                                        <p:tgtEl>
                                          <p:spTgt spid="19"/>
                                        </p:tgtEl>
                                        <p:attrNameLst>
                                          <p:attrName>ppt_x</p:attrName>
                                        </p:attrNameLst>
                                      </p:cBhvr>
                                      <p:tavLst>
                                        <p:tav tm="0">
                                          <p:val>
                                            <p:strVal val="#ppt_x"/>
                                          </p:val>
                                        </p:tav>
                                        <p:tav tm="100000">
                                          <p:val>
                                            <p:strVal val="#ppt_x"/>
                                          </p:val>
                                        </p:tav>
                                      </p:tavLst>
                                    </p:anim>
                                    <p:anim calcmode="lin" valueType="num">
                                      <p:cBhvr>
                                        <p:cTn id="20"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圆角 4">
            <a:extLst>
              <a:ext uri="{FF2B5EF4-FFF2-40B4-BE49-F238E27FC236}">
                <a16:creationId xmlns:a16="http://schemas.microsoft.com/office/drawing/2014/main" id="{53D93AEA-F173-47A7-945C-E60F759EDE51}"/>
              </a:ext>
            </a:extLst>
          </p:cNvPr>
          <p:cNvSpPr/>
          <p:nvPr/>
        </p:nvSpPr>
        <p:spPr>
          <a:xfrm>
            <a:off x="336150" y="328744"/>
            <a:ext cx="11538350" cy="6211756"/>
          </a:xfrm>
          <a:prstGeom prst="roundRect">
            <a:avLst>
              <a:gd name="adj" fmla="val 3831"/>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sp>
        <p:nvSpPr>
          <p:cNvPr id="10" name="矩形: 圆角 9">
            <a:extLst>
              <a:ext uri="{FF2B5EF4-FFF2-40B4-BE49-F238E27FC236}">
                <a16:creationId xmlns:a16="http://schemas.microsoft.com/office/drawing/2014/main" id="{826518D0-4D48-4928-9BCB-5E1DDDA8EDC1}"/>
              </a:ext>
            </a:extLst>
          </p:cNvPr>
          <p:cNvSpPr/>
          <p:nvPr/>
        </p:nvSpPr>
        <p:spPr>
          <a:xfrm>
            <a:off x="501250" y="493844"/>
            <a:ext cx="11208150" cy="5906956"/>
          </a:xfrm>
          <a:prstGeom prst="roundRect">
            <a:avLst>
              <a:gd name="adj" fmla="val 383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pic>
        <p:nvPicPr>
          <p:cNvPr id="2" name="Picture 1"/>
          <p:cNvPicPr>
            <a:picLocks noChangeAspect="1"/>
          </p:cNvPicPr>
          <p:nvPr/>
        </p:nvPicPr>
        <p:blipFill rotWithShape="1">
          <a:blip r:embed="rId3" cstate="print"/>
          <a:srcRect l="3581" t="17544" b="8352"/>
          <a:stretch/>
        </p:blipFill>
        <p:spPr>
          <a:xfrm>
            <a:off x="576083" y="704165"/>
            <a:ext cx="5064689" cy="5184227"/>
          </a:xfrm>
          <a:prstGeom prst="rect">
            <a:avLst/>
          </a:prstGeom>
        </p:spPr>
      </p:pic>
      <p:pic>
        <p:nvPicPr>
          <p:cNvPr id="3" name="Picture 2"/>
          <p:cNvPicPr>
            <a:picLocks noChangeAspect="1"/>
          </p:cNvPicPr>
          <p:nvPr/>
        </p:nvPicPr>
        <p:blipFill rotWithShape="1">
          <a:blip r:embed="rId4" cstate="print"/>
          <a:srcRect l="8243" t="4631" b="24351"/>
          <a:stretch/>
        </p:blipFill>
        <p:spPr>
          <a:xfrm>
            <a:off x="5932433" y="755875"/>
            <a:ext cx="5664358" cy="4652842"/>
          </a:xfrm>
          <a:prstGeom prst="rect">
            <a:avLst/>
          </a:prstGeom>
        </p:spPr>
      </p:pic>
      <p:sp>
        <p:nvSpPr>
          <p:cNvPr id="8" name="Rounded Rectangle 7"/>
          <p:cNvSpPr/>
          <p:nvPr/>
        </p:nvSpPr>
        <p:spPr>
          <a:xfrm>
            <a:off x="501250" y="354144"/>
            <a:ext cx="1152939" cy="43732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2060"/>
                </a:solidFill>
                <a:effectLst/>
                <a:uLnTx/>
                <a:uFillTx/>
                <a:latin typeface="等线" panose="020F0502020204030204"/>
                <a:ea typeface="+mn-ea"/>
                <a:cs typeface="+mn-cs"/>
              </a:rPr>
              <a:t>SGK/120</a:t>
            </a:r>
          </a:p>
        </p:txBody>
      </p:sp>
      <p:grpSp>
        <p:nvGrpSpPr>
          <p:cNvPr id="12" name="Group 11">
            <a:extLst>
              <a:ext uri="{FF2B5EF4-FFF2-40B4-BE49-F238E27FC236}">
                <a16:creationId xmlns:a16="http://schemas.microsoft.com/office/drawing/2014/main" id="{AEC2839E-D8CA-059E-EA24-6073973F55C7}"/>
              </a:ext>
            </a:extLst>
          </p:cNvPr>
          <p:cNvGrpSpPr/>
          <p:nvPr/>
        </p:nvGrpSpPr>
        <p:grpSpPr>
          <a:xfrm>
            <a:off x="7491861" y="5608571"/>
            <a:ext cx="2085276" cy="559643"/>
            <a:chOff x="2834082" y="693066"/>
            <a:chExt cx="4225200" cy="629994"/>
          </a:xfrm>
        </p:grpSpPr>
        <p:sp>
          <p:nvSpPr>
            <p:cNvPr id="14" name="Rounded Rectangle 8">
              <a:extLst>
                <a:ext uri="{FF2B5EF4-FFF2-40B4-BE49-F238E27FC236}">
                  <a16:creationId xmlns:a16="http://schemas.microsoft.com/office/drawing/2014/main" id="{DAB9C2EE-E8F1-7B16-6752-F43705473CF4}"/>
                </a:ext>
              </a:extLst>
            </p:cNvPr>
            <p:cNvSpPr/>
            <p:nvPr/>
          </p:nvSpPr>
          <p:spPr>
            <a:xfrm>
              <a:off x="3435635" y="693066"/>
              <a:ext cx="3623647" cy="583942"/>
            </a:xfrm>
            <a:prstGeom prst="roundRect">
              <a:avLst>
                <a:gd name="adj" fmla="val 18361"/>
              </a:avLst>
            </a:prstGeom>
            <a:solidFill>
              <a:srgbClr val="FFF1C6"/>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0" dirty="0" err="1">
                  <a:ln>
                    <a:noFill/>
                  </a:ln>
                  <a:solidFill>
                    <a:srgbClr val="FF0000"/>
                  </a:solidFill>
                  <a:effectLst/>
                  <a:uLnTx/>
                  <a:uFillTx/>
                  <a:latin typeface="Calibri" panose="020F0502020204030204" pitchFamily="34" charset="0"/>
                  <a:ea typeface="inpin heiti" charset="-122"/>
                  <a:cs typeface="Calibri" panose="020F0502020204030204" pitchFamily="34" charset="0"/>
                </a:rPr>
                <a:t>Đọc</a:t>
              </a:r>
              <a:r>
                <a:rPr kumimoji="0" lang="en-US" altLang="zh-CN" sz="2800" b="1" i="0" u="none" strike="noStrike" kern="0" cap="none" spc="0" normalizeH="0" baseline="0" noProof="0" dirty="0">
                  <a:ln>
                    <a:noFill/>
                  </a:ln>
                  <a:solidFill>
                    <a:srgbClr val="FF0000"/>
                  </a:solidFill>
                  <a:effectLst/>
                  <a:uLnTx/>
                  <a:uFillTx/>
                  <a:latin typeface="Calibri" panose="020F0502020204030204" pitchFamily="34" charset="0"/>
                  <a:ea typeface="inpin heiti" charset="-122"/>
                  <a:cs typeface="Calibri" panose="020F0502020204030204" pitchFamily="34" charset="0"/>
                </a:rPr>
                <a:t> </a:t>
              </a:r>
              <a:r>
                <a:rPr kumimoji="0" lang="en-US" altLang="zh-CN" sz="2800" b="1" i="0" u="none" strike="noStrike" kern="0" cap="none" spc="0" normalizeH="0" baseline="0" noProof="0" dirty="0" err="1">
                  <a:ln>
                    <a:noFill/>
                  </a:ln>
                  <a:solidFill>
                    <a:srgbClr val="FF0000"/>
                  </a:solidFill>
                  <a:effectLst/>
                  <a:uLnTx/>
                  <a:uFillTx/>
                  <a:latin typeface="Calibri" panose="020F0502020204030204" pitchFamily="34" charset="0"/>
                  <a:ea typeface="inpin heiti" charset="-122"/>
                  <a:cs typeface="Calibri" panose="020F0502020204030204" pitchFamily="34" charset="0"/>
                </a:rPr>
                <a:t>mẫu</a:t>
              </a:r>
              <a:endParaRPr kumimoji="0" lang="zh-CN" altLang="en-US" sz="2800" b="1" i="0" u="none" strike="noStrike" kern="0" cap="none" spc="0" normalizeH="0" baseline="0" noProof="0" dirty="0">
                <a:ln>
                  <a:noFill/>
                </a:ln>
                <a:solidFill>
                  <a:srgbClr val="FF0000"/>
                </a:solidFill>
                <a:effectLst/>
                <a:uLnTx/>
                <a:uFillTx/>
                <a:latin typeface="Calibri" panose="020F0502020204030204" pitchFamily="34" charset="0"/>
                <a:ea typeface="inpin heiti" charset="-122"/>
                <a:cs typeface="Calibri" panose="020F0502020204030204" pitchFamily="34" charset="0"/>
              </a:endParaRPr>
            </a:p>
          </p:txBody>
        </p:sp>
        <p:pic>
          <p:nvPicPr>
            <p:cNvPr id="15" name="Picture 14">
              <a:extLst>
                <a:ext uri="{FF2B5EF4-FFF2-40B4-BE49-F238E27FC236}">
                  <a16:creationId xmlns:a16="http://schemas.microsoft.com/office/drawing/2014/main" id="{0B486C43-9463-41AB-5C44-0FAF876A20B1}"/>
                </a:ext>
              </a:extLst>
            </p:cNvPr>
            <p:cNvPicPr>
              <a:picLocks noChangeAspect="1"/>
            </p:cNvPicPr>
            <p:nvPr/>
          </p:nvPicPr>
          <p:blipFill>
            <a:blip r:embed="rId5"/>
            <a:stretch>
              <a:fillRect/>
            </a:stretch>
          </p:blipFill>
          <p:spPr>
            <a:xfrm rot="16200000">
              <a:off x="3125635" y="401514"/>
              <a:ext cx="629993" cy="1213099"/>
            </a:xfrm>
            <a:prstGeom prst="rect">
              <a:avLst/>
            </a:prstGeom>
          </p:spPr>
        </p:pic>
      </p:grpSp>
    </p:spTree>
    <p:extLst>
      <p:ext uri="{BB962C8B-B14F-4D97-AF65-F5344CB8AC3E}">
        <p14:creationId xmlns:p14="http://schemas.microsoft.com/office/powerpoint/2010/main" val="24657436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圆角 4">
            <a:extLst>
              <a:ext uri="{FF2B5EF4-FFF2-40B4-BE49-F238E27FC236}">
                <a16:creationId xmlns:a16="http://schemas.microsoft.com/office/drawing/2014/main" id="{53D93AEA-F173-47A7-945C-E60F759EDE51}"/>
              </a:ext>
            </a:extLst>
          </p:cNvPr>
          <p:cNvSpPr/>
          <p:nvPr/>
        </p:nvSpPr>
        <p:spPr>
          <a:xfrm>
            <a:off x="336150" y="328744"/>
            <a:ext cx="11538350" cy="6211756"/>
          </a:xfrm>
          <a:prstGeom prst="roundRect">
            <a:avLst>
              <a:gd name="adj" fmla="val 3831"/>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sym typeface="+mn-lt"/>
            </a:endParaRPr>
          </a:p>
        </p:txBody>
      </p:sp>
      <p:sp>
        <p:nvSpPr>
          <p:cNvPr id="10" name="矩形: 圆角 9">
            <a:extLst>
              <a:ext uri="{FF2B5EF4-FFF2-40B4-BE49-F238E27FC236}">
                <a16:creationId xmlns:a16="http://schemas.microsoft.com/office/drawing/2014/main" id="{826518D0-4D48-4928-9BCB-5E1DDDA8EDC1}"/>
              </a:ext>
            </a:extLst>
          </p:cNvPr>
          <p:cNvSpPr/>
          <p:nvPr/>
        </p:nvSpPr>
        <p:spPr>
          <a:xfrm>
            <a:off x="501250" y="493844"/>
            <a:ext cx="11208150" cy="5906956"/>
          </a:xfrm>
          <a:prstGeom prst="roundRect">
            <a:avLst>
              <a:gd name="adj" fmla="val 383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sym typeface="+mn-lt"/>
            </a:endParaRPr>
          </a:p>
        </p:txBody>
      </p:sp>
      <p:pic>
        <p:nvPicPr>
          <p:cNvPr id="2" name="Picture 1"/>
          <p:cNvPicPr>
            <a:picLocks noChangeAspect="1"/>
          </p:cNvPicPr>
          <p:nvPr/>
        </p:nvPicPr>
        <p:blipFill rotWithShape="1">
          <a:blip r:embed="rId4" cstate="print"/>
          <a:srcRect l="3581" t="17544" b="8352"/>
          <a:stretch/>
        </p:blipFill>
        <p:spPr>
          <a:xfrm>
            <a:off x="702644" y="893552"/>
            <a:ext cx="4964955" cy="5082139"/>
          </a:xfrm>
          <a:prstGeom prst="rect">
            <a:avLst/>
          </a:prstGeom>
        </p:spPr>
      </p:pic>
      <p:pic>
        <p:nvPicPr>
          <p:cNvPr id="3" name="Picture 2"/>
          <p:cNvPicPr>
            <a:picLocks noChangeAspect="1"/>
          </p:cNvPicPr>
          <p:nvPr/>
        </p:nvPicPr>
        <p:blipFill rotWithShape="1">
          <a:blip r:embed="rId5" cstate="print"/>
          <a:srcRect l="8243" t="4631" b="24351"/>
          <a:stretch/>
        </p:blipFill>
        <p:spPr>
          <a:xfrm>
            <a:off x="5667599" y="616016"/>
            <a:ext cx="5929192" cy="4870383"/>
          </a:xfrm>
          <a:prstGeom prst="rect">
            <a:avLst/>
          </a:prstGeom>
        </p:spPr>
      </p:pic>
      <p:sp>
        <p:nvSpPr>
          <p:cNvPr id="8" name="Rounded Rectangle 7"/>
          <p:cNvSpPr/>
          <p:nvPr/>
        </p:nvSpPr>
        <p:spPr>
          <a:xfrm>
            <a:off x="501250" y="354144"/>
            <a:ext cx="1152939" cy="43732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b="1" dirty="0">
                <a:solidFill>
                  <a:srgbClr val="002060"/>
                </a:solidFill>
                <a:latin typeface="等线" panose="020F0502020204030204"/>
              </a:rPr>
              <a:t>SGK/120</a:t>
            </a:r>
          </a:p>
        </p:txBody>
      </p:sp>
      <p:grpSp>
        <p:nvGrpSpPr>
          <p:cNvPr id="11" name="组合 5">
            <a:extLst>
              <a:ext uri="{FF2B5EF4-FFF2-40B4-BE49-F238E27FC236}">
                <a16:creationId xmlns:a16="http://schemas.microsoft.com/office/drawing/2014/main" id="{E67E49EA-CC36-45B2-91D8-E1593B88B800}"/>
              </a:ext>
            </a:extLst>
          </p:cNvPr>
          <p:cNvGrpSpPr/>
          <p:nvPr/>
        </p:nvGrpSpPr>
        <p:grpSpPr>
          <a:xfrm>
            <a:off x="6743518" y="5469591"/>
            <a:ext cx="3273052" cy="760506"/>
            <a:chOff x="2954954" y="4334354"/>
            <a:chExt cx="6334189" cy="1214046"/>
          </a:xfrm>
        </p:grpSpPr>
        <p:sp>
          <p:nvSpPr>
            <p:cNvPr id="13" name="矩形 15">
              <a:extLst>
                <a:ext uri="{FF2B5EF4-FFF2-40B4-BE49-F238E27FC236}">
                  <a16:creationId xmlns:a16="http://schemas.microsoft.com/office/drawing/2014/main" id="{7989FCC8-6DA1-4181-88CA-F3D416827C16}"/>
                </a:ext>
              </a:extLst>
            </p:cNvPr>
            <p:cNvSpPr/>
            <p:nvPr/>
          </p:nvSpPr>
          <p:spPr>
            <a:xfrm>
              <a:off x="3048503" y="4805889"/>
              <a:ext cx="6240640" cy="742511"/>
            </a:xfrm>
            <a:prstGeom prst="rect">
              <a:avLst/>
            </a:prstGeom>
            <a:solidFill>
              <a:srgbClr val="E75D55"/>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16" name="矩形 17">
              <a:extLst>
                <a:ext uri="{FF2B5EF4-FFF2-40B4-BE49-F238E27FC236}">
                  <a16:creationId xmlns:a16="http://schemas.microsoft.com/office/drawing/2014/main" id="{DA1DD056-A0D5-4EC7-8FDE-21CD922ED468}"/>
                </a:ext>
              </a:extLst>
            </p:cNvPr>
            <p:cNvSpPr/>
            <p:nvPr/>
          </p:nvSpPr>
          <p:spPr>
            <a:xfrm>
              <a:off x="2954954" y="4503368"/>
              <a:ext cx="6240640" cy="797652"/>
            </a:xfrm>
            <a:prstGeom prst="rect">
              <a:avLst/>
            </a:prstGeom>
            <a:solidFill>
              <a:srgbClr val="FFFF00"/>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17" name="矩形 19">
              <a:extLst>
                <a:ext uri="{FF2B5EF4-FFF2-40B4-BE49-F238E27FC236}">
                  <a16:creationId xmlns:a16="http://schemas.microsoft.com/office/drawing/2014/main" id="{4E316381-4A25-486F-8A54-025653B0A1F1}"/>
                </a:ext>
              </a:extLst>
            </p:cNvPr>
            <p:cNvSpPr/>
            <p:nvPr/>
          </p:nvSpPr>
          <p:spPr>
            <a:xfrm>
              <a:off x="3010551" y="4334354"/>
              <a:ext cx="6247872" cy="979515"/>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2800" b="1" i="0" u="none" strike="noStrike" kern="1200" cap="none" spc="0" normalizeH="0" baseline="0" noProof="0" dirty="0" err="1">
                  <a:ln>
                    <a:noFill/>
                  </a:ln>
                  <a:solidFill>
                    <a:srgbClr val="FF0000"/>
                  </a:solidFill>
                  <a:effectLst/>
                  <a:uLnTx/>
                  <a:uFillTx/>
                  <a:latin typeface="Arial" panose="020B0604020202020204" pitchFamily="34" charset="0"/>
                  <a:ea typeface="方正少儿简体" panose="03000509000000000000" pitchFamily="65" charset="-122"/>
                  <a:cs typeface="Arial" panose="020B0604020202020204" pitchFamily="34" charset="0"/>
                </a:rPr>
                <a:t>Cùng</a:t>
              </a:r>
              <a:r>
                <a:rPr kumimoji="0" lang="en-US" altLang="zh-CN" sz="2800" b="1" i="0" u="none" strike="noStrike" kern="1200" cap="none" spc="0" normalizeH="0" baseline="0" noProof="0" dirty="0">
                  <a:ln>
                    <a:noFill/>
                  </a:ln>
                  <a:solidFill>
                    <a:srgbClr val="FF0000"/>
                  </a:solidFill>
                  <a:effectLst/>
                  <a:uLnTx/>
                  <a:uFillTx/>
                  <a:latin typeface="Arial" panose="020B0604020202020204" pitchFamily="34" charset="0"/>
                  <a:ea typeface="方正少儿简体" panose="03000509000000000000" pitchFamily="65" charset="-122"/>
                  <a:cs typeface="Arial" panose="020B0604020202020204" pitchFamily="34" charset="0"/>
                </a:rPr>
                <a:t> chia </a:t>
              </a:r>
              <a:r>
                <a:rPr kumimoji="0" lang="en-US" altLang="zh-CN" sz="2800" b="1" i="0" u="none" strike="noStrike" kern="1200" cap="none" spc="0" normalizeH="0" baseline="0" noProof="0" dirty="0" err="1">
                  <a:ln>
                    <a:noFill/>
                  </a:ln>
                  <a:solidFill>
                    <a:srgbClr val="FF0000"/>
                  </a:solidFill>
                  <a:effectLst/>
                  <a:uLnTx/>
                  <a:uFillTx/>
                  <a:latin typeface="Arial" panose="020B0604020202020204" pitchFamily="34" charset="0"/>
                  <a:ea typeface="方正少儿简体" panose="03000509000000000000" pitchFamily="65" charset="-122"/>
                  <a:cs typeface="Arial" panose="020B0604020202020204" pitchFamily="34" charset="0"/>
                </a:rPr>
                <a:t>đoạn</a:t>
              </a:r>
              <a:endParaRPr kumimoji="0" lang="zh-CN" altLang="en-US" sz="2800" b="1" i="0" u="none" strike="noStrike" kern="1200" cap="none" spc="0" normalizeH="0" baseline="0" noProof="0" dirty="0">
                <a:ln>
                  <a:noFill/>
                </a:ln>
                <a:solidFill>
                  <a:srgbClr val="FF0000"/>
                </a:solidFill>
                <a:effectLst/>
                <a:uLnTx/>
                <a:uFillTx/>
                <a:latin typeface="Arial" panose="020B0604020202020204" pitchFamily="34" charset="0"/>
                <a:ea typeface="方正少儿简体" panose="03000509000000000000" pitchFamily="65" charset="-122"/>
                <a:cs typeface="Arial" panose="020B0604020202020204" pitchFamily="34" charset="0"/>
              </a:endParaRPr>
            </a:p>
          </p:txBody>
        </p:sp>
      </p:grpSp>
      <p:grpSp>
        <p:nvGrpSpPr>
          <p:cNvPr id="18" name="Group 17">
            <a:extLst>
              <a:ext uri="{FF2B5EF4-FFF2-40B4-BE49-F238E27FC236}">
                <a16:creationId xmlns:a16="http://schemas.microsoft.com/office/drawing/2014/main" id="{DD54A9A5-82B5-B4C1-AD49-4804AD475BBC}"/>
              </a:ext>
            </a:extLst>
          </p:cNvPr>
          <p:cNvGrpSpPr/>
          <p:nvPr/>
        </p:nvGrpSpPr>
        <p:grpSpPr>
          <a:xfrm>
            <a:off x="590036" y="3658549"/>
            <a:ext cx="4964954" cy="961577"/>
            <a:chOff x="949562" y="2289738"/>
            <a:chExt cx="2214879" cy="1616946"/>
          </a:xfrm>
        </p:grpSpPr>
        <p:sp>
          <p:nvSpPr>
            <p:cNvPr id="19" name="Rectangle 18">
              <a:extLst>
                <a:ext uri="{FF2B5EF4-FFF2-40B4-BE49-F238E27FC236}">
                  <a16:creationId xmlns:a16="http://schemas.microsoft.com/office/drawing/2014/main" id="{821A786A-A81F-D7B3-3C79-2DE40226B5B9}"/>
                </a:ext>
              </a:extLst>
            </p:cNvPr>
            <p:cNvSpPr/>
            <p:nvPr/>
          </p:nvSpPr>
          <p:spPr>
            <a:xfrm>
              <a:off x="984720" y="2607489"/>
              <a:ext cx="2179721" cy="1299195"/>
            </a:xfrm>
            <a:prstGeom prst="rect">
              <a:avLst/>
            </a:prstGeom>
            <a:noFill/>
            <a:ln w="28575">
              <a:solidFill>
                <a:srgbClr val="FF0000"/>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algn="ctr" defTabSz="1219170"/>
              <a:endParaRPr lang="en-US" sz="2400" dirty="0">
                <a:solidFill>
                  <a:srgbClr val="000000"/>
                </a:solidFill>
                <a:latin typeface="Calibri"/>
              </a:endParaRPr>
            </a:p>
          </p:txBody>
        </p:sp>
        <p:sp>
          <p:nvSpPr>
            <p:cNvPr id="20" name="Oval 19">
              <a:extLst>
                <a:ext uri="{FF2B5EF4-FFF2-40B4-BE49-F238E27FC236}">
                  <a16:creationId xmlns:a16="http://schemas.microsoft.com/office/drawing/2014/main" id="{97B81AFB-9EE5-EF52-A119-1C6C4A341C2A}"/>
                </a:ext>
              </a:extLst>
            </p:cNvPr>
            <p:cNvSpPr/>
            <p:nvPr/>
          </p:nvSpPr>
          <p:spPr>
            <a:xfrm>
              <a:off x="949562" y="2289738"/>
              <a:ext cx="163078" cy="635499"/>
            </a:xfrm>
            <a:prstGeom prst="ellipse">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a:r>
                <a:rPr lang="vi-VN" sz="2400" dirty="0">
                  <a:solidFill>
                    <a:srgbClr val="000000"/>
                  </a:solidFill>
                  <a:latin typeface="Arial" panose="020B0604020202020204" pitchFamily="34" charset="0"/>
                </a:rPr>
                <a:t>1</a:t>
              </a:r>
              <a:endParaRPr lang="en-US" sz="2400" dirty="0">
                <a:solidFill>
                  <a:srgbClr val="000000"/>
                </a:solidFill>
                <a:latin typeface="Calibri"/>
              </a:endParaRPr>
            </a:p>
          </p:txBody>
        </p:sp>
      </p:grpSp>
      <p:grpSp>
        <p:nvGrpSpPr>
          <p:cNvPr id="21" name="Group 20">
            <a:extLst>
              <a:ext uri="{FF2B5EF4-FFF2-40B4-BE49-F238E27FC236}">
                <a16:creationId xmlns:a16="http://schemas.microsoft.com/office/drawing/2014/main" id="{DD54A9A5-82B5-B4C1-AD49-4804AD475BBC}"/>
              </a:ext>
            </a:extLst>
          </p:cNvPr>
          <p:cNvGrpSpPr/>
          <p:nvPr/>
        </p:nvGrpSpPr>
        <p:grpSpPr>
          <a:xfrm>
            <a:off x="537544" y="4613492"/>
            <a:ext cx="5017446" cy="1257920"/>
            <a:chOff x="937948" y="2607489"/>
            <a:chExt cx="2226493" cy="1299195"/>
          </a:xfrm>
        </p:grpSpPr>
        <p:sp>
          <p:nvSpPr>
            <p:cNvPr id="22" name="Rectangle 21">
              <a:extLst>
                <a:ext uri="{FF2B5EF4-FFF2-40B4-BE49-F238E27FC236}">
                  <a16:creationId xmlns:a16="http://schemas.microsoft.com/office/drawing/2014/main" id="{821A786A-A81F-D7B3-3C79-2DE40226B5B9}"/>
                </a:ext>
              </a:extLst>
            </p:cNvPr>
            <p:cNvSpPr/>
            <p:nvPr/>
          </p:nvSpPr>
          <p:spPr>
            <a:xfrm>
              <a:off x="984720" y="2607489"/>
              <a:ext cx="2179721" cy="1299195"/>
            </a:xfrm>
            <a:prstGeom prst="rect">
              <a:avLst/>
            </a:prstGeom>
            <a:noFill/>
            <a:ln w="28575">
              <a:solidFill>
                <a:srgbClr val="FF0000"/>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algn="ctr" defTabSz="1219170"/>
              <a:endParaRPr lang="en-US" sz="2400" dirty="0">
                <a:solidFill>
                  <a:srgbClr val="000000"/>
                </a:solidFill>
                <a:latin typeface="Calibri"/>
              </a:endParaRPr>
            </a:p>
          </p:txBody>
        </p:sp>
        <p:sp>
          <p:nvSpPr>
            <p:cNvPr id="23" name="Oval 22">
              <a:extLst>
                <a:ext uri="{FF2B5EF4-FFF2-40B4-BE49-F238E27FC236}">
                  <a16:creationId xmlns:a16="http://schemas.microsoft.com/office/drawing/2014/main" id="{97B81AFB-9EE5-EF52-A119-1C6C4A341C2A}"/>
                </a:ext>
              </a:extLst>
            </p:cNvPr>
            <p:cNvSpPr/>
            <p:nvPr/>
          </p:nvSpPr>
          <p:spPr>
            <a:xfrm>
              <a:off x="937948" y="2607489"/>
              <a:ext cx="162219" cy="353613"/>
            </a:xfrm>
            <a:prstGeom prst="ellipse">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a:r>
                <a:rPr lang="en-US" sz="2400" dirty="0">
                  <a:solidFill>
                    <a:srgbClr val="000000"/>
                  </a:solidFill>
                  <a:latin typeface="Arial" panose="020B0604020202020204" pitchFamily="34" charset="0"/>
                </a:rPr>
                <a:t>2</a:t>
              </a:r>
              <a:endParaRPr lang="en-US" sz="2400" dirty="0">
                <a:solidFill>
                  <a:srgbClr val="000000"/>
                </a:solidFill>
                <a:latin typeface="Calibri"/>
              </a:endParaRPr>
            </a:p>
          </p:txBody>
        </p:sp>
      </p:grpSp>
      <p:grpSp>
        <p:nvGrpSpPr>
          <p:cNvPr id="24" name="Group 23">
            <a:extLst>
              <a:ext uri="{FF2B5EF4-FFF2-40B4-BE49-F238E27FC236}">
                <a16:creationId xmlns:a16="http://schemas.microsoft.com/office/drawing/2014/main" id="{DD54A9A5-82B5-B4C1-AD49-4804AD475BBC}"/>
              </a:ext>
            </a:extLst>
          </p:cNvPr>
          <p:cNvGrpSpPr/>
          <p:nvPr/>
        </p:nvGrpSpPr>
        <p:grpSpPr>
          <a:xfrm>
            <a:off x="5531319" y="592937"/>
            <a:ext cx="5807241" cy="1717125"/>
            <a:chOff x="894769" y="2523489"/>
            <a:chExt cx="2269672" cy="1383195"/>
          </a:xfrm>
        </p:grpSpPr>
        <p:sp>
          <p:nvSpPr>
            <p:cNvPr id="25" name="Rectangle 24">
              <a:extLst>
                <a:ext uri="{FF2B5EF4-FFF2-40B4-BE49-F238E27FC236}">
                  <a16:creationId xmlns:a16="http://schemas.microsoft.com/office/drawing/2014/main" id="{821A786A-A81F-D7B3-3C79-2DE40226B5B9}"/>
                </a:ext>
              </a:extLst>
            </p:cNvPr>
            <p:cNvSpPr/>
            <p:nvPr/>
          </p:nvSpPr>
          <p:spPr>
            <a:xfrm>
              <a:off x="984720" y="2607489"/>
              <a:ext cx="2179721" cy="1299195"/>
            </a:xfrm>
            <a:prstGeom prst="rect">
              <a:avLst/>
            </a:prstGeom>
            <a:noFill/>
            <a:ln w="28575">
              <a:solidFill>
                <a:srgbClr val="FF0000"/>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algn="ctr" defTabSz="1219170"/>
              <a:endParaRPr lang="en-US" sz="2400" dirty="0">
                <a:solidFill>
                  <a:srgbClr val="000000"/>
                </a:solidFill>
                <a:latin typeface="Calibri"/>
              </a:endParaRPr>
            </a:p>
          </p:txBody>
        </p:sp>
        <p:sp>
          <p:nvSpPr>
            <p:cNvPr id="26" name="Oval 25">
              <a:extLst>
                <a:ext uri="{FF2B5EF4-FFF2-40B4-BE49-F238E27FC236}">
                  <a16:creationId xmlns:a16="http://schemas.microsoft.com/office/drawing/2014/main" id="{97B81AFB-9EE5-EF52-A119-1C6C4A341C2A}"/>
                </a:ext>
              </a:extLst>
            </p:cNvPr>
            <p:cNvSpPr/>
            <p:nvPr/>
          </p:nvSpPr>
          <p:spPr>
            <a:xfrm>
              <a:off x="894769" y="2523489"/>
              <a:ext cx="179304" cy="348425"/>
            </a:xfrm>
            <a:prstGeom prst="ellipse">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a:r>
                <a:rPr lang="en-US" sz="2400" dirty="0">
                  <a:solidFill>
                    <a:srgbClr val="000000"/>
                  </a:solidFill>
                  <a:latin typeface="Arial" panose="020B0604020202020204" pitchFamily="34" charset="0"/>
                </a:rPr>
                <a:t>3</a:t>
              </a:r>
              <a:endParaRPr lang="en-US" sz="2400" dirty="0">
                <a:solidFill>
                  <a:srgbClr val="000000"/>
                </a:solidFill>
                <a:latin typeface="Calibri"/>
              </a:endParaRPr>
            </a:p>
          </p:txBody>
        </p:sp>
      </p:grpSp>
      <p:grpSp>
        <p:nvGrpSpPr>
          <p:cNvPr id="27" name="Group 26">
            <a:extLst>
              <a:ext uri="{FF2B5EF4-FFF2-40B4-BE49-F238E27FC236}">
                <a16:creationId xmlns:a16="http://schemas.microsoft.com/office/drawing/2014/main" id="{DD54A9A5-82B5-B4C1-AD49-4804AD475BBC}"/>
              </a:ext>
            </a:extLst>
          </p:cNvPr>
          <p:cNvGrpSpPr/>
          <p:nvPr/>
        </p:nvGrpSpPr>
        <p:grpSpPr>
          <a:xfrm>
            <a:off x="5574492" y="2358206"/>
            <a:ext cx="5764067" cy="2891592"/>
            <a:chOff x="925069" y="2564059"/>
            <a:chExt cx="2239372" cy="1342625"/>
          </a:xfrm>
        </p:grpSpPr>
        <p:sp>
          <p:nvSpPr>
            <p:cNvPr id="28" name="Rectangle 27">
              <a:extLst>
                <a:ext uri="{FF2B5EF4-FFF2-40B4-BE49-F238E27FC236}">
                  <a16:creationId xmlns:a16="http://schemas.microsoft.com/office/drawing/2014/main" id="{821A786A-A81F-D7B3-3C79-2DE40226B5B9}"/>
                </a:ext>
              </a:extLst>
            </p:cNvPr>
            <p:cNvSpPr/>
            <p:nvPr/>
          </p:nvSpPr>
          <p:spPr>
            <a:xfrm>
              <a:off x="984720" y="2607489"/>
              <a:ext cx="2179721" cy="1299195"/>
            </a:xfrm>
            <a:prstGeom prst="rect">
              <a:avLst/>
            </a:prstGeom>
            <a:noFill/>
            <a:ln w="28575">
              <a:solidFill>
                <a:srgbClr val="FF0000"/>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algn="ctr" defTabSz="1219170"/>
              <a:endParaRPr lang="en-US" sz="2400" dirty="0">
                <a:solidFill>
                  <a:srgbClr val="000000"/>
                </a:solidFill>
                <a:latin typeface="Calibri"/>
              </a:endParaRPr>
            </a:p>
          </p:txBody>
        </p:sp>
        <p:sp>
          <p:nvSpPr>
            <p:cNvPr id="29" name="Oval 28">
              <a:extLst>
                <a:ext uri="{FF2B5EF4-FFF2-40B4-BE49-F238E27FC236}">
                  <a16:creationId xmlns:a16="http://schemas.microsoft.com/office/drawing/2014/main" id="{97B81AFB-9EE5-EF52-A119-1C6C4A341C2A}"/>
                </a:ext>
              </a:extLst>
            </p:cNvPr>
            <p:cNvSpPr/>
            <p:nvPr/>
          </p:nvSpPr>
          <p:spPr>
            <a:xfrm>
              <a:off x="925069" y="2564059"/>
              <a:ext cx="172669" cy="160514"/>
            </a:xfrm>
            <a:prstGeom prst="ellipse">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a:r>
                <a:rPr lang="en-US" sz="2400" dirty="0">
                  <a:solidFill>
                    <a:srgbClr val="000000"/>
                  </a:solidFill>
                  <a:latin typeface="Arial" panose="020B0604020202020204" pitchFamily="34" charset="0"/>
                </a:rPr>
                <a:t>4</a:t>
              </a:r>
              <a:endParaRPr lang="en-US" sz="2400" dirty="0">
                <a:solidFill>
                  <a:srgbClr val="000000"/>
                </a:solidFill>
                <a:latin typeface="Calibri"/>
              </a:endParaRPr>
            </a:p>
          </p:txBody>
        </p:sp>
      </p:grpSp>
    </p:spTree>
    <p:extLst>
      <p:ext uri="{BB962C8B-B14F-4D97-AF65-F5344CB8AC3E}">
        <p14:creationId xmlns:p14="http://schemas.microsoft.com/office/powerpoint/2010/main" val="19471241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subTnLst>
                                    <p:audio>
                                      <p:cMediaNode>
                                        <p:cTn display="0" masterRel="sameClick">
                                          <p:stCondLst>
                                            <p:cond evt="begin" delay="0">
                                              <p:tn val="5"/>
                                            </p:cond>
                                          </p:stCondLst>
                                          <p:endCondLst>
                                            <p:cond evt="onStopAudio" delay="0">
                                              <p:tgtEl>
                                                <p:sldTgt/>
                                              </p:tgtEl>
                                            </p:cond>
                                          </p:endCondLst>
                                        </p:cTn>
                                        <p:tgtEl>
                                          <p:sndTgt r:embed="rId3" name="camera.wav"/>
                                        </p:tgtEl>
                                      </p:cMediaNode>
                                    </p:audio>
                                  </p:sub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fade">
                                      <p:cBhvr>
                                        <p:cTn id="14" dur="1000"/>
                                        <p:tgtEl>
                                          <p:spTgt spid="18"/>
                                        </p:tgtEl>
                                      </p:cBhvr>
                                    </p:animEffect>
                                    <p:anim calcmode="lin" valueType="num">
                                      <p:cBhvr>
                                        <p:cTn id="15" dur="1000" fill="hold"/>
                                        <p:tgtEl>
                                          <p:spTgt spid="18"/>
                                        </p:tgtEl>
                                        <p:attrNameLst>
                                          <p:attrName>ppt_x</p:attrName>
                                        </p:attrNameLst>
                                      </p:cBhvr>
                                      <p:tavLst>
                                        <p:tav tm="0">
                                          <p:val>
                                            <p:strVal val="#ppt_x"/>
                                          </p:val>
                                        </p:tav>
                                        <p:tav tm="100000">
                                          <p:val>
                                            <p:strVal val="#ppt_x"/>
                                          </p:val>
                                        </p:tav>
                                      </p:tavLst>
                                    </p:anim>
                                    <p:anim calcmode="lin" valueType="num">
                                      <p:cBhvr>
                                        <p:cTn id="16"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fade">
                                      <p:cBhvr>
                                        <p:cTn id="21" dur="1000"/>
                                        <p:tgtEl>
                                          <p:spTgt spid="21"/>
                                        </p:tgtEl>
                                      </p:cBhvr>
                                    </p:animEffect>
                                    <p:anim calcmode="lin" valueType="num">
                                      <p:cBhvr>
                                        <p:cTn id="22" dur="1000" fill="hold"/>
                                        <p:tgtEl>
                                          <p:spTgt spid="21"/>
                                        </p:tgtEl>
                                        <p:attrNameLst>
                                          <p:attrName>ppt_x</p:attrName>
                                        </p:attrNameLst>
                                      </p:cBhvr>
                                      <p:tavLst>
                                        <p:tav tm="0">
                                          <p:val>
                                            <p:strVal val="#ppt_x"/>
                                          </p:val>
                                        </p:tav>
                                        <p:tav tm="100000">
                                          <p:val>
                                            <p:strVal val="#ppt_x"/>
                                          </p:val>
                                        </p:tav>
                                      </p:tavLst>
                                    </p:anim>
                                    <p:anim calcmode="lin" valueType="num">
                                      <p:cBhvr>
                                        <p:cTn id="23"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fade">
                                      <p:cBhvr>
                                        <p:cTn id="28" dur="1000"/>
                                        <p:tgtEl>
                                          <p:spTgt spid="24"/>
                                        </p:tgtEl>
                                      </p:cBhvr>
                                    </p:animEffect>
                                    <p:anim calcmode="lin" valueType="num">
                                      <p:cBhvr>
                                        <p:cTn id="29" dur="1000" fill="hold"/>
                                        <p:tgtEl>
                                          <p:spTgt spid="24"/>
                                        </p:tgtEl>
                                        <p:attrNameLst>
                                          <p:attrName>ppt_x</p:attrName>
                                        </p:attrNameLst>
                                      </p:cBhvr>
                                      <p:tavLst>
                                        <p:tav tm="0">
                                          <p:val>
                                            <p:strVal val="#ppt_x"/>
                                          </p:val>
                                        </p:tav>
                                        <p:tav tm="100000">
                                          <p:val>
                                            <p:strVal val="#ppt_x"/>
                                          </p:val>
                                        </p:tav>
                                      </p:tavLst>
                                    </p:anim>
                                    <p:anim calcmode="lin" valueType="num">
                                      <p:cBhvr>
                                        <p:cTn id="30"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27"/>
                                        </p:tgtEl>
                                        <p:attrNameLst>
                                          <p:attrName>style.visibility</p:attrName>
                                        </p:attrNameLst>
                                      </p:cBhvr>
                                      <p:to>
                                        <p:strVal val="visible"/>
                                      </p:to>
                                    </p:set>
                                    <p:animEffect transition="in" filter="fade">
                                      <p:cBhvr>
                                        <p:cTn id="35" dur="1000"/>
                                        <p:tgtEl>
                                          <p:spTgt spid="27"/>
                                        </p:tgtEl>
                                      </p:cBhvr>
                                    </p:animEffect>
                                    <p:anim calcmode="lin" valueType="num">
                                      <p:cBhvr>
                                        <p:cTn id="36" dur="1000" fill="hold"/>
                                        <p:tgtEl>
                                          <p:spTgt spid="27"/>
                                        </p:tgtEl>
                                        <p:attrNameLst>
                                          <p:attrName>ppt_x</p:attrName>
                                        </p:attrNameLst>
                                      </p:cBhvr>
                                      <p:tavLst>
                                        <p:tav tm="0">
                                          <p:val>
                                            <p:strVal val="#ppt_x"/>
                                          </p:val>
                                        </p:tav>
                                        <p:tav tm="100000">
                                          <p:val>
                                            <p:strVal val="#ppt_x"/>
                                          </p:val>
                                        </p:tav>
                                      </p:tavLst>
                                    </p:anim>
                                    <p:anim calcmode="lin" valueType="num">
                                      <p:cBhvr>
                                        <p:cTn id="37"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圆角 9">
            <a:extLst>
              <a:ext uri="{FF2B5EF4-FFF2-40B4-BE49-F238E27FC236}">
                <a16:creationId xmlns:a16="http://schemas.microsoft.com/office/drawing/2014/main" id="{826518D0-4D48-4928-9BCB-5E1DDDA8EDC1}"/>
              </a:ext>
            </a:extLst>
          </p:cNvPr>
          <p:cNvSpPr/>
          <p:nvPr/>
        </p:nvSpPr>
        <p:spPr>
          <a:xfrm>
            <a:off x="491924" y="475522"/>
            <a:ext cx="14861177" cy="5906956"/>
          </a:xfrm>
          <a:prstGeom prst="roundRect">
            <a:avLst>
              <a:gd name="adj" fmla="val 383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panose="020B0604020202020204" pitchFamily="34" charset="0"/>
              <a:ea typeface="字魂20号-石头体"/>
              <a:cs typeface="Arial" panose="020B0604020202020204" pitchFamily="34" charset="0"/>
              <a:sym typeface="+mn-lt"/>
            </a:endParaRPr>
          </a:p>
        </p:txBody>
      </p:sp>
      <p:grpSp>
        <p:nvGrpSpPr>
          <p:cNvPr id="4" name="Group 3">
            <a:extLst>
              <a:ext uri="{FF2B5EF4-FFF2-40B4-BE49-F238E27FC236}">
                <a16:creationId xmlns:a16="http://schemas.microsoft.com/office/drawing/2014/main" id="{0185C5D0-FB30-44B1-BE35-C1C27B857B0B}"/>
              </a:ext>
            </a:extLst>
          </p:cNvPr>
          <p:cNvGrpSpPr/>
          <p:nvPr/>
        </p:nvGrpSpPr>
        <p:grpSpPr>
          <a:xfrm>
            <a:off x="6000767" y="2566296"/>
            <a:ext cx="4876390" cy="1043679"/>
            <a:chOff x="6410789" y="819970"/>
            <a:chExt cx="4322439" cy="1121761"/>
          </a:xfrm>
        </p:grpSpPr>
        <p:pic>
          <p:nvPicPr>
            <p:cNvPr id="5" name="Picture 4">
              <a:extLst>
                <a:ext uri="{FF2B5EF4-FFF2-40B4-BE49-F238E27FC236}">
                  <a16:creationId xmlns:a16="http://schemas.microsoft.com/office/drawing/2014/main" id="{EF2E5BFB-1CB2-44C2-8A37-5B36CEB0334C}"/>
                </a:ext>
              </a:extLst>
            </p:cNvPr>
            <p:cNvPicPr>
              <a:picLocks noChangeAspect="1"/>
            </p:cNvPicPr>
            <p:nvPr/>
          </p:nvPicPr>
          <p:blipFill>
            <a:blip r:embed="rId3">
              <a:extLst>
                <a:ext uri="{BEBA8EAE-BF5A-486C-A8C5-ECC9F3942E4B}">
                  <a14:imgProps xmlns:a14="http://schemas.microsoft.com/office/drawing/2010/main">
                    <a14:imgLayer r:embed="rId4">
                      <a14:imgEffect>
                        <a14:artisticBlur/>
                      </a14:imgEffect>
                    </a14:imgLayer>
                  </a14:imgProps>
                </a:ext>
              </a:extLst>
            </a:blip>
            <a:stretch>
              <a:fillRect/>
            </a:stretch>
          </p:blipFill>
          <p:spPr>
            <a:xfrm>
              <a:off x="6410789" y="819970"/>
              <a:ext cx="4322439" cy="1121761"/>
            </a:xfrm>
            <a:prstGeom prst="rect">
              <a:avLst/>
            </a:prstGeom>
          </p:spPr>
        </p:pic>
        <p:sp>
          <p:nvSpPr>
            <p:cNvPr id="6" name="TextBox 5">
              <a:extLst>
                <a:ext uri="{FF2B5EF4-FFF2-40B4-BE49-F238E27FC236}">
                  <a16:creationId xmlns:a16="http://schemas.microsoft.com/office/drawing/2014/main" id="{5CB03D46-9A89-4B6C-A119-6602EDFFECBF}"/>
                </a:ext>
              </a:extLst>
            </p:cNvPr>
            <p:cNvSpPr txBox="1"/>
            <p:nvPr/>
          </p:nvSpPr>
          <p:spPr>
            <a:xfrm>
              <a:off x="6735044" y="915929"/>
              <a:ext cx="3440395" cy="926247"/>
            </a:xfrm>
            <a:prstGeom prst="rect">
              <a:avLst/>
            </a:prstGeom>
            <a:noFill/>
          </p:spPr>
          <p:txBody>
            <a:bodyPr wrap="square" rtlCol="0">
              <a:spAutoFit/>
            </a:bodyPr>
            <a:lstStyle/>
            <a:p>
              <a:pPr algn="ctr">
                <a:defRPr/>
              </a:pPr>
              <a:r>
                <a:rPr lang="en-US" sz="5000" b="1" kern="0" dirty="0" err="1">
                  <a:solidFill>
                    <a:prstClr val="white"/>
                  </a:solidFill>
                  <a:latin typeface="Arial" panose="020B0604020202020204" pitchFamily="34" charset="0"/>
                  <a:ea typeface="Arial-Rounded" panose="020B0500000000000000" pitchFamily="34" charset="0"/>
                  <a:cs typeface="Arial" panose="020B0604020202020204" pitchFamily="34" charset="0"/>
                </a:rPr>
                <a:t>làm</a:t>
              </a:r>
              <a:r>
                <a:rPr lang="en-US" sz="5000" b="1" kern="0" dirty="0">
                  <a:solidFill>
                    <a:prstClr val="white"/>
                  </a:solidFill>
                  <a:latin typeface="Arial" panose="020B0604020202020204" pitchFamily="34" charset="0"/>
                  <a:ea typeface="Arial-Rounded" panose="020B0500000000000000" pitchFamily="34" charset="0"/>
                  <a:cs typeface="Arial" panose="020B0604020202020204" pitchFamily="34" charset="0"/>
                </a:rPr>
                <a:t> </a:t>
              </a:r>
              <a:r>
                <a:rPr lang="en-US" sz="5000" b="1" kern="0" dirty="0" err="1">
                  <a:solidFill>
                    <a:prstClr val="white"/>
                  </a:solidFill>
                  <a:latin typeface="Arial" panose="020B0604020202020204" pitchFamily="34" charset="0"/>
                  <a:ea typeface="Arial-Rounded" panose="020B0500000000000000" pitchFamily="34" charset="0"/>
                  <a:cs typeface="Arial" panose="020B0604020202020204" pitchFamily="34" charset="0"/>
                </a:rPr>
                <a:t>chỉ</a:t>
              </a:r>
              <a:endParaRPr lang="en-US" sz="5000" b="1" kern="0" dirty="0">
                <a:solidFill>
                  <a:prstClr val="white"/>
                </a:solidFill>
                <a:latin typeface="Arial" panose="020B0604020202020204" pitchFamily="34" charset="0"/>
                <a:ea typeface="Arial-Rounded" panose="020B0500000000000000" pitchFamily="34" charset="0"/>
                <a:cs typeface="Arial" panose="020B0604020202020204" pitchFamily="34" charset="0"/>
              </a:endParaRPr>
            </a:p>
          </p:txBody>
        </p:sp>
      </p:grpSp>
      <p:grpSp>
        <p:nvGrpSpPr>
          <p:cNvPr id="7" name="Group 6">
            <a:extLst>
              <a:ext uri="{FF2B5EF4-FFF2-40B4-BE49-F238E27FC236}">
                <a16:creationId xmlns:a16="http://schemas.microsoft.com/office/drawing/2014/main" id="{5CAC2A59-392F-4DBE-8218-C55C2D77480C}"/>
              </a:ext>
            </a:extLst>
          </p:cNvPr>
          <p:cNvGrpSpPr/>
          <p:nvPr/>
        </p:nvGrpSpPr>
        <p:grpSpPr>
          <a:xfrm>
            <a:off x="5972537" y="3730920"/>
            <a:ext cx="5013941" cy="1043679"/>
            <a:chOff x="6410789" y="2733385"/>
            <a:chExt cx="4322439" cy="1121761"/>
          </a:xfrm>
        </p:grpSpPr>
        <p:pic>
          <p:nvPicPr>
            <p:cNvPr id="8" name="Picture 7">
              <a:extLst>
                <a:ext uri="{FF2B5EF4-FFF2-40B4-BE49-F238E27FC236}">
                  <a16:creationId xmlns:a16="http://schemas.microsoft.com/office/drawing/2014/main" id="{09CE871C-CF55-4AF4-8BCF-32E0D4C71BAA}"/>
                </a:ext>
              </a:extLst>
            </p:cNvPr>
            <p:cNvPicPr>
              <a:picLocks noChangeAspect="1"/>
            </p:cNvPicPr>
            <p:nvPr/>
          </p:nvPicPr>
          <p:blipFill>
            <a:blip r:embed="rId5">
              <a:extLst>
                <a:ext uri="{BEBA8EAE-BF5A-486C-A8C5-ECC9F3942E4B}">
                  <a14:imgProps xmlns:a14="http://schemas.microsoft.com/office/drawing/2010/main">
                    <a14:imgLayer r:embed="rId6">
                      <a14:imgEffect>
                        <a14:artisticBlur/>
                      </a14:imgEffect>
                    </a14:imgLayer>
                  </a14:imgProps>
                </a:ext>
              </a:extLst>
            </a:blip>
            <a:stretch>
              <a:fillRect/>
            </a:stretch>
          </p:blipFill>
          <p:spPr>
            <a:xfrm>
              <a:off x="6410789" y="2733385"/>
              <a:ext cx="4322439" cy="1121761"/>
            </a:xfrm>
            <a:prstGeom prst="rect">
              <a:avLst/>
            </a:prstGeom>
          </p:spPr>
        </p:pic>
        <p:sp>
          <p:nvSpPr>
            <p:cNvPr id="9" name="TextBox 8">
              <a:extLst>
                <a:ext uri="{FF2B5EF4-FFF2-40B4-BE49-F238E27FC236}">
                  <a16:creationId xmlns:a16="http://schemas.microsoft.com/office/drawing/2014/main" id="{B9C25662-2251-48DC-BB66-FC9479B1B3CE}"/>
                </a:ext>
              </a:extLst>
            </p:cNvPr>
            <p:cNvSpPr txBox="1"/>
            <p:nvPr/>
          </p:nvSpPr>
          <p:spPr>
            <a:xfrm>
              <a:off x="6735046" y="2868421"/>
              <a:ext cx="3440394" cy="926247"/>
            </a:xfrm>
            <a:prstGeom prst="rect">
              <a:avLst/>
            </a:prstGeom>
            <a:noFill/>
          </p:spPr>
          <p:txBody>
            <a:bodyPr wrap="square" rtlCol="0">
              <a:spAutoFit/>
            </a:bodyPr>
            <a:lstStyle/>
            <a:p>
              <a:pPr algn="ctr">
                <a:defRPr/>
              </a:pPr>
              <a:r>
                <a:rPr lang="en-US" sz="5000" b="1" dirty="0" err="1">
                  <a:solidFill>
                    <a:prstClr val="white"/>
                  </a:solidFill>
                  <a:latin typeface="Arial" panose="020B0604020202020204" pitchFamily="34" charset="0"/>
                  <a:ea typeface="Arial-Rounded" panose="020B0500000000000000" pitchFamily="34" charset="0"/>
                  <a:cs typeface="Arial" panose="020B0604020202020204" pitchFamily="34" charset="0"/>
                </a:rPr>
                <a:t>luồn</a:t>
              </a:r>
              <a:r>
                <a:rPr lang="en-US" sz="5000" b="1" dirty="0">
                  <a:solidFill>
                    <a:prstClr val="white"/>
                  </a:solidFill>
                  <a:latin typeface="Arial" panose="020B0604020202020204" pitchFamily="34" charset="0"/>
                  <a:ea typeface="Arial-Rounded" panose="020B0500000000000000" pitchFamily="34" charset="0"/>
                  <a:cs typeface="Arial" panose="020B0604020202020204" pitchFamily="34" charset="0"/>
                </a:rPr>
                <a:t> </a:t>
              </a:r>
              <a:r>
                <a:rPr lang="en-US" sz="5000" b="1" dirty="0" err="1">
                  <a:solidFill>
                    <a:prstClr val="white"/>
                  </a:solidFill>
                  <a:latin typeface="Arial" panose="020B0604020202020204" pitchFamily="34" charset="0"/>
                  <a:ea typeface="Arial-Rounded" panose="020B0500000000000000" pitchFamily="34" charset="0"/>
                  <a:cs typeface="Arial" panose="020B0604020202020204" pitchFamily="34" charset="0"/>
                </a:rPr>
                <a:t>kim</a:t>
              </a:r>
              <a:endParaRPr lang="en-US" sz="5000" b="1" dirty="0">
                <a:solidFill>
                  <a:prstClr val="white"/>
                </a:solidFill>
                <a:latin typeface="Arial" panose="020B0604020202020204" pitchFamily="34" charset="0"/>
                <a:ea typeface="Arial-Rounded" panose="020B0500000000000000" pitchFamily="34" charset="0"/>
                <a:cs typeface="Arial" panose="020B0604020202020204" pitchFamily="34" charset="0"/>
              </a:endParaRPr>
            </a:p>
          </p:txBody>
        </p:sp>
      </p:grpSp>
      <p:sp>
        <p:nvSpPr>
          <p:cNvPr id="11" name="Rectangle 10">
            <a:extLst>
              <a:ext uri="{FF2B5EF4-FFF2-40B4-BE49-F238E27FC236}">
                <a16:creationId xmlns:a16="http://schemas.microsoft.com/office/drawing/2014/main" id="{398A4CFB-FD74-4EE6-919F-1A600049102A}"/>
              </a:ext>
            </a:extLst>
          </p:cNvPr>
          <p:cNvSpPr/>
          <p:nvPr/>
        </p:nvSpPr>
        <p:spPr>
          <a:xfrm>
            <a:off x="211900" y="639602"/>
            <a:ext cx="5947471" cy="707886"/>
          </a:xfrm>
          <a:prstGeom prst="rect">
            <a:avLst/>
          </a:prstGeom>
        </p:spPr>
        <p:txBody>
          <a:bodyPr wrap="square">
            <a:spAutoFit/>
          </a:bodyPr>
          <a:lstStyle/>
          <a:p>
            <a:pPr algn="ctr">
              <a:defRPr/>
            </a:pPr>
            <a:r>
              <a:rPr lang="en-US" sz="4000" b="1" dirty="0" err="1">
                <a:solidFill>
                  <a:srgbClr val="002060"/>
                </a:solidFill>
                <a:latin typeface="Arial" panose="020B0604020202020204" pitchFamily="34" charset="0"/>
                <a:ea typeface="Arial-Rounded" panose="020B0500000000000000" pitchFamily="34" charset="0"/>
                <a:cs typeface="Arial" panose="020B0604020202020204" pitchFamily="34" charset="0"/>
              </a:rPr>
              <a:t>Luyện</a:t>
            </a:r>
            <a:r>
              <a:rPr lang="en-US" sz="4000" b="1" dirty="0">
                <a:solidFill>
                  <a:srgbClr val="002060"/>
                </a:solidFill>
                <a:latin typeface="Arial" panose="020B0604020202020204" pitchFamily="34" charset="0"/>
                <a:ea typeface="Arial-Rounded" panose="020B0500000000000000" pitchFamily="34" charset="0"/>
                <a:cs typeface="Arial" panose="020B0604020202020204" pitchFamily="34" charset="0"/>
              </a:rPr>
              <a:t> </a:t>
            </a:r>
            <a:r>
              <a:rPr lang="en-US" sz="4000" b="1" dirty="0" err="1">
                <a:solidFill>
                  <a:srgbClr val="002060"/>
                </a:solidFill>
                <a:latin typeface="Arial" panose="020B0604020202020204" pitchFamily="34" charset="0"/>
                <a:ea typeface="Arial-Rounded" panose="020B0500000000000000" pitchFamily="34" charset="0"/>
                <a:cs typeface="Arial" panose="020B0604020202020204" pitchFamily="34" charset="0"/>
              </a:rPr>
              <a:t>đọc</a:t>
            </a:r>
            <a:r>
              <a:rPr lang="en-US" sz="4000" b="1" dirty="0">
                <a:solidFill>
                  <a:srgbClr val="002060"/>
                </a:solidFill>
                <a:latin typeface="Arial" panose="020B0604020202020204" pitchFamily="34" charset="0"/>
                <a:ea typeface="Arial-Rounded" panose="020B0500000000000000" pitchFamily="34" charset="0"/>
                <a:cs typeface="Arial" panose="020B0604020202020204" pitchFamily="34" charset="0"/>
              </a:rPr>
              <a:t> </a:t>
            </a:r>
            <a:r>
              <a:rPr lang="en-US" sz="4000" b="1" dirty="0" err="1">
                <a:solidFill>
                  <a:srgbClr val="002060"/>
                </a:solidFill>
                <a:latin typeface="Arial" panose="020B0604020202020204" pitchFamily="34" charset="0"/>
                <a:ea typeface="Arial-Rounded" panose="020B0500000000000000" pitchFamily="34" charset="0"/>
                <a:cs typeface="Arial" panose="020B0604020202020204" pitchFamily="34" charset="0"/>
              </a:rPr>
              <a:t>từ</a:t>
            </a:r>
            <a:r>
              <a:rPr lang="en-US" sz="4000" b="1" dirty="0">
                <a:solidFill>
                  <a:srgbClr val="002060"/>
                </a:solidFill>
                <a:latin typeface="Arial" panose="020B0604020202020204" pitchFamily="34" charset="0"/>
                <a:ea typeface="Arial-Rounded" panose="020B0500000000000000" pitchFamily="34" charset="0"/>
                <a:cs typeface="Arial" panose="020B0604020202020204" pitchFamily="34" charset="0"/>
              </a:rPr>
              <a:t> </a:t>
            </a:r>
            <a:r>
              <a:rPr lang="en-US" sz="4000" b="1" dirty="0" err="1">
                <a:solidFill>
                  <a:srgbClr val="002060"/>
                </a:solidFill>
                <a:latin typeface="Arial" panose="020B0604020202020204" pitchFamily="34" charset="0"/>
                <a:ea typeface="Arial-Rounded" panose="020B0500000000000000" pitchFamily="34" charset="0"/>
                <a:cs typeface="Arial" panose="020B0604020202020204" pitchFamily="34" charset="0"/>
              </a:rPr>
              <a:t>khó</a:t>
            </a:r>
            <a:endParaRPr lang="en-US" sz="4000" b="1" dirty="0">
              <a:solidFill>
                <a:srgbClr val="338C8E"/>
              </a:solidFill>
              <a:latin typeface="Arial" panose="020B0604020202020204" pitchFamily="34" charset="0"/>
              <a:ea typeface="Arial-Rounded" panose="020B0500000000000000" pitchFamily="34" charset="0"/>
              <a:cs typeface="Arial" panose="020B0604020202020204" pitchFamily="34" charset="0"/>
            </a:endParaRPr>
          </a:p>
        </p:txBody>
      </p:sp>
      <p:grpSp>
        <p:nvGrpSpPr>
          <p:cNvPr id="12" name="Group 11">
            <a:extLst>
              <a:ext uri="{FF2B5EF4-FFF2-40B4-BE49-F238E27FC236}">
                <a16:creationId xmlns:a16="http://schemas.microsoft.com/office/drawing/2014/main" id="{16BAC82B-BC78-4102-AFF1-7461526FCEA4}"/>
              </a:ext>
            </a:extLst>
          </p:cNvPr>
          <p:cNvGrpSpPr/>
          <p:nvPr/>
        </p:nvGrpSpPr>
        <p:grpSpPr>
          <a:xfrm>
            <a:off x="5879347" y="1331443"/>
            <a:ext cx="5013940" cy="1727175"/>
            <a:chOff x="6410789" y="819970"/>
            <a:chExt cx="4322439" cy="1727175"/>
          </a:xfrm>
        </p:grpSpPr>
        <p:pic>
          <p:nvPicPr>
            <p:cNvPr id="13" name="Picture 12">
              <a:extLst>
                <a:ext uri="{FF2B5EF4-FFF2-40B4-BE49-F238E27FC236}">
                  <a16:creationId xmlns:a16="http://schemas.microsoft.com/office/drawing/2014/main" id="{58513611-1349-4BFD-BB92-357265362F55}"/>
                </a:ext>
              </a:extLst>
            </p:cNvPr>
            <p:cNvPicPr>
              <a:picLocks noChangeAspect="1"/>
            </p:cNvPicPr>
            <p:nvPr/>
          </p:nvPicPr>
          <p:blipFill>
            <a:blip r:embed="rId3">
              <a:duotone>
                <a:prstClr val="black"/>
                <a:srgbClr val="31AA44">
                  <a:tint val="45000"/>
                  <a:satMod val="400000"/>
                </a:srgbClr>
              </a:duotone>
              <a:extLst>
                <a:ext uri="{BEBA8EAE-BF5A-486C-A8C5-ECC9F3942E4B}">
                  <a14:imgProps xmlns:a14="http://schemas.microsoft.com/office/drawing/2010/main">
                    <a14:imgLayer r:embed="rId4">
                      <a14:imgEffect>
                        <a14:artisticBlur/>
                      </a14:imgEffect>
                    </a14:imgLayer>
                  </a14:imgProps>
                </a:ext>
              </a:extLst>
            </a:blip>
            <a:stretch>
              <a:fillRect/>
            </a:stretch>
          </p:blipFill>
          <p:spPr>
            <a:xfrm>
              <a:off x="6410789" y="819970"/>
              <a:ext cx="4322439" cy="1121761"/>
            </a:xfrm>
            <a:prstGeom prst="rect">
              <a:avLst/>
            </a:prstGeom>
          </p:spPr>
        </p:pic>
        <p:sp>
          <p:nvSpPr>
            <p:cNvPr id="14" name="TextBox 13">
              <a:extLst>
                <a:ext uri="{FF2B5EF4-FFF2-40B4-BE49-F238E27FC236}">
                  <a16:creationId xmlns:a16="http://schemas.microsoft.com/office/drawing/2014/main" id="{AE7A277B-A94B-4AD5-A189-65547D420637}"/>
                </a:ext>
              </a:extLst>
            </p:cNvPr>
            <p:cNvSpPr txBox="1"/>
            <p:nvPr/>
          </p:nvSpPr>
          <p:spPr>
            <a:xfrm>
              <a:off x="6735045" y="915929"/>
              <a:ext cx="3871977" cy="1631216"/>
            </a:xfrm>
            <a:prstGeom prst="rect">
              <a:avLst/>
            </a:prstGeom>
            <a:noFill/>
          </p:spPr>
          <p:txBody>
            <a:bodyPr wrap="square" rtlCol="0">
              <a:spAutoFit/>
            </a:bodyPr>
            <a:lstStyle/>
            <a:p>
              <a:pPr algn="ctr">
                <a:defRPr/>
              </a:pPr>
              <a:r>
                <a:rPr lang="en-US" sz="5000" b="1" kern="0" dirty="0" err="1">
                  <a:solidFill>
                    <a:prstClr val="white"/>
                  </a:solidFill>
                  <a:latin typeface="Arial" panose="020B0604020202020204" pitchFamily="34" charset="0"/>
                  <a:ea typeface="Arial-Rounded" panose="020B0500000000000000" pitchFamily="34" charset="0"/>
                  <a:cs typeface="Arial" panose="020B0604020202020204" pitchFamily="34" charset="0"/>
                </a:rPr>
                <a:t>chim</a:t>
              </a:r>
              <a:r>
                <a:rPr lang="en-US" sz="5000" b="1" kern="0" dirty="0">
                  <a:solidFill>
                    <a:prstClr val="white"/>
                  </a:solidFill>
                  <a:latin typeface="Arial" panose="020B0604020202020204" pitchFamily="34" charset="0"/>
                  <a:ea typeface="Arial-Rounded" panose="020B0500000000000000" pitchFamily="34" charset="0"/>
                  <a:cs typeface="Arial" panose="020B0604020202020204" pitchFamily="34" charset="0"/>
                </a:rPr>
                <a:t> ổ </a:t>
              </a:r>
              <a:r>
                <a:rPr lang="en-US" sz="5000" b="1" kern="0" dirty="0" err="1">
                  <a:solidFill>
                    <a:prstClr val="white"/>
                  </a:solidFill>
                  <a:latin typeface="Arial" panose="020B0604020202020204" pitchFamily="34" charset="0"/>
                  <a:ea typeface="Arial-Rounded" panose="020B0500000000000000" pitchFamily="34" charset="0"/>
                  <a:cs typeface="Arial" panose="020B0604020202020204" pitchFamily="34" charset="0"/>
                </a:rPr>
                <a:t>dộc</a:t>
              </a:r>
              <a:endParaRPr lang="en-US" sz="5000" b="1" kern="0" dirty="0">
                <a:solidFill>
                  <a:prstClr val="white"/>
                </a:solidFill>
                <a:latin typeface="Arial" panose="020B0604020202020204" pitchFamily="34" charset="0"/>
                <a:ea typeface="Arial-Rounded" panose="020B0500000000000000" pitchFamily="34" charset="0"/>
                <a:cs typeface="Arial" panose="020B0604020202020204" pitchFamily="34" charset="0"/>
              </a:endParaRPr>
            </a:p>
          </p:txBody>
        </p:sp>
      </p:grpSp>
    </p:spTree>
    <p:extLst>
      <p:ext uri="{BB962C8B-B14F-4D97-AF65-F5344CB8AC3E}">
        <p14:creationId xmlns:p14="http://schemas.microsoft.com/office/powerpoint/2010/main" val="1404774013"/>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p:tgtEl>
                                          <p:spTgt spid="12"/>
                                        </p:tgtEl>
                                        <p:attrNameLst>
                                          <p:attrName>ppt_x</p:attrName>
                                        </p:attrNameLst>
                                      </p:cBhvr>
                                      <p:tavLst>
                                        <p:tav tm="0">
                                          <p:val>
                                            <p:strVal val="#ppt_x-#ppt_w*1.125000"/>
                                          </p:val>
                                        </p:tav>
                                        <p:tav tm="100000">
                                          <p:val>
                                            <p:strVal val="#ppt_x"/>
                                          </p:val>
                                        </p:tav>
                                      </p:tavLst>
                                    </p:anim>
                                    <p:animEffect transition="in" filter="wipe(right)">
                                      <p:cBhvr>
                                        <p:cTn id="8" dur="500"/>
                                        <p:tgtEl>
                                          <p:spTgt spid="12"/>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8"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p:tgtEl>
                                          <p:spTgt spid="4"/>
                                        </p:tgtEl>
                                        <p:attrNameLst>
                                          <p:attrName>ppt_x</p:attrName>
                                        </p:attrNameLst>
                                      </p:cBhvr>
                                      <p:tavLst>
                                        <p:tav tm="0">
                                          <p:val>
                                            <p:strVal val="#ppt_x-#ppt_w*1.125000"/>
                                          </p:val>
                                        </p:tav>
                                        <p:tav tm="100000">
                                          <p:val>
                                            <p:strVal val="#ppt_x"/>
                                          </p:val>
                                        </p:tav>
                                      </p:tavLst>
                                    </p:anim>
                                    <p:animEffect transition="in" filter="wipe(right)">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8"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p:tgtEl>
                                          <p:spTgt spid="7"/>
                                        </p:tgtEl>
                                        <p:attrNameLst>
                                          <p:attrName>ppt_x</p:attrName>
                                        </p:attrNameLst>
                                      </p:cBhvr>
                                      <p:tavLst>
                                        <p:tav tm="0">
                                          <p:val>
                                            <p:strVal val="#ppt_x-#ppt_w*1.125000"/>
                                          </p:val>
                                        </p:tav>
                                        <p:tav tm="100000">
                                          <p:val>
                                            <p:strVal val="#ppt_x"/>
                                          </p:val>
                                        </p:tav>
                                      </p:tavLst>
                                    </p:anim>
                                    <p:animEffect transition="in" filter="wipe(right)">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圆角 9">
            <a:extLst>
              <a:ext uri="{FF2B5EF4-FFF2-40B4-BE49-F238E27FC236}">
                <a16:creationId xmlns:a16="http://schemas.microsoft.com/office/drawing/2014/main" id="{826518D0-4D48-4928-9BCB-5E1DDDA8EDC1}"/>
              </a:ext>
            </a:extLst>
          </p:cNvPr>
          <p:cNvSpPr/>
          <p:nvPr/>
        </p:nvSpPr>
        <p:spPr>
          <a:xfrm>
            <a:off x="477685" y="510019"/>
            <a:ext cx="11208150" cy="5906956"/>
          </a:xfrm>
          <a:prstGeom prst="roundRect">
            <a:avLst>
              <a:gd name="adj" fmla="val 383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i="0" u="none" strike="noStrike" kern="1200" cap="none" spc="0" normalizeH="0" baseline="0" noProof="0" dirty="0">
                <a:ln>
                  <a:noFill/>
                </a:ln>
                <a:solidFill>
                  <a:prstClr val="white"/>
                </a:solidFill>
                <a:effectLst/>
                <a:uLnTx/>
                <a:uFillTx/>
                <a:latin typeface="Arial" panose="020B0604020202020204" pitchFamily="34" charset="0"/>
                <a:ea typeface="Arial-Rounded" panose="020B0500000000000000" pitchFamily="34" charset="0"/>
                <a:cs typeface="Arial" panose="020B0604020202020204" pitchFamily="34" charset="0"/>
                <a:sym typeface="+mn-lt"/>
              </a:rPr>
              <a:t>v</a:t>
            </a:r>
            <a:endParaRPr kumimoji="0" lang="zh-CN" altLang="en-US" sz="3200" i="0" u="none" strike="noStrike" kern="1200" cap="none" spc="0" normalizeH="0" baseline="0" noProof="0" dirty="0">
              <a:ln>
                <a:noFill/>
              </a:ln>
              <a:solidFill>
                <a:prstClr val="white"/>
              </a:solidFill>
              <a:effectLst/>
              <a:uLnTx/>
              <a:uFillTx/>
              <a:latin typeface="Arial" panose="020B0604020202020204" pitchFamily="34" charset="0"/>
              <a:ea typeface="Arial-Rounded" panose="020B0500000000000000" pitchFamily="34" charset="0"/>
              <a:cs typeface="Arial" panose="020B0604020202020204" pitchFamily="34" charset="0"/>
              <a:sym typeface="+mn-lt"/>
            </a:endParaRPr>
          </a:p>
        </p:txBody>
      </p:sp>
      <p:sp>
        <p:nvSpPr>
          <p:cNvPr id="25" name="TextBox 24">
            <a:extLst>
              <a:ext uri="{FF2B5EF4-FFF2-40B4-BE49-F238E27FC236}">
                <a16:creationId xmlns:a16="http://schemas.microsoft.com/office/drawing/2014/main" id="{44E29D84-7D90-4E6B-8EC1-6A20D527F266}"/>
              </a:ext>
            </a:extLst>
          </p:cNvPr>
          <p:cNvSpPr txBox="1"/>
          <p:nvPr/>
        </p:nvSpPr>
        <p:spPr>
          <a:xfrm>
            <a:off x="1080901" y="1034080"/>
            <a:ext cx="10142156" cy="304698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i="0" u="none" strike="noStrike" kern="1200" cap="none" spc="0" normalizeH="0" baseline="0" noProof="0" dirty="0">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rPr>
              <a:t>Những chiếc áo ấm</a:t>
            </a:r>
            <a:endParaRPr kumimoji="0" lang="en-US" sz="3200" i="0" u="none" strike="noStrike" kern="1200" cap="none" spc="0" normalizeH="0" baseline="0" noProof="0" dirty="0">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3200" i="0" u="none" strike="noStrike" kern="1200" cap="none" spc="0" normalizeH="0" baseline="0" noProof="0" dirty="0">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i="0" u="none" strike="noStrike" kern="120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vi-VN" sz="3200" i="0" u="none" strike="noStrike" kern="120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Mùa đ</a:t>
            </a:r>
            <a:r>
              <a:rPr kumimoji="0" lang="en-US" sz="3200" i="0" u="none" strike="noStrike" kern="120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ông</a:t>
            </a:r>
            <a:r>
              <a:rPr kumimoji="0" lang="vi-VN" sz="3200" i="0" u="none" strike="noStrike" kern="120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thỏ quấn tấm vải lên người cho đỡ rét thì gió thổi tấm vải bay xuống ao. Nhím giúp thỏ khều tấm vải vào bờ và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i="0" u="none" strike="noStrike" kern="120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vi-VN" sz="3200" i="0" u="none" strike="noStrike" kern="120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Phải may thành áo mới được.</a:t>
            </a:r>
          </a:p>
        </p:txBody>
      </p:sp>
      <p:sp>
        <p:nvSpPr>
          <p:cNvPr id="12" name="Teardrop 11">
            <a:extLst>
              <a:ext uri="{FF2B5EF4-FFF2-40B4-BE49-F238E27FC236}">
                <a16:creationId xmlns:a16="http://schemas.microsoft.com/office/drawing/2014/main" id="{52E52692-8C49-44A5-AE8A-A1A651408AE9}"/>
              </a:ext>
            </a:extLst>
          </p:cNvPr>
          <p:cNvSpPr/>
          <p:nvPr/>
        </p:nvSpPr>
        <p:spPr>
          <a:xfrm>
            <a:off x="970710" y="2069849"/>
            <a:ext cx="460679" cy="430887"/>
          </a:xfrm>
          <a:prstGeom prst="teardrop">
            <a:avLst/>
          </a:prstGeom>
          <a:solidFill>
            <a:srgbClr val="FFFF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defRPr/>
            </a:pPr>
            <a:r>
              <a:rPr lang="en-US" sz="3200" dirty="0">
                <a:solidFill>
                  <a:srgbClr val="000000"/>
                </a:solidFill>
                <a:latin typeface="Arial" panose="020B0604020202020204" pitchFamily="34" charset="0"/>
                <a:cs typeface="Arial" panose="020B0604020202020204" pitchFamily="34" charset="0"/>
                <a:sym typeface="Arial"/>
              </a:rPr>
              <a:t>1</a:t>
            </a:r>
          </a:p>
        </p:txBody>
      </p:sp>
    </p:spTree>
    <p:extLst>
      <p:ext uri="{BB962C8B-B14F-4D97-AF65-F5344CB8AC3E}">
        <p14:creationId xmlns:p14="http://schemas.microsoft.com/office/powerpoint/2010/main" val="9713691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圆角 9">
            <a:extLst>
              <a:ext uri="{FF2B5EF4-FFF2-40B4-BE49-F238E27FC236}">
                <a16:creationId xmlns:a16="http://schemas.microsoft.com/office/drawing/2014/main" id="{826518D0-4D48-4928-9BCB-5E1DDDA8EDC1}"/>
              </a:ext>
            </a:extLst>
          </p:cNvPr>
          <p:cNvSpPr/>
          <p:nvPr/>
        </p:nvSpPr>
        <p:spPr>
          <a:xfrm>
            <a:off x="477685" y="510019"/>
            <a:ext cx="11208150" cy="5906956"/>
          </a:xfrm>
          <a:prstGeom prst="roundRect">
            <a:avLst>
              <a:gd name="adj" fmla="val 383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altLang="zh-CN" sz="3200" dirty="0">
                <a:solidFill>
                  <a:prstClr val="white"/>
                </a:solidFill>
                <a:latin typeface="Arial" panose="020B0604020202020204" pitchFamily="34" charset="0"/>
                <a:ea typeface="Arial-Rounded" panose="020B0500000000000000" pitchFamily="34" charset="0"/>
                <a:cs typeface="Arial" panose="020B0604020202020204" pitchFamily="34" charset="0"/>
                <a:sym typeface="+mn-lt"/>
              </a:rPr>
              <a:t>v</a:t>
            </a:r>
            <a:endParaRPr lang="zh-CN" altLang="en-US" sz="3200" dirty="0">
              <a:solidFill>
                <a:prstClr val="white"/>
              </a:solidFill>
              <a:latin typeface="Arial" panose="020B0604020202020204" pitchFamily="34" charset="0"/>
              <a:ea typeface="Arial-Rounded" panose="020B0500000000000000" pitchFamily="34" charset="0"/>
              <a:cs typeface="Arial" panose="020B0604020202020204" pitchFamily="34" charset="0"/>
              <a:sym typeface="+mn-lt"/>
            </a:endParaRPr>
          </a:p>
        </p:txBody>
      </p:sp>
      <p:sp>
        <p:nvSpPr>
          <p:cNvPr id="25" name="TextBox 24">
            <a:extLst>
              <a:ext uri="{FF2B5EF4-FFF2-40B4-BE49-F238E27FC236}">
                <a16:creationId xmlns:a16="http://schemas.microsoft.com/office/drawing/2014/main" id="{44E29D84-7D90-4E6B-8EC1-6A20D527F266}"/>
              </a:ext>
            </a:extLst>
          </p:cNvPr>
          <p:cNvSpPr txBox="1"/>
          <p:nvPr/>
        </p:nvSpPr>
        <p:spPr>
          <a:xfrm>
            <a:off x="1172173" y="1681836"/>
            <a:ext cx="10142156" cy="1569660"/>
          </a:xfrm>
          <a:prstGeom prst="rect">
            <a:avLst/>
          </a:prstGeom>
          <a:noFill/>
        </p:spPr>
        <p:txBody>
          <a:bodyPr wrap="square" rtlCol="0">
            <a:spAutoFit/>
          </a:bodyPr>
          <a:lstStyle/>
          <a:p>
            <a:pPr algn="ctr">
              <a:defRPr/>
            </a:pPr>
            <a:endParaRPr lang="vi-VN" sz="3200" dirty="0">
              <a:solidFill>
                <a:srgbClr val="FF0000"/>
              </a:solidFill>
              <a:latin typeface="Arial" panose="020B0604020202020204" pitchFamily="34" charset="0"/>
              <a:ea typeface="Arial-Rounded" panose="020B0500000000000000" pitchFamily="34" charset="0"/>
              <a:cs typeface="Arial" panose="020B0604020202020204" pitchFamily="34" charset="0"/>
            </a:endParaRPr>
          </a:p>
          <a:p>
            <a:pPr algn="just">
              <a:defRPr/>
            </a:pPr>
            <a:r>
              <a:rPr lang="en-US" sz="3200" dirty="0">
                <a:solidFill>
                  <a:srgbClr val="002060"/>
                </a:solidFill>
                <a:latin typeface="Arial" panose="020B0604020202020204" pitchFamily="34" charset="0"/>
                <a:ea typeface="Arial-Rounded" panose="020B0500000000000000" pitchFamily="34" charset="0"/>
                <a:cs typeface="Arial" panose="020B0604020202020204" pitchFamily="34" charset="0"/>
              </a:rPr>
              <a:t>    </a:t>
            </a:r>
            <a:r>
              <a:rPr lang="vi-VN" sz="3200" dirty="0">
                <a:solidFill>
                  <a:srgbClr val="002060"/>
                </a:solidFill>
                <a:latin typeface="Arial" panose="020B0604020202020204" pitchFamily="34" charset="0"/>
                <a:ea typeface="Arial-Rounded" panose="020B0500000000000000" pitchFamily="34" charset="0"/>
                <a:cs typeface="Arial" panose="020B0604020202020204" pitchFamily="34" charset="0"/>
              </a:rPr>
              <a:t>Mùa đ</a:t>
            </a:r>
            <a:r>
              <a:rPr lang="en-US" sz="3200" dirty="0" err="1">
                <a:solidFill>
                  <a:srgbClr val="002060"/>
                </a:solidFill>
                <a:latin typeface="Arial" panose="020B0604020202020204" pitchFamily="34" charset="0"/>
                <a:ea typeface="Arial-Rounded" panose="020B0500000000000000" pitchFamily="34" charset="0"/>
                <a:cs typeface="Arial" panose="020B0604020202020204" pitchFamily="34" charset="0"/>
              </a:rPr>
              <a:t>ông</a:t>
            </a:r>
            <a:r>
              <a:rPr lang="vi-VN" sz="3200" dirty="0">
                <a:solidFill>
                  <a:srgbClr val="002060"/>
                </a:solidFill>
                <a:latin typeface="Arial" panose="020B0604020202020204" pitchFamily="34" charset="0"/>
                <a:ea typeface="Arial-Rounded" panose="020B0500000000000000" pitchFamily="34" charset="0"/>
                <a:cs typeface="Arial" panose="020B0604020202020204" pitchFamily="34" charset="0"/>
              </a:rPr>
              <a:t>, thỏ quấn tấm vải lên người cho đỡ rét thì gió thổi tấm vải bay xuống ao. </a:t>
            </a:r>
          </a:p>
        </p:txBody>
      </p:sp>
      <p:sp>
        <p:nvSpPr>
          <p:cNvPr id="2" name="Rounded Rectangle 1"/>
          <p:cNvSpPr/>
          <p:nvPr/>
        </p:nvSpPr>
        <p:spPr>
          <a:xfrm>
            <a:off x="3839206" y="1001027"/>
            <a:ext cx="4206240" cy="52939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FF0000"/>
                </a:solidFill>
                <a:latin typeface="Arial" panose="020B0604020202020204" pitchFamily="34" charset="0"/>
                <a:cs typeface="Arial" panose="020B0604020202020204" pitchFamily="34" charset="0"/>
              </a:rPr>
              <a:t>Luyện</a:t>
            </a:r>
            <a:r>
              <a:rPr lang="en-US" sz="3200" b="1" dirty="0">
                <a:solidFill>
                  <a:srgbClr val="FF0000"/>
                </a:solidFill>
                <a:latin typeface="Arial" panose="020B0604020202020204" pitchFamily="34" charset="0"/>
                <a:cs typeface="Arial" panose="020B0604020202020204" pitchFamily="34" charset="0"/>
              </a:rPr>
              <a:t> </a:t>
            </a:r>
            <a:r>
              <a:rPr lang="en-US" sz="3200" b="1" dirty="0" err="1">
                <a:solidFill>
                  <a:srgbClr val="FF0000"/>
                </a:solidFill>
                <a:latin typeface="Arial" panose="020B0604020202020204" pitchFamily="34" charset="0"/>
                <a:cs typeface="Arial" panose="020B0604020202020204" pitchFamily="34" charset="0"/>
              </a:rPr>
              <a:t>đọc</a:t>
            </a:r>
            <a:r>
              <a:rPr lang="en-US" sz="3200" b="1" dirty="0">
                <a:solidFill>
                  <a:srgbClr val="FF0000"/>
                </a:solidFill>
                <a:latin typeface="Arial" panose="020B0604020202020204" pitchFamily="34" charset="0"/>
                <a:cs typeface="Arial" panose="020B0604020202020204" pitchFamily="34" charset="0"/>
              </a:rPr>
              <a:t> </a:t>
            </a:r>
            <a:r>
              <a:rPr lang="en-US" sz="3200" b="1" dirty="0" err="1">
                <a:solidFill>
                  <a:srgbClr val="FF0000"/>
                </a:solidFill>
                <a:latin typeface="Arial" panose="020B0604020202020204" pitchFamily="34" charset="0"/>
                <a:cs typeface="Arial" panose="020B0604020202020204" pitchFamily="34" charset="0"/>
              </a:rPr>
              <a:t>câu</a:t>
            </a:r>
            <a:r>
              <a:rPr lang="en-US" sz="3200" b="1" dirty="0">
                <a:solidFill>
                  <a:srgbClr val="FF0000"/>
                </a:solidFill>
                <a:latin typeface="Arial" panose="020B0604020202020204" pitchFamily="34" charset="0"/>
                <a:cs typeface="Arial" panose="020B0604020202020204" pitchFamily="34" charset="0"/>
              </a:rPr>
              <a:t> </a:t>
            </a:r>
            <a:r>
              <a:rPr lang="en-US" sz="3200" b="1" dirty="0" err="1">
                <a:solidFill>
                  <a:srgbClr val="FF0000"/>
                </a:solidFill>
                <a:latin typeface="Arial" panose="020B0604020202020204" pitchFamily="34" charset="0"/>
                <a:cs typeface="Arial" panose="020B0604020202020204" pitchFamily="34" charset="0"/>
              </a:rPr>
              <a:t>dài</a:t>
            </a:r>
            <a:endParaRPr lang="en-US" sz="32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114254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圆角 9">
            <a:extLst>
              <a:ext uri="{FF2B5EF4-FFF2-40B4-BE49-F238E27FC236}">
                <a16:creationId xmlns:a16="http://schemas.microsoft.com/office/drawing/2014/main" id="{826518D0-4D48-4928-9BCB-5E1DDDA8EDC1}"/>
              </a:ext>
            </a:extLst>
          </p:cNvPr>
          <p:cNvSpPr/>
          <p:nvPr/>
        </p:nvSpPr>
        <p:spPr>
          <a:xfrm>
            <a:off x="477685" y="510019"/>
            <a:ext cx="11208150" cy="5906956"/>
          </a:xfrm>
          <a:prstGeom prst="roundRect">
            <a:avLst>
              <a:gd name="adj" fmla="val 383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altLang="zh-CN" sz="3200" dirty="0">
                <a:solidFill>
                  <a:prstClr val="white"/>
                </a:solidFill>
                <a:latin typeface="Arial" panose="020B0604020202020204" pitchFamily="34" charset="0"/>
                <a:ea typeface="Arial-Rounded" panose="020B0500000000000000" pitchFamily="34" charset="0"/>
                <a:cs typeface="Arial" panose="020B0604020202020204" pitchFamily="34" charset="0"/>
                <a:sym typeface="+mn-lt"/>
              </a:rPr>
              <a:t>v</a:t>
            </a:r>
            <a:endParaRPr lang="zh-CN" altLang="en-US" sz="3200" dirty="0">
              <a:solidFill>
                <a:prstClr val="white"/>
              </a:solidFill>
              <a:latin typeface="Arial" panose="020B0604020202020204" pitchFamily="34" charset="0"/>
              <a:ea typeface="Arial-Rounded" panose="020B0500000000000000" pitchFamily="34" charset="0"/>
              <a:cs typeface="Arial" panose="020B0604020202020204" pitchFamily="34" charset="0"/>
              <a:sym typeface="+mn-lt"/>
            </a:endParaRPr>
          </a:p>
        </p:txBody>
      </p:sp>
      <p:sp>
        <p:nvSpPr>
          <p:cNvPr id="25" name="TextBox 24">
            <a:extLst>
              <a:ext uri="{FF2B5EF4-FFF2-40B4-BE49-F238E27FC236}">
                <a16:creationId xmlns:a16="http://schemas.microsoft.com/office/drawing/2014/main" id="{44E29D84-7D90-4E6B-8EC1-6A20D527F266}"/>
              </a:ext>
            </a:extLst>
          </p:cNvPr>
          <p:cNvSpPr txBox="1"/>
          <p:nvPr/>
        </p:nvSpPr>
        <p:spPr>
          <a:xfrm>
            <a:off x="1109777" y="610569"/>
            <a:ext cx="10142156" cy="4524315"/>
          </a:xfrm>
          <a:prstGeom prst="rect">
            <a:avLst/>
          </a:prstGeom>
          <a:noFill/>
        </p:spPr>
        <p:txBody>
          <a:bodyPr wrap="square" rtlCol="0">
            <a:spAutoFit/>
          </a:bodyPr>
          <a:lstStyle/>
          <a:p>
            <a:pPr algn="ctr">
              <a:defRPr/>
            </a:pPr>
            <a:r>
              <a:rPr lang="vi-VN" sz="3200" dirty="0">
                <a:solidFill>
                  <a:srgbClr val="FF0000"/>
                </a:solidFill>
                <a:latin typeface="Arial" panose="020B0604020202020204" pitchFamily="34" charset="0"/>
                <a:ea typeface="Arial-Rounded" panose="020B0500000000000000" pitchFamily="34" charset="0"/>
                <a:cs typeface="Arial" panose="020B0604020202020204" pitchFamily="34" charset="0"/>
              </a:rPr>
              <a:t>Những chiếc áo ấm</a:t>
            </a:r>
            <a:endParaRPr lang="en-US" sz="3200" dirty="0">
              <a:solidFill>
                <a:srgbClr val="FF0000"/>
              </a:solidFill>
              <a:latin typeface="Arial" panose="020B0604020202020204" pitchFamily="34" charset="0"/>
              <a:ea typeface="Arial-Rounded" panose="020B0500000000000000" pitchFamily="34" charset="0"/>
              <a:cs typeface="Arial" panose="020B0604020202020204" pitchFamily="34" charset="0"/>
            </a:endParaRPr>
          </a:p>
          <a:p>
            <a:pPr algn="ctr">
              <a:defRPr/>
            </a:pPr>
            <a:endParaRPr lang="vi-VN" sz="3200" dirty="0">
              <a:solidFill>
                <a:srgbClr val="FF0000"/>
              </a:solidFill>
              <a:latin typeface="Arial" panose="020B0604020202020204" pitchFamily="34" charset="0"/>
              <a:ea typeface="Arial-Rounded" panose="020B0500000000000000" pitchFamily="34" charset="0"/>
              <a:cs typeface="Arial" panose="020B0604020202020204" pitchFamily="34" charset="0"/>
            </a:endParaRPr>
          </a:p>
          <a:p>
            <a:pPr algn="just">
              <a:defRPr/>
            </a:pPr>
            <a:r>
              <a:rPr lang="en-US" sz="3200" dirty="0">
                <a:solidFill>
                  <a:srgbClr val="002060"/>
                </a:solidFill>
                <a:latin typeface="Arial" panose="020B0604020202020204" pitchFamily="34" charset="0"/>
                <a:ea typeface="Arial-Rounded" panose="020B0500000000000000" pitchFamily="34" charset="0"/>
                <a:cs typeface="Arial" panose="020B0604020202020204" pitchFamily="34" charset="0"/>
              </a:rPr>
              <a:t>    </a:t>
            </a:r>
            <a:r>
              <a:rPr lang="vi-VN" sz="3200" dirty="0">
                <a:solidFill>
                  <a:srgbClr val="002060"/>
                </a:solidFill>
                <a:latin typeface="Arial" panose="020B0604020202020204" pitchFamily="34" charset="0"/>
                <a:ea typeface="Arial-Rounded" panose="020B0500000000000000" pitchFamily="34" charset="0"/>
                <a:cs typeface="Arial" panose="020B0604020202020204" pitchFamily="34" charset="0"/>
              </a:rPr>
              <a:t>Nhím xù lông, rút một chiếc kim định khâu áo cho thỏ, nhưng không có chỉ. Hai bạn đi tìm chị tằm, xin một ít tơ làm chỉ. Chị tằm đồng ý ngay. Có chỉ, có kim, nhưng phải tìm người cắt vải. Thấy bọ ngựa vung kiếm cắt cỏ, nhím nói:</a:t>
            </a:r>
          </a:p>
          <a:p>
            <a:pPr algn="just">
              <a:defRPr/>
            </a:pPr>
            <a:r>
              <a:rPr lang="en-US" sz="3200" dirty="0">
                <a:solidFill>
                  <a:srgbClr val="002060"/>
                </a:solidFill>
                <a:latin typeface="Arial" panose="020B0604020202020204" pitchFamily="34" charset="0"/>
                <a:ea typeface="Arial-Rounded" panose="020B0500000000000000" pitchFamily="34" charset="0"/>
                <a:cs typeface="Arial" panose="020B0604020202020204" pitchFamily="34" charset="0"/>
              </a:rPr>
              <a:t>   </a:t>
            </a:r>
            <a:r>
              <a:rPr lang="vi-VN" sz="3200" dirty="0">
                <a:solidFill>
                  <a:srgbClr val="002060"/>
                </a:solidFill>
                <a:latin typeface="Arial" panose="020B0604020202020204" pitchFamily="34" charset="0"/>
                <a:ea typeface="Arial-Rounded" panose="020B0500000000000000" pitchFamily="34" charset="0"/>
                <a:cs typeface="Arial" panose="020B0604020202020204" pitchFamily="34" charset="0"/>
              </a:rPr>
              <a:t>- Anh giúp chúng tôi cắt vải may áo. Mọi người cần áo ấm.</a:t>
            </a:r>
          </a:p>
        </p:txBody>
      </p:sp>
      <p:sp>
        <p:nvSpPr>
          <p:cNvPr id="12" name="Teardrop 11">
            <a:extLst>
              <a:ext uri="{FF2B5EF4-FFF2-40B4-BE49-F238E27FC236}">
                <a16:creationId xmlns:a16="http://schemas.microsoft.com/office/drawing/2014/main" id="{52E52692-8C49-44A5-AE8A-A1A651408AE9}"/>
              </a:ext>
            </a:extLst>
          </p:cNvPr>
          <p:cNvSpPr/>
          <p:nvPr/>
        </p:nvSpPr>
        <p:spPr>
          <a:xfrm>
            <a:off x="961085" y="1627087"/>
            <a:ext cx="460679" cy="430887"/>
          </a:xfrm>
          <a:prstGeom prst="teardrop">
            <a:avLst/>
          </a:prstGeom>
          <a:solidFill>
            <a:srgbClr val="FFFF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defRPr/>
            </a:pPr>
            <a:r>
              <a:rPr lang="en-US" sz="3200" dirty="0">
                <a:solidFill>
                  <a:srgbClr val="000000"/>
                </a:solidFill>
                <a:latin typeface="Arial" panose="020B0604020202020204" pitchFamily="34" charset="0"/>
                <a:cs typeface="Arial" panose="020B0604020202020204" pitchFamily="34" charset="0"/>
                <a:sym typeface="Arial"/>
              </a:rPr>
              <a:t>2</a:t>
            </a:r>
          </a:p>
        </p:txBody>
      </p:sp>
    </p:spTree>
    <p:extLst>
      <p:ext uri="{BB962C8B-B14F-4D97-AF65-F5344CB8AC3E}">
        <p14:creationId xmlns:p14="http://schemas.microsoft.com/office/powerpoint/2010/main" val="27218015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圆角 9">
            <a:extLst>
              <a:ext uri="{FF2B5EF4-FFF2-40B4-BE49-F238E27FC236}">
                <a16:creationId xmlns:a16="http://schemas.microsoft.com/office/drawing/2014/main" id="{826518D0-4D48-4928-9BCB-5E1DDDA8EDC1}"/>
              </a:ext>
            </a:extLst>
          </p:cNvPr>
          <p:cNvSpPr/>
          <p:nvPr/>
        </p:nvSpPr>
        <p:spPr>
          <a:xfrm>
            <a:off x="477685" y="510019"/>
            <a:ext cx="11208150" cy="5906956"/>
          </a:xfrm>
          <a:prstGeom prst="roundRect">
            <a:avLst>
              <a:gd name="adj" fmla="val 383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altLang="zh-CN" sz="3200" dirty="0">
                <a:solidFill>
                  <a:prstClr val="white"/>
                </a:solidFill>
                <a:latin typeface="Arial" panose="020B0604020202020204" pitchFamily="34" charset="0"/>
                <a:ea typeface="Arial-Rounded" panose="020B0500000000000000" pitchFamily="34" charset="0"/>
                <a:cs typeface="Arial" panose="020B0604020202020204" pitchFamily="34" charset="0"/>
                <a:sym typeface="+mn-lt"/>
              </a:rPr>
              <a:t>v</a:t>
            </a:r>
            <a:endParaRPr lang="zh-CN" altLang="en-US" sz="3200" dirty="0">
              <a:solidFill>
                <a:prstClr val="white"/>
              </a:solidFill>
              <a:latin typeface="Arial" panose="020B0604020202020204" pitchFamily="34" charset="0"/>
              <a:ea typeface="Arial-Rounded" panose="020B0500000000000000" pitchFamily="34" charset="0"/>
              <a:cs typeface="Arial" panose="020B0604020202020204" pitchFamily="34" charset="0"/>
              <a:sym typeface="+mn-lt"/>
            </a:endParaRPr>
          </a:p>
        </p:txBody>
      </p:sp>
      <p:sp>
        <p:nvSpPr>
          <p:cNvPr id="25" name="TextBox 24">
            <a:extLst>
              <a:ext uri="{FF2B5EF4-FFF2-40B4-BE49-F238E27FC236}">
                <a16:creationId xmlns:a16="http://schemas.microsoft.com/office/drawing/2014/main" id="{44E29D84-7D90-4E6B-8EC1-6A20D527F266}"/>
              </a:ext>
            </a:extLst>
          </p:cNvPr>
          <p:cNvSpPr txBox="1"/>
          <p:nvPr/>
        </p:nvSpPr>
        <p:spPr>
          <a:xfrm>
            <a:off x="1090527" y="510019"/>
            <a:ext cx="10142156" cy="5016758"/>
          </a:xfrm>
          <a:prstGeom prst="rect">
            <a:avLst/>
          </a:prstGeom>
          <a:noFill/>
        </p:spPr>
        <p:txBody>
          <a:bodyPr wrap="square" rtlCol="0">
            <a:spAutoFit/>
          </a:bodyPr>
          <a:lstStyle/>
          <a:p>
            <a:pPr algn="ctr">
              <a:defRPr/>
            </a:pPr>
            <a:r>
              <a:rPr lang="vi-VN" sz="3200" dirty="0">
                <a:solidFill>
                  <a:srgbClr val="FF0000"/>
                </a:solidFill>
                <a:latin typeface="Arial" panose="020B0604020202020204" pitchFamily="34" charset="0"/>
                <a:ea typeface="Arial-Rounded" panose="020B0500000000000000" pitchFamily="34" charset="0"/>
                <a:cs typeface="Arial" panose="020B0604020202020204" pitchFamily="34" charset="0"/>
              </a:rPr>
              <a:t>Những chiếc áo ấm</a:t>
            </a:r>
            <a:endParaRPr lang="en-US" sz="3200" dirty="0">
              <a:solidFill>
                <a:srgbClr val="FF0000"/>
              </a:solidFill>
              <a:latin typeface="Arial" panose="020B0604020202020204" pitchFamily="34" charset="0"/>
              <a:ea typeface="Arial-Rounded" panose="020B0500000000000000" pitchFamily="34" charset="0"/>
              <a:cs typeface="Arial" panose="020B0604020202020204" pitchFamily="34" charset="0"/>
            </a:endParaRPr>
          </a:p>
          <a:p>
            <a:pPr algn="ctr">
              <a:defRPr/>
            </a:pPr>
            <a:endParaRPr lang="vi-VN" sz="3200" dirty="0">
              <a:solidFill>
                <a:srgbClr val="FF0000"/>
              </a:solidFill>
              <a:latin typeface="Arial" panose="020B0604020202020204" pitchFamily="34" charset="0"/>
              <a:ea typeface="Arial-Rounded" panose="020B0500000000000000" pitchFamily="34" charset="0"/>
              <a:cs typeface="Arial" panose="020B0604020202020204" pitchFamily="34" charset="0"/>
            </a:endParaRPr>
          </a:p>
          <a:p>
            <a:pPr lvl="0" algn="just">
              <a:defRPr/>
            </a:pPr>
            <a:r>
              <a:rPr lang="en-US" sz="3200" dirty="0">
                <a:solidFill>
                  <a:srgbClr val="002060"/>
                </a:solidFill>
                <a:latin typeface="Arial" panose="020B0604020202020204" pitchFamily="34" charset="0"/>
                <a:ea typeface="Arial-Rounded" panose="020B0500000000000000" pitchFamily="34" charset="0"/>
                <a:cs typeface="Arial" panose="020B0604020202020204" pitchFamily="34" charset="0"/>
              </a:rPr>
              <a:t>    </a:t>
            </a:r>
            <a:r>
              <a:rPr lang="vi-VN" sz="3200" dirty="0">
                <a:solidFill>
                  <a:srgbClr val="002060"/>
                </a:solidFill>
                <a:latin typeface="Arial" panose="020B0604020202020204" pitchFamily="34" charset="0"/>
                <a:ea typeface="Arial-Rounded" panose="020B0500000000000000" pitchFamily="34" charset="0"/>
                <a:cs typeface="Arial" panose="020B0604020202020204" pitchFamily="34" charset="0"/>
              </a:rPr>
              <a:t>Bọ ngựa đồng ý, vung kiếm cắt vải, nhím ngăn:</a:t>
            </a:r>
          </a:p>
          <a:p>
            <a:pPr lvl="0" algn="just">
              <a:defRPr/>
            </a:pPr>
            <a:r>
              <a:rPr lang="en-US" sz="3200" dirty="0">
                <a:solidFill>
                  <a:srgbClr val="002060"/>
                </a:solidFill>
                <a:latin typeface="Arial" panose="020B0604020202020204" pitchFamily="34" charset="0"/>
                <a:ea typeface="Arial-Rounded" panose="020B0500000000000000" pitchFamily="34" charset="0"/>
                <a:cs typeface="Arial" panose="020B0604020202020204" pitchFamily="34" charset="0"/>
              </a:rPr>
              <a:t>   </a:t>
            </a:r>
            <a:r>
              <a:rPr lang="vi-VN" sz="3200" dirty="0">
                <a:solidFill>
                  <a:srgbClr val="002060"/>
                </a:solidFill>
                <a:latin typeface="Arial" panose="020B0604020202020204" pitchFamily="34" charset="0"/>
                <a:ea typeface="Arial-Rounded" panose="020B0500000000000000" pitchFamily="34" charset="0"/>
                <a:cs typeface="Arial" panose="020B0604020202020204" pitchFamily="34" charset="0"/>
              </a:rPr>
              <a:t>- Phải cắt đúng theo kích thước.</a:t>
            </a:r>
          </a:p>
          <a:p>
            <a:pPr lvl="0" algn="just">
              <a:defRPr/>
            </a:pPr>
            <a:r>
              <a:rPr lang="en-US" sz="3200" dirty="0">
                <a:solidFill>
                  <a:srgbClr val="002060"/>
                </a:solidFill>
                <a:latin typeface="Arial" panose="020B0604020202020204" pitchFamily="34" charset="0"/>
                <a:ea typeface="Arial-Rounded" panose="020B0500000000000000" pitchFamily="34" charset="0"/>
                <a:cs typeface="Arial" panose="020B0604020202020204" pitchFamily="34" charset="0"/>
              </a:rPr>
              <a:t>   </a:t>
            </a:r>
            <a:r>
              <a:rPr lang="vi-VN" sz="3200" dirty="0">
                <a:solidFill>
                  <a:srgbClr val="002060"/>
                </a:solidFill>
                <a:latin typeface="Arial" panose="020B0604020202020204" pitchFamily="34" charset="0"/>
                <a:ea typeface="Arial-Rounded" panose="020B0500000000000000" pitchFamily="34" charset="0"/>
                <a:cs typeface="Arial" panose="020B0604020202020204" pitchFamily="34" charset="0"/>
              </a:rPr>
              <a:t>Tất cả lại đi tìm người biết kẻ đường vạch trên vải. Lúc qua vườn chuối, Nhím trông thấy ốc sên bò trên lá, cứ mỗi quãng, ốc sên lại để lại phía sau một đường vạch. Nhím nói:</a:t>
            </a:r>
          </a:p>
          <a:p>
            <a:pPr lvl="0" algn="just">
              <a:defRPr/>
            </a:pPr>
            <a:r>
              <a:rPr lang="en-US" sz="3200" dirty="0">
                <a:solidFill>
                  <a:srgbClr val="002060"/>
                </a:solidFill>
                <a:latin typeface="Arial" panose="020B0604020202020204" pitchFamily="34" charset="0"/>
                <a:ea typeface="Arial-Rounded" panose="020B0500000000000000" pitchFamily="34" charset="0"/>
                <a:cs typeface="Arial" panose="020B0604020202020204" pitchFamily="34" charset="0"/>
              </a:rPr>
              <a:t>   </a:t>
            </a:r>
            <a:r>
              <a:rPr lang="vi-VN" sz="3200" dirty="0">
                <a:solidFill>
                  <a:srgbClr val="002060"/>
                </a:solidFill>
                <a:latin typeface="Arial" panose="020B0604020202020204" pitchFamily="34" charset="0"/>
                <a:ea typeface="Arial-Rounded" panose="020B0500000000000000" pitchFamily="34" charset="0"/>
                <a:cs typeface="Arial" panose="020B0604020202020204" pitchFamily="34" charset="0"/>
              </a:rPr>
              <a:t>- Chúng tôi cần anh kẻ đường vạch để may áo ấm cho mọi người.</a:t>
            </a:r>
          </a:p>
        </p:txBody>
      </p:sp>
      <p:sp>
        <p:nvSpPr>
          <p:cNvPr id="12" name="Teardrop 11">
            <a:extLst>
              <a:ext uri="{FF2B5EF4-FFF2-40B4-BE49-F238E27FC236}">
                <a16:creationId xmlns:a16="http://schemas.microsoft.com/office/drawing/2014/main" id="{52E52692-8C49-44A5-AE8A-A1A651408AE9}"/>
              </a:ext>
            </a:extLst>
          </p:cNvPr>
          <p:cNvSpPr/>
          <p:nvPr/>
        </p:nvSpPr>
        <p:spPr>
          <a:xfrm>
            <a:off x="961085" y="1627087"/>
            <a:ext cx="460679" cy="430887"/>
          </a:xfrm>
          <a:prstGeom prst="teardrop">
            <a:avLst/>
          </a:prstGeom>
          <a:solidFill>
            <a:srgbClr val="FFFF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defRPr/>
            </a:pPr>
            <a:r>
              <a:rPr lang="en-US" sz="3200" dirty="0">
                <a:solidFill>
                  <a:srgbClr val="000000"/>
                </a:solidFill>
                <a:latin typeface="Arial" panose="020B0604020202020204" pitchFamily="34" charset="0"/>
                <a:cs typeface="Arial" panose="020B0604020202020204" pitchFamily="34" charset="0"/>
                <a:sym typeface="Arial"/>
              </a:rPr>
              <a:t>3</a:t>
            </a:r>
          </a:p>
        </p:txBody>
      </p:sp>
    </p:spTree>
    <p:extLst>
      <p:ext uri="{BB962C8B-B14F-4D97-AF65-F5344CB8AC3E}">
        <p14:creationId xmlns:p14="http://schemas.microsoft.com/office/powerpoint/2010/main" val="23460069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圆角 9">
            <a:extLst>
              <a:ext uri="{FF2B5EF4-FFF2-40B4-BE49-F238E27FC236}">
                <a16:creationId xmlns:a16="http://schemas.microsoft.com/office/drawing/2014/main" id="{826518D0-4D48-4928-9BCB-5E1DDDA8EDC1}"/>
              </a:ext>
            </a:extLst>
          </p:cNvPr>
          <p:cNvSpPr/>
          <p:nvPr/>
        </p:nvSpPr>
        <p:spPr>
          <a:xfrm>
            <a:off x="477685" y="510019"/>
            <a:ext cx="11208150" cy="5906956"/>
          </a:xfrm>
          <a:prstGeom prst="roundRect">
            <a:avLst>
              <a:gd name="adj" fmla="val 383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altLang="zh-CN" sz="3200" dirty="0">
                <a:solidFill>
                  <a:prstClr val="white"/>
                </a:solidFill>
                <a:latin typeface="Arial" panose="020B0604020202020204" pitchFamily="34" charset="0"/>
                <a:ea typeface="Arial-Rounded" panose="020B0500000000000000" pitchFamily="34" charset="0"/>
                <a:cs typeface="Arial" panose="020B0604020202020204" pitchFamily="34" charset="0"/>
                <a:sym typeface="+mn-lt"/>
              </a:rPr>
              <a:t>v</a:t>
            </a:r>
            <a:endParaRPr lang="zh-CN" altLang="en-US" sz="3200" dirty="0">
              <a:solidFill>
                <a:prstClr val="white"/>
              </a:solidFill>
              <a:latin typeface="Arial" panose="020B0604020202020204" pitchFamily="34" charset="0"/>
              <a:ea typeface="Arial-Rounded" panose="020B0500000000000000" pitchFamily="34" charset="0"/>
              <a:cs typeface="Arial" panose="020B0604020202020204" pitchFamily="34" charset="0"/>
              <a:sym typeface="+mn-lt"/>
            </a:endParaRPr>
          </a:p>
        </p:txBody>
      </p:sp>
      <p:sp>
        <p:nvSpPr>
          <p:cNvPr id="25" name="TextBox 24">
            <a:extLst>
              <a:ext uri="{FF2B5EF4-FFF2-40B4-BE49-F238E27FC236}">
                <a16:creationId xmlns:a16="http://schemas.microsoft.com/office/drawing/2014/main" id="{44E29D84-7D90-4E6B-8EC1-6A20D527F266}"/>
              </a:ext>
            </a:extLst>
          </p:cNvPr>
          <p:cNvSpPr txBox="1"/>
          <p:nvPr/>
        </p:nvSpPr>
        <p:spPr>
          <a:xfrm>
            <a:off x="1090527" y="510019"/>
            <a:ext cx="10142156" cy="6001643"/>
          </a:xfrm>
          <a:prstGeom prst="rect">
            <a:avLst/>
          </a:prstGeom>
          <a:noFill/>
        </p:spPr>
        <p:txBody>
          <a:bodyPr wrap="square" rtlCol="0">
            <a:spAutoFit/>
          </a:bodyPr>
          <a:lstStyle/>
          <a:p>
            <a:pPr algn="ctr">
              <a:defRPr/>
            </a:pPr>
            <a:r>
              <a:rPr lang="vi-VN" sz="3200" dirty="0">
                <a:solidFill>
                  <a:srgbClr val="FF0000"/>
                </a:solidFill>
                <a:latin typeface="Arial" panose="020B0604020202020204" pitchFamily="34" charset="0"/>
                <a:ea typeface="Arial-Rounded" panose="020B0500000000000000" pitchFamily="34" charset="0"/>
                <a:cs typeface="Arial" panose="020B0604020202020204" pitchFamily="34" charset="0"/>
              </a:rPr>
              <a:t>Những chiếc áo ấm</a:t>
            </a:r>
            <a:endParaRPr lang="en-US" sz="3200" dirty="0">
              <a:solidFill>
                <a:srgbClr val="FF0000"/>
              </a:solidFill>
              <a:latin typeface="Arial" panose="020B0604020202020204" pitchFamily="34" charset="0"/>
              <a:ea typeface="Arial-Rounded" panose="020B0500000000000000" pitchFamily="34" charset="0"/>
              <a:cs typeface="Arial" panose="020B0604020202020204" pitchFamily="34" charset="0"/>
            </a:endParaRPr>
          </a:p>
          <a:p>
            <a:pPr algn="ctr">
              <a:defRPr/>
            </a:pPr>
            <a:endParaRPr lang="vi-VN" sz="3200" dirty="0">
              <a:solidFill>
                <a:srgbClr val="FF0000"/>
              </a:solidFill>
              <a:latin typeface="Arial" panose="020B0604020202020204" pitchFamily="34" charset="0"/>
              <a:ea typeface="Arial-Rounded" panose="020B0500000000000000" pitchFamily="34" charset="0"/>
              <a:cs typeface="Arial" panose="020B0604020202020204" pitchFamily="34" charset="0"/>
            </a:endParaRPr>
          </a:p>
          <a:p>
            <a:pPr lvl="0" algn="just">
              <a:defRPr/>
            </a:pPr>
            <a:r>
              <a:rPr lang="en-US" sz="3200" dirty="0">
                <a:solidFill>
                  <a:srgbClr val="002060"/>
                </a:solidFill>
                <a:latin typeface="Arial" panose="020B0604020202020204" pitchFamily="34" charset="0"/>
                <a:ea typeface="Arial-Rounded" panose="020B0500000000000000" pitchFamily="34" charset="0"/>
                <a:cs typeface="Arial" panose="020B0604020202020204" pitchFamily="34" charset="0"/>
              </a:rPr>
              <a:t>    </a:t>
            </a:r>
            <a:r>
              <a:rPr lang="vi-VN" sz="3200" dirty="0">
                <a:solidFill>
                  <a:srgbClr val="002060"/>
                </a:solidFill>
                <a:latin typeface="Arial" panose="020B0604020202020204" pitchFamily="34" charset="0"/>
                <a:ea typeface="Arial-Rounded" panose="020B0500000000000000" pitchFamily="34" charset="0"/>
                <a:cs typeface="Arial" panose="020B0604020202020204" pitchFamily="34" charset="0"/>
              </a:rPr>
              <a:t>Ốc sên nhận lời, bò lên tấm vải, vạch những đường rất rõ. Bây giờ chỉ còn thiếu người luồn kim giỏi. Tất cả lại đi tìm </a:t>
            </a:r>
            <a:r>
              <a:rPr lang="vi-VN" sz="3200" dirty="0">
                <a:solidFill>
                  <a:schemeClr val="bg1"/>
                </a:solidFill>
                <a:latin typeface="Arial" panose="020B0604020202020204" pitchFamily="34" charset="0"/>
                <a:ea typeface="Arial-Rounded" panose="020B0500000000000000" pitchFamily="34" charset="0"/>
                <a:cs typeface="Arial" panose="020B0604020202020204" pitchFamily="34" charset="0"/>
              </a:rPr>
              <a:t>chim ổ dộc </a:t>
            </a:r>
            <a:r>
              <a:rPr lang="vi-VN" sz="3200" dirty="0">
                <a:solidFill>
                  <a:srgbClr val="002060"/>
                </a:solidFill>
                <a:latin typeface="Arial" panose="020B0604020202020204" pitchFamily="34" charset="0"/>
                <a:ea typeface="Arial-Rounded" panose="020B0500000000000000" pitchFamily="34" charset="0"/>
                <a:cs typeface="Arial" panose="020B0604020202020204" pitchFamily="34" charset="0"/>
              </a:rPr>
              <a:t>có biệt tài khâu vá.</a:t>
            </a:r>
            <a:endParaRPr lang="en-US" sz="3200" dirty="0">
              <a:solidFill>
                <a:srgbClr val="002060"/>
              </a:solidFill>
              <a:latin typeface="Arial" panose="020B0604020202020204" pitchFamily="34" charset="0"/>
              <a:ea typeface="Arial-Rounded" panose="020B0500000000000000" pitchFamily="34" charset="0"/>
              <a:cs typeface="Arial" panose="020B0604020202020204" pitchFamily="34" charset="0"/>
            </a:endParaRPr>
          </a:p>
          <a:p>
            <a:pPr lvl="0" algn="just">
              <a:defRPr/>
            </a:pPr>
            <a:r>
              <a:rPr lang="en-US" sz="3200" dirty="0">
                <a:solidFill>
                  <a:srgbClr val="002060"/>
                </a:solidFill>
                <a:latin typeface="Arial" panose="020B0604020202020204" pitchFamily="34" charset="0"/>
                <a:ea typeface="Arial-Rounded" panose="020B0500000000000000" pitchFamily="34" charset="0"/>
                <a:cs typeface="Arial" panose="020B0604020202020204" pitchFamily="34" charset="0"/>
              </a:rPr>
              <a:t>    </a:t>
            </a:r>
            <a:r>
              <a:rPr lang="vi-VN" sz="3200" dirty="0">
                <a:solidFill>
                  <a:srgbClr val="002060"/>
                </a:solidFill>
                <a:latin typeface="Arial" panose="020B0604020202020204" pitchFamily="34" charset="0"/>
                <a:ea typeface="Arial-Rounded" panose="020B0500000000000000" pitchFamily="34" charset="0"/>
                <a:cs typeface="Arial" panose="020B0604020202020204" pitchFamily="34" charset="0"/>
              </a:rPr>
              <a:t>Xưởng may áo ấm được dựng lên. Thỏ trải vải. Ốc sên kẻ đường vạch.</a:t>
            </a:r>
            <a:r>
              <a:rPr lang="en-US" sz="3200" dirty="0">
                <a:solidFill>
                  <a:srgbClr val="002060"/>
                </a:solidFill>
                <a:latin typeface="Arial" panose="020B0604020202020204" pitchFamily="34" charset="0"/>
                <a:ea typeface="Arial-Rounded" panose="020B0500000000000000" pitchFamily="34" charset="0"/>
                <a:cs typeface="Arial" panose="020B0604020202020204" pitchFamily="34" charset="0"/>
              </a:rPr>
              <a:t> </a:t>
            </a:r>
            <a:r>
              <a:rPr lang="vi-VN" sz="3200" dirty="0">
                <a:solidFill>
                  <a:srgbClr val="002060"/>
                </a:solidFill>
                <a:latin typeface="Arial" panose="020B0604020202020204" pitchFamily="34" charset="0"/>
                <a:ea typeface="Arial-Rounded" panose="020B0500000000000000" pitchFamily="34" charset="0"/>
                <a:cs typeface="Arial" panose="020B0604020202020204" pitchFamily="34" charset="0"/>
              </a:rPr>
              <a:t>Bọ ngựa cắt vải theo vạch. Tằm </a:t>
            </a:r>
            <a:r>
              <a:rPr lang="vi-VN" sz="3200" dirty="0">
                <a:solidFill>
                  <a:schemeClr val="bg1"/>
                </a:solidFill>
                <a:latin typeface="Arial" panose="020B0604020202020204" pitchFamily="34" charset="0"/>
                <a:ea typeface="Arial-Rounded" panose="020B0500000000000000" pitchFamily="34" charset="0"/>
                <a:cs typeface="Arial" panose="020B0604020202020204" pitchFamily="34" charset="0"/>
              </a:rPr>
              <a:t>xe chỉ</a:t>
            </a:r>
            <a:r>
              <a:rPr lang="vi-VN" sz="3200" dirty="0">
                <a:solidFill>
                  <a:srgbClr val="002060"/>
                </a:solidFill>
                <a:latin typeface="Arial" panose="020B0604020202020204" pitchFamily="34" charset="0"/>
                <a:ea typeface="Arial-Rounded" panose="020B0500000000000000" pitchFamily="34" charset="0"/>
                <a:cs typeface="Arial" panose="020B0604020202020204" pitchFamily="34" charset="0"/>
              </a:rPr>
              <a:t>. Nhím chắp vải, dùi lỗ. Đôi chim ổ dộc luồn kim, may áo…</a:t>
            </a:r>
          </a:p>
          <a:p>
            <a:pPr lvl="0" algn="just">
              <a:defRPr/>
            </a:pPr>
            <a:r>
              <a:rPr lang="en-US" sz="3200" dirty="0">
                <a:solidFill>
                  <a:srgbClr val="002060"/>
                </a:solidFill>
                <a:latin typeface="Arial" panose="020B0604020202020204" pitchFamily="34" charset="0"/>
                <a:ea typeface="Arial-Rounded" panose="020B0500000000000000" pitchFamily="34" charset="0"/>
                <a:cs typeface="Arial" panose="020B0604020202020204" pitchFamily="34" charset="0"/>
              </a:rPr>
              <a:t>   </a:t>
            </a:r>
            <a:r>
              <a:rPr lang="vi-VN" sz="3200" dirty="0">
                <a:solidFill>
                  <a:srgbClr val="002060"/>
                </a:solidFill>
                <a:latin typeface="Arial" panose="020B0604020202020204" pitchFamily="34" charset="0"/>
                <a:ea typeface="Arial-Rounded" panose="020B0500000000000000" pitchFamily="34" charset="0"/>
                <a:cs typeface="Arial" panose="020B0604020202020204" pitchFamily="34" charset="0"/>
              </a:rPr>
              <a:t>Mùa đông năm ấy, trong rừng ai cũng có áo ấm để mặc.</a:t>
            </a:r>
          </a:p>
          <a:p>
            <a:pPr lvl="0" algn="just">
              <a:defRPr/>
            </a:pPr>
            <a:endParaRPr lang="vi-VN" sz="3200" dirty="0">
              <a:solidFill>
                <a:srgbClr val="002060"/>
              </a:solidFill>
              <a:latin typeface="Arial" panose="020B0604020202020204" pitchFamily="34" charset="0"/>
              <a:ea typeface="Arial-Rounded" panose="020B0500000000000000" pitchFamily="34" charset="0"/>
              <a:cs typeface="Arial" panose="020B0604020202020204" pitchFamily="34" charset="0"/>
            </a:endParaRPr>
          </a:p>
        </p:txBody>
      </p:sp>
      <p:sp>
        <p:nvSpPr>
          <p:cNvPr id="12" name="Teardrop 11">
            <a:extLst>
              <a:ext uri="{FF2B5EF4-FFF2-40B4-BE49-F238E27FC236}">
                <a16:creationId xmlns:a16="http://schemas.microsoft.com/office/drawing/2014/main" id="{52E52692-8C49-44A5-AE8A-A1A651408AE9}"/>
              </a:ext>
            </a:extLst>
          </p:cNvPr>
          <p:cNvSpPr/>
          <p:nvPr/>
        </p:nvSpPr>
        <p:spPr>
          <a:xfrm>
            <a:off x="961085" y="1627087"/>
            <a:ext cx="460679" cy="430887"/>
          </a:xfrm>
          <a:prstGeom prst="teardrop">
            <a:avLst/>
          </a:prstGeom>
          <a:solidFill>
            <a:srgbClr val="FFFF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defRPr/>
            </a:pPr>
            <a:r>
              <a:rPr lang="en-US" sz="3200" dirty="0">
                <a:solidFill>
                  <a:srgbClr val="000000"/>
                </a:solidFill>
                <a:latin typeface="Arial" panose="020B0604020202020204" pitchFamily="34" charset="0"/>
                <a:cs typeface="Arial" panose="020B0604020202020204" pitchFamily="34" charset="0"/>
                <a:sym typeface="Arial"/>
              </a:rPr>
              <a:t>4</a:t>
            </a:r>
          </a:p>
        </p:txBody>
      </p:sp>
      <p:sp>
        <p:nvSpPr>
          <p:cNvPr id="2" name="TextBox 1">
            <a:hlinkClick r:id="" action="ppaction://noaction"/>
          </p:cNvPr>
          <p:cNvSpPr txBox="1"/>
          <p:nvPr/>
        </p:nvSpPr>
        <p:spPr>
          <a:xfrm>
            <a:off x="2704698" y="2473693"/>
            <a:ext cx="2319689" cy="584775"/>
          </a:xfrm>
          <a:prstGeom prst="rect">
            <a:avLst/>
          </a:prstGeom>
          <a:noFill/>
        </p:spPr>
        <p:txBody>
          <a:bodyPr wrap="square" rtlCol="0">
            <a:spAutoFit/>
          </a:bodyPr>
          <a:lstStyle/>
          <a:p>
            <a:r>
              <a:rPr lang="vi-VN" sz="3200" dirty="0">
                <a:solidFill>
                  <a:srgbClr val="002060"/>
                </a:solidFill>
                <a:latin typeface="Arial" panose="020B0604020202020204" pitchFamily="34" charset="0"/>
                <a:ea typeface="Arial-Rounded" panose="020B0500000000000000" pitchFamily="34" charset="0"/>
                <a:cs typeface="Arial" panose="020B0604020202020204" pitchFamily="34" charset="0"/>
              </a:rPr>
              <a:t>chim ổ dộc</a:t>
            </a:r>
            <a:endParaRPr lang="en-US" sz="3200" dirty="0"/>
          </a:p>
        </p:txBody>
      </p:sp>
      <p:sp>
        <p:nvSpPr>
          <p:cNvPr id="7" name="TextBox 6"/>
          <p:cNvSpPr txBox="1"/>
          <p:nvPr/>
        </p:nvSpPr>
        <p:spPr>
          <a:xfrm>
            <a:off x="1090527" y="3939086"/>
            <a:ext cx="2319689" cy="584775"/>
          </a:xfrm>
          <a:prstGeom prst="rect">
            <a:avLst/>
          </a:prstGeom>
          <a:noFill/>
        </p:spPr>
        <p:txBody>
          <a:bodyPr wrap="square" rtlCol="0">
            <a:spAutoFit/>
          </a:bodyPr>
          <a:lstStyle/>
          <a:p>
            <a:r>
              <a:rPr lang="en-US" sz="3200" dirty="0" err="1">
                <a:solidFill>
                  <a:srgbClr val="002060"/>
                </a:solidFill>
                <a:latin typeface="Arial" panose="020B0604020202020204" pitchFamily="34" charset="0"/>
                <a:ea typeface="Arial-Rounded" panose="020B0500000000000000" pitchFamily="34" charset="0"/>
                <a:cs typeface="Arial" panose="020B0604020202020204" pitchFamily="34" charset="0"/>
              </a:rPr>
              <a:t>xe</a:t>
            </a:r>
            <a:r>
              <a:rPr lang="en-US" sz="3200" dirty="0">
                <a:solidFill>
                  <a:srgbClr val="002060"/>
                </a:solidFill>
                <a:latin typeface="Arial" panose="020B0604020202020204" pitchFamily="34" charset="0"/>
                <a:ea typeface="Arial-Rounded" panose="020B0500000000000000" pitchFamily="34" charset="0"/>
                <a:cs typeface="Arial" panose="020B0604020202020204" pitchFamily="34" charset="0"/>
              </a:rPr>
              <a:t> </a:t>
            </a:r>
            <a:r>
              <a:rPr lang="en-US" sz="3200" dirty="0" err="1">
                <a:solidFill>
                  <a:srgbClr val="002060"/>
                </a:solidFill>
                <a:latin typeface="Arial" panose="020B0604020202020204" pitchFamily="34" charset="0"/>
                <a:ea typeface="Arial-Rounded" panose="020B0500000000000000" pitchFamily="34" charset="0"/>
                <a:cs typeface="Arial" panose="020B0604020202020204" pitchFamily="34" charset="0"/>
              </a:rPr>
              <a:t>chỉ</a:t>
            </a:r>
            <a:endParaRPr lang="en-US" sz="3200" dirty="0"/>
          </a:p>
        </p:txBody>
      </p:sp>
      <p:sp>
        <p:nvSpPr>
          <p:cNvPr id="3" name="Rounded Rectangle 2"/>
          <p:cNvSpPr/>
          <p:nvPr/>
        </p:nvSpPr>
        <p:spPr>
          <a:xfrm>
            <a:off x="2057865" y="5962135"/>
            <a:ext cx="8847557" cy="596766"/>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rgbClr val="FF0000"/>
                </a:solidFill>
                <a:latin typeface="Arial" panose="020B0604020202020204" pitchFamily="34" charset="0"/>
                <a:cs typeface="Arial" panose="020B0604020202020204" pitchFamily="34" charset="0"/>
              </a:rPr>
              <a:t>Xe</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chỉ</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7030A0"/>
                </a:solidFill>
                <a:latin typeface="Arial" panose="020B0604020202020204" pitchFamily="34" charset="0"/>
                <a:cs typeface="Arial" panose="020B0604020202020204" pitchFamily="34" charset="0"/>
              </a:rPr>
              <a:t>làm</a:t>
            </a:r>
            <a:r>
              <a:rPr lang="en-US" sz="2400" dirty="0">
                <a:solidFill>
                  <a:srgbClr val="7030A0"/>
                </a:solidFill>
                <a:latin typeface="Arial" panose="020B0604020202020204" pitchFamily="34" charset="0"/>
                <a:cs typeface="Arial" panose="020B0604020202020204" pitchFamily="34" charset="0"/>
              </a:rPr>
              <a:t> </a:t>
            </a:r>
            <a:r>
              <a:rPr lang="en-US" sz="2400" dirty="0" err="1">
                <a:solidFill>
                  <a:srgbClr val="7030A0"/>
                </a:solidFill>
                <a:latin typeface="Arial" panose="020B0604020202020204" pitchFamily="34" charset="0"/>
                <a:cs typeface="Arial" panose="020B0604020202020204" pitchFamily="34" charset="0"/>
              </a:rPr>
              <a:t>cho</a:t>
            </a:r>
            <a:r>
              <a:rPr lang="en-US" sz="2400" dirty="0">
                <a:solidFill>
                  <a:srgbClr val="7030A0"/>
                </a:solidFill>
                <a:latin typeface="Arial" panose="020B0604020202020204" pitchFamily="34" charset="0"/>
                <a:cs typeface="Arial" panose="020B0604020202020204" pitchFamily="34" charset="0"/>
              </a:rPr>
              <a:t> </a:t>
            </a:r>
            <a:r>
              <a:rPr lang="en-US" sz="2400" dirty="0" err="1">
                <a:solidFill>
                  <a:srgbClr val="7030A0"/>
                </a:solidFill>
                <a:latin typeface="Arial" panose="020B0604020202020204" pitchFamily="34" charset="0"/>
                <a:cs typeface="Arial" panose="020B0604020202020204" pitchFamily="34" charset="0"/>
              </a:rPr>
              <a:t>các</a:t>
            </a:r>
            <a:r>
              <a:rPr lang="en-US" sz="2400" dirty="0">
                <a:solidFill>
                  <a:srgbClr val="7030A0"/>
                </a:solidFill>
                <a:latin typeface="Arial" panose="020B0604020202020204" pitchFamily="34" charset="0"/>
                <a:cs typeface="Arial" panose="020B0604020202020204" pitchFamily="34" charset="0"/>
              </a:rPr>
              <a:t> </a:t>
            </a:r>
            <a:r>
              <a:rPr lang="en-US" sz="2400" dirty="0" err="1">
                <a:solidFill>
                  <a:srgbClr val="7030A0"/>
                </a:solidFill>
                <a:latin typeface="Arial" panose="020B0604020202020204" pitchFamily="34" charset="0"/>
                <a:cs typeface="Arial" panose="020B0604020202020204" pitchFamily="34" charset="0"/>
              </a:rPr>
              <a:t>sợi</a:t>
            </a:r>
            <a:r>
              <a:rPr lang="en-US" sz="2400" dirty="0">
                <a:solidFill>
                  <a:srgbClr val="7030A0"/>
                </a:solidFill>
                <a:latin typeface="Arial" panose="020B0604020202020204" pitchFamily="34" charset="0"/>
                <a:cs typeface="Arial" panose="020B0604020202020204" pitchFamily="34" charset="0"/>
              </a:rPr>
              <a:t> </a:t>
            </a:r>
            <a:r>
              <a:rPr lang="en-US" sz="2400" dirty="0" err="1">
                <a:solidFill>
                  <a:srgbClr val="7030A0"/>
                </a:solidFill>
                <a:latin typeface="Arial" panose="020B0604020202020204" pitchFamily="34" charset="0"/>
                <a:cs typeface="Arial" panose="020B0604020202020204" pitchFamily="34" charset="0"/>
              </a:rPr>
              <a:t>nhỏ</a:t>
            </a:r>
            <a:r>
              <a:rPr lang="en-US" sz="2400" dirty="0">
                <a:solidFill>
                  <a:srgbClr val="7030A0"/>
                </a:solidFill>
                <a:latin typeface="Arial" panose="020B0604020202020204" pitchFamily="34" charset="0"/>
                <a:cs typeface="Arial" panose="020B0604020202020204" pitchFamily="34" charset="0"/>
              </a:rPr>
              <a:t> </a:t>
            </a:r>
            <a:r>
              <a:rPr lang="en-US" sz="2400" dirty="0" err="1">
                <a:solidFill>
                  <a:srgbClr val="7030A0"/>
                </a:solidFill>
                <a:latin typeface="Arial" panose="020B0604020202020204" pitchFamily="34" charset="0"/>
                <a:cs typeface="Arial" panose="020B0604020202020204" pitchFamily="34" charset="0"/>
              </a:rPr>
              <a:t>xoắn</a:t>
            </a:r>
            <a:r>
              <a:rPr lang="en-US" sz="2400" dirty="0">
                <a:solidFill>
                  <a:srgbClr val="7030A0"/>
                </a:solidFill>
                <a:latin typeface="Arial" panose="020B0604020202020204" pitchFamily="34" charset="0"/>
                <a:cs typeface="Arial" panose="020B0604020202020204" pitchFamily="34" charset="0"/>
              </a:rPr>
              <a:t> </a:t>
            </a:r>
            <a:r>
              <a:rPr lang="en-US" sz="2400" dirty="0" err="1">
                <a:solidFill>
                  <a:srgbClr val="7030A0"/>
                </a:solidFill>
                <a:latin typeface="Arial" panose="020B0604020202020204" pitchFamily="34" charset="0"/>
                <a:cs typeface="Arial" panose="020B0604020202020204" pitchFamily="34" charset="0"/>
              </a:rPr>
              <a:t>chặt</a:t>
            </a:r>
            <a:r>
              <a:rPr lang="en-US" sz="2400" dirty="0">
                <a:solidFill>
                  <a:srgbClr val="7030A0"/>
                </a:solidFill>
                <a:latin typeface="Arial" panose="020B0604020202020204" pitchFamily="34" charset="0"/>
                <a:cs typeface="Arial" panose="020B0604020202020204" pitchFamily="34" charset="0"/>
              </a:rPr>
              <a:t> </a:t>
            </a:r>
            <a:r>
              <a:rPr lang="en-US" sz="2400" dirty="0" err="1">
                <a:solidFill>
                  <a:srgbClr val="7030A0"/>
                </a:solidFill>
                <a:latin typeface="Arial" panose="020B0604020202020204" pitchFamily="34" charset="0"/>
                <a:cs typeface="Arial" panose="020B0604020202020204" pitchFamily="34" charset="0"/>
              </a:rPr>
              <a:t>với</a:t>
            </a:r>
            <a:r>
              <a:rPr lang="en-US" sz="2400" dirty="0">
                <a:solidFill>
                  <a:srgbClr val="7030A0"/>
                </a:solidFill>
                <a:latin typeface="Arial" panose="020B0604020202020204" pitchFamily="34" charset="0"/>
                <a:cs typeface="Arial" panose="020B0604020202020204" pitchFamily="34" charset="0"/>
              </a:rPr>
              <a:t> </a:t>
            </a:r>
            <a:r>
              <a:rPr lang="en-US" sz="2400" dirty="0" err="1">
                <a:solidFill>
                  <a:srgbClr val="7030A0"/>
                </a:solidFill>
                <a:latin typeface="Arial" panose="020B0604020202020204" pitchFamily="34" charset="0"/>
                <a:cs typeface="Arial" panose="020B0604020202020204" pitchFamily="34" charset="0"/>
              </a:rPr>
              <a:t>nhau</a:t>
            </a:r>
            <a:r>
              <a:rPr lang="en-US" sz="2400" dirty="0">
                <a:solidFill>
                  <a:srgbClr val="7030A0"/>
                </a:solidFill>
                <a:latin typeface="Arial" panose="020B0604020202020204" pitchFamily="34" charset="0"/>
                <a:cs typeface="Arial" panose="020B0604020202020204" pitchFamily="34" charset="0"/>
              </a:rPr>
              <a:t> </a:t>
            </a:r>
            <a:r>
              <a:rPr lang="en-US" sz="2400" dirty="0" err="1">
                <a:solidFill>
                  <a:srgbClr val="7030A0"/>
                </a:solidFill>
                <a:latin typeface="Arial" panose="020B0604020202020204" pitchFamily="34" charset="0"/>
                <a:cs typeface="Arial" panose="020B0604020202020204" pitchFamily="34" charset="0"/>
              </a:rPr>
              <a:t>thành</a:t>
            </a:r>
            <a:r>
              <a:rPr lang="en-US" sz="2400" dirty="0">
                <a:solidFill>
                  <a:srgbClr val="7030A0"/>
                </a:solidFill>
                <a:latin typeface="Arial" panose="020B0604020202020204" pitchFamily="34" charset="0"/>
                <a:cs typeface="Arial" panose="020B0604020202020204" pitchFamily="34" charset="0"/>
              </a:rPr>
              <a:t> </a:t>
            </a:r>
            <a:r>
              <a:rPr lang="en-US" sz="2400" dirty="0" err="1">
                <a:solidFill>
                  <a:srgbClr val="7030A0"/>
                </a:solidFill>
                <a:latin typeface="Arial" panose="020B0604020202020204" pitchFamily="34" charset="0"/>
                <a:cs typeface="Arial" panose="020B0604020202020204" pitchFamily="34" charset="0"/>
              </a:rPr>
              <a:t>sợi</a:t>
            </a:r>
            <a:r>
              <a:rPr lang="en-US" sz="2400" dirty="0">
                <a:solidFill>
                  <a:srgbClr val="7030A0"/>
                </a:solidFill>
                <a:latin typeface="Arial" panose="020B0604020202020204" pitchFamily="34" charset="0"/>
                <a:cs typeface="Arial" panose="020B0604020202020204" pitchFamily="34" charset="0"/>
              </a:rPr>
              <a:t> </a:t>
            </a:r>
            <a:r>
              <a:rPr lang="en-US" sz="2400" dirty="0" err="1">
                <a:solidFill>
                  <a:srgbClr val="7030A0"/>
                </a:solidFill>
                <a:latin typeface="Arial" panose="020B0604020202020204" pitchFamily="34" charset="0"/>
                <a:cs typeface="Arial" panose="020B0604020202020204" pitchFamily="34" charset="0"/>
              </a:rPr>
              <a:t>lớn</a:t>
            </a:r>
            <a:r>
              <a:rPr lang="en-US" sz="2400" dirty="0">
                <a:solidFill>
                  <a:srgbClr val="7030A0"/>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25218799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grpId="0" nodeType="clickEffect">
                                  <p:stCondLst>
                                    <p:cond delay="0"/>
                                  </p:stCondLst>
                                  <p:childTnLst>
                                    <p:animClr clrSpc="rgb" dir="cw">
                                      <p:cBhvr override="childStyle">
                                        <p:cTn id="6" dur="2000" fill="hold"/>
                                        <p:tgtEl>
                                          <p:spTgt spid="2"/>
                                        </p:tgtEl>
                                        <p:attrNameLst>
                                          <p:attrName>style.color</p:attrName>
                                        </p:attrNameLst>
                                      </p:cBhvr>
                                      <p:to>
                                        <a:srgbClr val="FF0000"/>
                                      </p:to>
                                    </p:animClr>
                                  </p:childTnLst>
                                </p:cTn>
                              </p:par>
                            </p:childTnLst>
                          </p:cTn>
                        </p:par>
                      </p:childTnLst>
                    </p:cTn>
                  </p:par>
                  <p:par>
                    <p:cTn id="7" fill="hold">
                      <p:stCondLst>
                        <p:cond delay="indefinite"/>
                      </p:stCondLst>
                      <p:childTnLst>
                        <p:par>
                          <p:cTn id="8" fill="hold">
                            <p:stCondLst>
                              <p:cond delay="0"/>
                            </p:stCondLst>
                            <p:childTnLst>
                              <p:par>
                                <p:cTn id="9" presetID="3" presetClass="emph" presetSubtype="2" fill="hold" grpId="0" nodeType="clickEffect">
                                  <p:stCondLst>
                                    <p:cond delay="0"/>
                                  </p:stCondLst>
                                  <p:childTnLst>
                                    <p:animClr clrSpc="rgb" dir="cw">
                                      <p:cBhvr override="childStyle">
                                        <p:cTn id="10" dur="2000" fill="hold"/>
                                        <p:tgtEl>
                                          <p:spTgt spid="7"/>
                                        </p:tgtEl>
                                        <p:attrNameLst>
                                          <p:attrName>style.color</p:attrName>
                                        </p:attrNameLst>
                                      </p:cBhvr>
                                      <p:to>
                                        <a:srgbClr val="FF0000"/>
                                      </p:to>
                                    </p:animClr>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P spid="3" grpId="0" animBg="1"/>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ewg3c0xw">
      <a:majorFont>
        <a:latin typeface="字魂20号-石头体"/>
        <a:ea typeface="字魂20号-石头体"/>
        <a:cs typeface=""/>
      </a:majorFont>
      <a:minorFont>
        <a:latin typeface="字魂20号-石头体"/>
        <a:ea typeface="字魂20号-石头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473</TotalTime>
  <Words>422</Words>
  <Application>Microsoft Office PowerPoint</Application>
  <PresentationFormat>Màn hình rộng</PresentationFormat>
  <Paragraphs>55</Paragraphs>
  <Slides>9</Slides>
  <Notes>9</Notes>
  <HiddenSlides>0</HiddenSlides>
  <MMClips>0</MMClips>
  <ScaleCrop>false</ScaleCrop>
  <HeadingPairs>
    <vt:vector size="6" baseType="variant">
      <vt:variant>
        <vt:lpstr>Phông được Dùng</vt:lpstr>
      </vt:variant>
      <vt:variant>
        <vt:i4>5</vt:i4>
      </vt:variant>
      <vt:variant>
        <vt:lpstr>Chủ đề</vt:lpstr>
      </vt:variant>
      <vt:variant>
        <vt:i4>1</vt:i4>
      </vt:variant>
      <vt:variant>
        <vt:lpstr>Tiêu đề Bản chiếu</vt:lpstr>
      </vt:variant>
      <vt:variant>
        <vt:i4>9</vt:i4>
      </vt:variant>
    </vt:vector>
  </HeadingPairs>
  <TitlesOfParts>
    <vt:vector size="15" baseType="lpstr">
      <vt:lpstr>等线</vt:lpstr>
      <vt:lpstr>Arial</vt:lpstr>
      <vt:lpstr>Arial-Rounded</vt:lpstr>
      <vt:lpstr>Calibri</vt:lpstr>
      <vt:lpstr>字魂20号-石头体</vt:lpstr>
      <vt:lpstr>Office 主题​​</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Windows 10</cp:lastModifiedBy>
  <cp:revision>150</cp:revision>
  <dcterms:created xsi:type="dcterms:W3CDTF">2022-08-30T00:09:52Z</dcterms:created>
  <dcterms:modified xsi:type="dcterms:W3CDTF">2024-12-18T11:14:06Z</dcterms:modified>
</cp:coreProperties>
</file>