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5"/>
  </p:notesMasterIdLst>
  <p:sldIdLst>
    <p:sldId id="2640" r:id="rId2"/>
    <p:sldId id="2654" r:id="rId3"/>
    <p:sldId id="261" r:id="rId4"/>
    <p:sldId id="2655" r:id="rId5"/>
    <p:sldId id="2639" r:id="rId6"/>
    <p:sldId id="2658" r:id="rId7"/>
    <p:sldId id="2659" r:id="rId8"/>
    <p:sldId id="2660" r:id="rId9"/>
    <p:sldId id="2647" r:id="rId10"/>
    <p:sldId id="2661" r:id="rId11"/>
    <p:sldId id="283" r:id="rId12"/>
    <p:sldId id="2649" r:id="rId13"/>
    <p:sldId id="2663" r:id="rId14"/>
    <p:sldId id="2650" r:id="rId15"/>
    <p:sldId id="267" r:id="rId16"/>
    <p:sldId id="268" r:id="rId17"/>
    <p:sldId id="269" r:id="rId18"/>
    <p:sldId id="270" r:id="rId19"/>
    <p:sldId id="271" r:id="rId20"/>
    <p:sldId id="303" r:id="rId21"/>
    <p:sldId id="272" r:id="rId22"/>
    <p:sldId id="2653" r:id="rId23"/>
    <p:sldId id="445" r:id="rId24"/>
    <p:sldId id="417" r:id="rId25"/>
    <p:sldId id="465" r:id="rId26"/>
    <p:sldId id="466" r:id="rId27"/>
    <p:sldId id="467" r:id="rId28"/>
    <p:sldId id="468" r:id="rId29"/>
    <p:sldId id="448" r:id="rId30"/>
    <p:sldId id="452" r:id="rId31"/>
    <p:sldId id="454" r:id="rId32"/>
    <p:sldId id="453" r:id="rId33"/>
    <p:sldId id="4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04F4E6-6A98-44D0-B470-7DDE406172BF}">
          <p14:sldIdLst>
            <p14:sldId id="2640"/>
            <p14:sldId id="2654"/>
            <p14:sldId id="261"/>
            <p14:sldId id="2655"/>
            <p14:sldId id="2639"/>
            <p14:sldId id="2658"/>
            <p14:sldId id="2659"/>
            <p14:sldId id="2660"/>
            <p14:sldId id="2647"/>
            <p14:sldId id="2661"/>
            <p14:sldId id="283"/>
            <p14:sldId id="2649"/>
            <p14:sldId id="2663"/>
            <p14:sldId id="2650"/>
            <p14:sldId id="267"/>
            <p14:sldId id="268"/>
            <p14:sldId id="269"/>
            <p14:sldId id="270"/>
            <p14:sldId id="271"/>
            <p14:sldId id="303"/>
            <p14:sldId id="272"/>
          </p14:sldIdLst>
        </p14:section>
        <p14:section name="Untitled Section" id="{1AB872CA-B5A7-4EC3-9DE2-5582921C2ADE}">
          <p14:sldIdLst>
            <p14:sldId id="2653"/>
            <p14:sldId id="445"/>
            <p14:sldId id="417"/>
            <p14:sldId id="465"/>
            <p14:sldId id="466"/>
            <p14:sldId id="467"/>
            <p14:sldId id="468"/>
            <p14:sldId id="448"/>
            <p14:sldId id="452"/>
            <p14:sldId id="454"/>
            <p14:sldId id="453"/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99"/>
    <a:srgbClr val="01AEF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10" autoAdjust="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AC63-7F24-4AD4-8CED-9636636281D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80B42-5DCB-44DA-A4DD-B17920AEF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1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5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2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7154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36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3742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084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4894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4949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4297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0099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 userDrawn="1"/>
        </p:nvSpPr>
        <p:spPr>
          <a:xfrm>
            <a:off x="943292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89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5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35" r:id="rId9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3F02C7-A163-47CD-B89D-CB53C722F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" y="5440052"/>
            <a:ext cx="11788286" cy="148623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89BA73E-23BF-4EEC-94CC-DC389C0BD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284770" y="5395715"/>
            <a:ext cx="2228550" cy="9120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A44984-8B9F-42D3-AB7C-92638A756B69}"/>
              </a:ext>
            </a:extLst>
          </p:cNvPr>
          <p:cNvGrpSpPr/>
          <p:nvPr/>
        </p:nvGrpSpPr>
        <p:grpSpPr>
          <a:xfrm>
            <a:off x="1622923" y="495467"/>
            <a:ext cx="8946154" cy="4748982"/>
            <a:chOff x="256031" y="1133735"/>
            <a:chExt cx="9242811" cy="53771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CCB0DE3-95CA-4213-9CA0-3F64E252ED6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58B474-33F0-4C48-AA4F-6B69F26E65D2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5">
            <a:extLst>
              <a:ext uri="{FF2B5EF4-FFF2-40B4-BE49-F238E27FC236}">
                <a16:creationId xmlns:a16="http://schemas.microsoft.com/office/drawing/2014/main" id="{2FFB6DAA-215C-4647-B97C-D31944E3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32" y="3334291"/>
            <a:ext cx="3639352" cy="3639352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EA04F7F7-7991-411C-B757-A7CF96C4F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3330" y="3485005"/>
            <a:ext cx="3446002" cy="3724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0C84B0-6931-48F5-AE51-4E51DDED5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274" y="839705"/>
            <a:ext cx="5407318" cy="1389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B0980F-794A-4354-8540-8DAF85934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974" y="1947451"/>
            <a:ext cx="724877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1F2C0-B068-48B2-8672-BECFDEE59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786" y="2750969"/>
            <a:ext cx="6767147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2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330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9C3FB-5358-9A4C-7550-2EEE37677DC4}"/>
              </a:ext>
            </a:extLst>
          </p:cNvPr>
          <p:cNvSpPr txBox="1"/>
          <p:nvPr/>
        </p:nvSpPr>
        <p:spPr>
          <a:xfrm>
            <a:off x="3208149" y="2471385"/>
            <a:ext cx="541234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5396BA31-4527-FA6E-411B-B6B0A8D359F1}"/>
              </a:ext>
            </a:extLst>
          </p:cNvPr>
          <p:cNvCxnSpPr/>
          <p:nvPr/>
        </p:nvCxnSpPr>
        <p:spPr>
          <a:xfrm flipH="1">
            <a:off x="4510270" y="2385550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66F3FBBD-10F0-0420-1707-221F64CDE155}"/>
              </a:ext>
            </a:extLst>
          </p:cNvPr>
          <p:cNvCxnSpPr/>
          <p:nvPr/>
        </p:nvCxnSpPr>
        <p:spPr>
          <a:xfrm flipH="1">
            <a:off x="6310216" y="3291042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66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427BAE-A285-457F-8B68-D613FCC11C41}"/>
              </a:ext>
            </a:extLst>
          </p:cNvPr>
          <p:cNvSpPr/>
          <p:nvPr/>
        </p:nvSpPr>
        <p:spPr>
          <a:xfrm>
            <a:off x="3701611" y="356082"/>
            <a:ext cx="4343431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ABB4-EAB8-4920-9F13-BF1BEDE21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669506-21B6-4455-A846-75C36DF7642D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30502B-5AB2-4D89-AAC4-A889B4790B7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7FD6551-B02F-443F-B821-8C3D57E06484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6105-EE80-4F4C-B954-2676E5C0E2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8546" y="1701906"/>
            <a:ext cx="10115446" cy="16860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”, </a:t>
            </a:r>
          </a:p>
          <a:p>
            <a:pPr marL="0" indent="0" algn="ctr">
              <a:buNone/>
            </a:pP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từ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4458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8662"/>
            <a:ext cx="51816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590278" y="1366979"/>
            <a:ext cx="48878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8D59439-9D6A-4D68-A775-4C4663828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7" y="1342668"/>
            <a:ext cx="402099" cy="62828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00B1F30-A00E-4027-9816-A9D8C1417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3" y="3861360"/>
            <a:ext cx="466087" cy="539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969B1F-C498-403F-876B-464AA75FA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39" y="1387897"/>
            <a:ext cx="476943" cy="557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924445-66BE-4037-BC02-816CCC32F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12" y="3852401"/>
            <a:ext cx="518312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7012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b="1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14399"/>
            <a:chOff x="1717199" y="4363552"/>
            <a:chExt cx="3645680" cy="614399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63011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b="1" kern="0" dirty="0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b="1" kern="0" dirty="0">
                <a:solidFill>
                  <a:srgbClr val="000099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14399"/>
            <a:chOff x="1717199" y="5199333"/>
            <a:chExt cx="5119273" cy="614399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3486852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4138003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40165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850" y="1258574"/>
            <a:ext cx="2018281" cy="354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41249" y="1392444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74010A-C8FD-09B3-1C6A-3660E721E599}"/>
              </a:ext>
            </a:extLst>
          </p:cNvPr>
          <p:cNvGrpSpPr/>
          <p:nvPr/>
        </p:nvGrpSpPr>
        <p:grpSpPr>
          <a:xfrm>
            <a:off x="8605052" y="129348"/>
            <a:ext cx="2798821" cy="725469"/>
            <a:chOff x="2906491" y="616899"/>
            <a:chExt cx="3169846" cy="629994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9FFB379-4714-0FD0-6686-46EE6D5C2756}"/>
                </a:ext>
              </a:extLst>
            </p:cNvPr>
            <p:cNvSpPr/>
            <p:nvPr/>
          </p:nvSpPr>
          <p:spPr>
            <a:xfrm>
              <a:off x="2943550" y="693066"/>
              <a:ext cx="3132787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 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69B5C2-5295-91A5-E1A5-262FD0FB0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944890" y="578500"/>
              <a:ext cx="629994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01913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376672-F210-4F65-A597-3D59858E1946}"/>
              </a:ext>
            </a:extLst>
          </p:cNvPr>
          <p:cNvSpPr/>
          <p:nvPr/>
        </p:nvSpPr>
        <p:spPr>
          <a:xfrm>
            <a:off x="3701611" y="287841"/>
            <a:ext cx="5363515" cy="861773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3F7BF-88B3-4058-9BA6-2AA32D27227C}"/>
              </a:ext>
            </a:extLst>
          </p:cNvPr>
          <p:cNvSpPr txBox="1"/>
          <p:nvPr/>
        </p:nvSpPr>
        <p:spPr>
          <a:xfrm>
            <a:off x="3701611" y="303228"/>
            <a:ext cx="536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TÌM HIỂU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363DF1-4DF1-4D07-8FAE-9A4C90542A3F}"/>
              </a:ext>
            </a:extLst>
          </p:cNvPr>
          <p:cNvGrpSpPr/>
          <p:nvPr/>
        </p:nvGrpSpPr>
        <p:grpSpPr>
          <a:xfrm>
            <a:off x="497759" y="1733841"/>
            <a:ext cx="5278008" cy="1858934"/>
            <a:chOff x="245658" y="1570066"/>
            <a:chExt cx="5040575" cy="18589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B80CB4F-B400-466F-979E-CFFA1F867313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218F34-6240-4C52-9D20-FC2332E638F5}"/>
                </a:ext>
              </a:extLst>
            </p:cNvPr>
            <p:cNvSpPr txBox="1"/>
            <p:nvPr/>
          </p:nvSpPr>
          <p:spPr>
            <a:xfrm>
              <a:off x="1156561" y="1720339"/>
              <a:ext cx="40228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“Nơi ấy” trong bài thơ chỉ cái gì?</a:t>
              </a:r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437441E-1914-4B92-801A-A58983867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5FC6BCD-B8E6-41A5-A93E-9F49AD84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40" y="1944177"/>
              <a:ext cx="333786" cy="58863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C4BBE-D664-4967-908F-F320022BA070}"/>
              </a:ext>
            </a:extLst>
          </p:cNvPr>
          <p:cNvGrpSpPr/>
          <p:nvPr/>
        </p:nvGrpSpPr>
        <p:grpSpPr>
          <a:xfrm>
            <a:off x="6653666" y="1733841"/>
            <a:ext cx="5538334" cy="1858934"/>
            <a:chOff x="245658" y="1570066"/>
            <a:chExt cx="5040575" cy="185893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EC0526E-51D1-46C8-9A65-EFEEC83157F4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E356A-4F87-4270-9485-30E64B40D031}"/>
                </a:ext>
              </a:extLst>
            </p:cNvPr>
            <p:cNvSpPr txBox="1"/>
            <p:nvPr/>
          </p:nvSpPr>
          <p:spPr>
            <a:xfrm>
              <a:off x="1281303" y="1588826"/>
              <a:ext cx="39955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 ấy" đã chứng kiến những điều gì trong cuộc sống của bạn nhỏ?</a:t>
              </a:r>
            </a:p>
          </p:txBody>
        </p:sp>
        <p:pic>
          <p:nvPicPr>
            <p:cNvPr id="28" name="Picture 2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A5CA28F-8010-4539-8A73-4406D797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48DCA3-BC21-45C0-A3A0-BFB10B279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644" y="1944177"/>
              <a:ext cx="423244" cy="5890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B09F4D-6EB7-4B25-AECD-949B956FF9D3}"/>
              </a:ext>
            </a:extLst>
          </p:cNvPr>
          <p:cNvGrpSpPr/>
          <p:nvPr/>
        </p:nvGrpSpPr>
        <p:grpSpPr>
          <a:xfrm>
            <a:off x="497759" y="4269984"/>
            <a:ext cx="5363515" cy="1858934"/>
            <a:chOff x="245658" y="1570066"/>
            <a:chExt cx="5040575" cy="185893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FEE87C9-1A2B-4EF6-97BB-9CB261C0CDEB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3479E7-891A-4FF9-9FE1-DB34C0979FF3}"/>
                </a:ext>
              </a:extLst>
            </p:cNvPr>
            <p:cNvSpPr txBox="1"/>
            <p:nvPr/>
          </p:nvSpPr>
          <p:spPr>
            <a:xfrm>
              <a:off x="1124174" y="1628242"/>
              <a:ext cx="40320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em, hình ảnh “con đường xa tắp” muốn nói đến điều gì?</a:t>
              </a:r>
            </a:p>
          </p:txBody>
        </p:sp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1E45195-D945-41C5-9312-BD56D6C8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C73D07-E45A-4F0E-851E-3FC8B27E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587" y="1932482"/>
              <a:ext cx="407725" cy="53622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87440F-C04F-4E28-9FF3-4C498C77887A}"/>
              </a:ext>
            </a:extLst>
          </p:cNvPr>
          <p:cNvGrpSpPr/>
          <p:nvPr/>
        </p:nvGrpSpPr>
        <p:grpSpPr>
          <a:xfrm>
            <a:off x="6653665" y="4269984"/>
            <a:ext cx="5466934" cy="2455147"/>
            <a:chOff x="245658" y="1570066"/>
            <a:chExt cx="5040576" cy="1858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BD05429-AAC4-41EE-8702-35FF859D2C3E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37B3AD-4D33-4305-B55F-923B4430359F}"/>
                </a:ext>
              </a:extLst>
            </p:cNvPr>
            <p:cNvSpPr txBox="1"/>
            <p:nvPr/>
          </p:nvSpPr>
          <p:spPr>
            <a:xfrm>
              <a:off x="975552" y="1694824"/>
              <a:ext cx="4310682" cy="1374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Ngưỡng cửa đã nhắc bạn nhỏ nhớ tới những ai, giúp bạn nhỏ cảm nhận điều gì về những người đó?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53B9A7-81DB-4870-A7AE-134D3266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49" y="2462439"/>
              <a:ext cx="544202" cy="69808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8FD434-BF73-4C32-A270-244B15DB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837" y="1873257"/>
              <a:ext cx="407725" cy="548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749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2.22222E-6 L 2.2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2C62CEF-FD01-4F55-9A09-69B6C45FA86C}"/>
              </a:ext>
            </a:extLst>
          </p:cNvPr>
          <p:cNvGrpSpPr/>
          <p:nvPr/>
        </p:nvGrpSpPr>
        <p:grpSpPr>
          <a:xfrm>
            <a:off x="1320075" y="2165289"/>
            <a:ext cx="9250907" cy="2230790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62C6397-C1F9-4CFC-B21B-8522DA5125B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AC63A2-6E21-448B-BCE6-21178EED6687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2EC0A0-735B-4B9C-8BE1-679D8FF2DC9E}"/>
              </a:ext>
            </a:extLst>
          </p:cNvPr>
          <p:cNvSpPr/>
          <p:nvPr/>
        </p:nvSpPr>
        <p:spPr>
          <a:xfrm>
            <a:off x="814978" y="62892"/>
            <a:ext cx="10930919" cy="1746340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DB41-04E7-4433-AA7C-CAB96AC282D1}"/>
              </a:ext>
            </a:extLst>
          </p:cNvPr>
          <p:cNvSpPr txBox="1"/>
          <p:nvPr/>
        </p:nvSpPr>
        <p:spPr>
          <a:xfrm>
            <a:off x="2126113" y="529773"/>
            <a:ext cx="9088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ấy” trong bài thơ chỉ cái gì?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97327DE-81A0-45CB-949F-01E906088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24" y="770158"/>
            <a:ext cx="645043" cy="827439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68CDD6C-4405-4D1F-B241-D8A5775B9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38" y="295706"/>
            <a:ext cx="399212" cy="704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3FDB-884A-4647-85C9-54B74873D10F}"/>
              </a:ext>
            </a:extLst>
          </p:cNvPr>
          <p:cNvSpPr txBox="1"/>
          <p:nvPr/>
        </p:nvSpPr>
        <p:spPr>
          <a:xfrm>
            <a:off x="1422838" y="2304863"/>
            <a:ext cx="7130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ấy” trong bài thơ chỉ ngưỡng cửa.</a:t>
            </a:r>
          </a:p>
        </p:txBody>
      </p:sp>
    </p:spTree>
    <p:extLst>
      <p:ext uri="{BB962C8B-B14F-4D97-AF65-F5344CB8AC3E}">
        <p14:creationId xmlns:p14="http://schemas.microsoft.com/office/powerpoint/2010/main" val="1638590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1A231B6-0ACB-4CFA-896B-403539805005}"/>
              </a:ext>
            </a:extLst>
          </p:cNvPr>
          <p:cNvGrpSpPr/>
          <p:nvPr/>
        </p:nvGrpSpPr>
        <p:grpSpPr>
          <a:xfrm>
            <a:off x="1496576" y="1870070"/>
            <a:ext cx="9250907" cy="4834083"/>
            <a:chOff x="256031" y="1133735"/>
            <a:chExt cx="9242811" cy="53771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18F7BFD-6224-4DF1-BD2A-0C83D1B66AB8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46F542F-7D99-47FF-9334-B7F51E7FCE56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3D6EE2-3CC5-4A28-B4BD-2A255996D348}"/>
              </a:ext>
            </a:extLst>
          </p:cNvPr>
          <p:cNvSpPr/>
          <p:nvPr/>
        </p:nvSpPr>
        <p:spPr>
          <a:xfrm>
            <a:off x="1008999" y="222665"/>
            <a:ext cx="10226059" cy="1746340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B6C14-A667-480E-850C-ABCF30643D1B}"/>
              </a:ext>
            </a:extLst>
          </p:cNvPr>
          <p:cNvSpPr txBox="1"/>
          <p:nvPr/>
        </p:nvSpPr>
        <p:spPr>
          <a:xfrm>
            <a:off x="2437726" y="296145"/>
            <a:ext cx="8477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ấy" đã chứng kiến những điều gì trong cuộc sống của bạn nhỏ?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A00150D-A589-4A46-88E5-91B3A8230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41" y="1075188"/>
            <a:ext cx="645043" cy="827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3A576-DAA9-400B-A2E9-9408F45B8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794" y="422462"/>
            <a:ext cx="483854" cy="673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80D0B-0359-4CDA-AEE2-2F1ABF4B7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726" y="2220997"/>
            <a:ext cx="7227407" cy="3334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91FF0-78C4-442A-B68F-DC6965E04A5C}"/>
              </a:ext>
            </a:extLst>
          </p:cNvPr>
          <p:cNvSpPr txBox="1"/>
          <p:nvPr/>
        </p:nvSpPr>
        <p:spPr>
          <a:xfrm>
            <a:off x="2886628" y="5555848"/>
            <a:ext cx="201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0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40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5D0A5-4AF9-421E-A3C6-778C64AFD45D}"/>
              </a:ext>
            </a:extLst>
          </p:cNvPr>
          <p:cNvSpPr txBox="1"/>
          <p:nvPr/>
        </p:nvSpPr>
        <p:spPr>
          <a:xfrm>
            <a:off x="4974309" y="5445797"/>
            <a:ext cx="250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200" b="1" dirty="0">
              <a:solidFill>
                <a:srgbClr val="00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402E2-00FE-4FF8-8CC2-0677242BD4E9}"/>
              </a:ext>
            </a:extLst>
          </p:cNvPr>
          <p:cNvSpPr txBox="1"/>
          <p:nvPr/>
        </p:nvSpPr>
        <p:spPr>
          <a:xfrm>
            <a:off x="7405137" y="5504490"/>
            <a:ext cx="239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70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14FF6F-FD02-4BF8-82B1-CDDAEB6282EE}"/>
              </a:ext>
            </a:extLst>
          </p:cNvPr>
          <p:cNvSpPr/>
          <p:nvPr/>
        </p:nvSpPr>
        <p:spPr>
          <a:xfrm>
            <a:off x="1193803" y="355415"/>
            <a:ext cx="9983719" cy="3522104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CD01A-2592-4CED-BC64-EF7F465092F0}"/>
              </a:ext>
            </a:extLst>
          </p:cNvPr>
          <p:cNvSpPr txBox="1"/>
          <p:nvPr/>
        </p:nvSpPr>
        <p:spPr>
          <a:xfrm>
            <a:off x="2696902" y="628188"/>
            <a:ext cx="85625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hình ảnh “con đường xa tắp” muốn nói đến điều </a:t>
            </a:r>
            <a:r>
              <a:rPr lang="vi-VN" sz="28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gì?</a:t>
            </a:r>
            <a:r>
              <a:rPr lang="en-US" sz="28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Chọn câu trả lời hoặc nếu ý kiến khác của em.</a:t>
            </a:r>
            <a:endParaRPr lang="en-US" sz="2800" b="1" dirty="0">
              <a:solidFill>
                <a:srgbClr val="0033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Hành trình học tập còn </a:t>
            </a:r>
            <a:r>
              <a:rPr lang="vi-VN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 lâu</a:t>
            </a:r>
            <a:r>
              <a:rPr lang="en-US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Nhiều điều mới mẻ chờ đón em ở </a:t>
            </a:r>
            <a:r>
              <a:rPr lang="vi-VN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phía trước</a:t>
            </a:r>
            <a:r>
              <a:rPr lang="en-US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Đường đến tương lai </a:t>
            </a:r>
            <a:r>
              <a:rPr lang="vi-VN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xa</a:t>
            </a:r>
            <a:r>
              <a:rPr lang="en-US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67AA054-BEB6-4B06-999E-D31F1A105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5" y="1124188"/>
            <a:ext cx="645043" cy="827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55F6F-FC27-4FB7-8907-287407D18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973" y="545745"/>
            <a:ext cx="483854" cy="63634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494695" y="4345830"/>
            <a:ext cx="9452651" cy="2077923"/>
          </a:xfrm>
          <a:custGeom>
            <a:avLst/>
            <a:gdLst>
              <a:gd name="connsiteX0" fmla="*/ 0 w 9452651"/>
              <a:gd name="connsiteY0" fmla="*/ 103730 h 2077923"/>
              <a:gd name="connsiteX1" fmla="*/ 103730 w 9452651"/>
              <a:gd name="connsiteY1" fmla="*/ 0 h 2077923"/>
              <a:gd name="connsiteX2" fmla="*/ 9348921 w 9452651"/>
              <a:gd name="connsiteY2" fmla="*/ 0 h 2077923"/>
              <a:gd name="connsiteX3" fmla="*/ 9452651 w 9452651"/>
              <a:gd name="connsiteY3" fmla="*/ 103730 h 2077923"/>
              <a:gd name="connsiteX4" fmla="*/ 9452651 w 9452651"/>
              <a:gd name="connsiteY4" fmla="*/ 1974193 h 2077923"/>
              <a:gd name="connsiteX5" fmla="*/ 9348921 w 9452651"/>
              <a:gd name="connsiteY5" fmla="*/ 2077923 h 2077923"/>
              <a:gd name="connsiteX6" fmla="*/ 103730 w 9452651"/>
              <a:gd name="connsiteY6" fmla="*/ 2077923 h 2077923"/>
              <a:gd name="connsiteX7" fmla="*/ 0 w 9452651"/>
              <a:gd name="connsiteY7" fmla="*/ 1974193 h 2077923"/>
              <a:gd name="connsiteX8" fmla="*/ 0 w 9452651"/>
              <a:gd name="connsiteY8" fmla="*/ 103730 h 20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2077923" fill="none" extrusionOk="0">
                <a:moveTo>
                  <a:pt x="0" y="103730"/>
                </a:moveTo>
                <a:cubicBezTo>
                  <a:pt x="-1718" y="52553"/>
                  <a:pt x="41650" y="2348"/>
                  <a:pt x="103730" y="0"/>
                </a:cubicBezTo>
                <a:cubicBezTo>
                  <a:pt x="1633232" y="46004"/>
                  <a:pt x="6520294" y="-130779"/>
                  <a:pt x="9348921" y="0"/>
                </a:cubicBezTo>
                <a:cubicBezTo>
                  <a:pt x="9415538" y="-3305"/>
                  <a:pt x="9450693" y="47252"/>
                  <a:pt x="9452651" y="103730"/>
                </a:cubicBezTo>
                <a:cubicBezTo>
                  <a:pt x="9292250" y="843914"/>
                  <a:pt x="9531282" y="1591136"/>
                  <a:pt x="9452651" y="1974193"/>
                </a:cubicBezTo>
                <a:cubicBezTo>
                  <a:pt x="9448981" y="2025212"/>
                  <a:pt x="9408603" y="2072749"/>
                  <a:pt x="9348921" y="2077923"/>
                </a:cubicBezTo>
                <a:cubicBezTo>
                  <a:pt x="6835361" y="1934331"/>
                  <a:pt x="1798436" y="2129160"/>
                  <a:pt x="103730" y="2077923"/>
                </a:cubicBezTo>
                <a:cubicBezTo>
                  <a:pt x="44414" y="2075398"/>
                  <a:pt x="6807" y="2031036"/>
                  <a:pt x="0" y="1974193"/>
                </a:cubicBezTo>
                <a:cubicBezTo>
                  <a:pt x="32080" y="1166429"/>
                  <a:pt x="40385" y="965568"/>
                  <a:pt x="0" y="103730"/>
                </a:cubicBezTo>
                <a:close/>
              </a:path>
              <a:path w="9452651" h="2077923" stroke="0" extrusionOk="0">
                <a:moveTo>
                  <a:pt x="0" y="103730"/>
                </a:moveTo>
                <a:cubicBezTo>
                  <a:pt x="5712" y="46758"/>
                  <a:pt x="41247" y="-1363"/>
                  <a:pt x="103730" y="0"/>
                </a:cubicBezTo>
                <a:cubicBezTo>
                  <a:pt x="3322478" y="43276"/>
                  <a:pt x="4948358" y="12265"/>
                  <a:pt x="9348921" y="0"/>
                </a:cubicBezTo>
                <a:cubicBezTo>
                  <a:pt x="9411878" y="6002"/>
                  <a:pt x="9458282" y="37933"/>
                  <a:pt x="9452651" y="103730"/>
                </a:cubicBezTo>
                <a:cubicBezTo>
                  <a:pt x="9476417" y="791014"/>
                  <a:pt x="9383563" y="1213900"/>
                  <a:pt x="9452651" y="1974193"/>
                </a:cubicBezTo>
                <a:cubicBezTo>
                  <a:pt x="9453028" y="2035777"/>
                  <a:pt x="9411010" y="2074697"/>
                  <a:pt x="9348921" y="2077923"/>
                </a:cubicBezTo>
                <a:cubicBezTo>
                  <a:pt x="7085675" y="1913038"/>
                  <a:pt x="3766132" y="2175895"/>
                  <a:pt x="103730" y="2077923"/>
                </a:cubicBezTo>
                <a:cubicBezTo>
                  <a:pt x="49475" y="2073125"/>
                  <a:pt x="9526" y="2033164"/>
                  <a:pt x="0" y="1974193"/>
                </a:cubicBezTo>
                <a:cubicBezTo>
                  <a:pt x="-19750" y="1738532"/>
                  <a:pt x="129726" y="802917"/>
                  <a:pt x="0" y="1037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F77524-661F-4FE7-9DF0-8DBB382354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71478" y="4543782"/>
            <a:ext cx="9204909" cy="16860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2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ình ảnh “con đường xa tắp” muốn nói: </a:t>
            </a:r>
            <a:endParaRPr lang="en-US" sz="32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 algn="just">
              <a:buNone/>
            </a:pPr>
            <a:r>
              <a:rPr lang="vi-VN" sz="32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điều mới mẻ chờ đón em ở phía trước.</a:t>
            </a:r>
          </a:p>
        </p:txBody>
      </p:sp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 animBg="1"/>
      <p:bldP spid="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1AFB5-2179-4C72-945C-B2958F42183F}"/>
              </a:ext>
            </a:extLst>
          </p:cNvPr>
          <p:cNvSpPr/>
          <p:nvPr/>
        </p:nvSpPr>
        <p:spPr>
          <a:xfrm>
            <a:off x="1193803" y="355414"/>
            <a:ext cx="9983719" cy="2156291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38229-C786-49D6-A052-175726971FB2}"/>
              </a:ext>
            </a:extLst>
          </p:cNvPr>
          <p:cNvSpPr txBox="1"/>
          <p:nvPr/>
        </p:nvSpPr>
        <p:spPr>
          <a:xfrm>
            <a:off x="2520830" y="415023"/>
            <a:ext cx="874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 đã nhắc bạn nhỏ nhớ tới những ai, giúp bạn nhỏ cảm nhận điều gì về những người đó?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DA479E8-373A-4224-A469-6604B18E2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5" y="1124188"/>
            <a:ext cx="645043" cy="827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5F5CF-8839-44D4-B30A-B3D7B95988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54654">
            <a:off x="1683014" y="513234"/>
            <a:ext cx="527923" cy="7097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016D19-C5D5-4E03-B58E-7BE1B078503B}"/>
              </a:ext>
            </a:extLst>
          </p:cNvPr>
          <p:cNvSpPr/>
          <p:nvPr/>
        </p:nvSpPr>
        <p:spPr>
          <a:xfrm>
            <a:off x="393539" y="2882096"/>
            <a:ext cx="9646405" cy="3620490"/>
          </a:xfrm>
          <a:custGeom>
            <a:avLst/>
            <a:gdLst>
              <a:gd name="connsiteX0" fmla="*/ 0 w 9646405"/>
              <a:gd name="connsiteY0" fmla="*/ 180735 h 3620490"/>
              <a:gd name="connsiteX1" fmla="*/ 180735 w 9646405"/>
              <a:gd name="connsiteY1" fmla="*/ 0 h 3620490"/>
              <a:gd name="connsiteX2" fmla="*/ 9465670 w 9646405"/>
              <a:gd name="connsiteY2" fmla="*/ 0 h 3620490"/>
              <a:gd name="connsiteX3" fmla="*/ 9646405 w 9646405"/>
              <a:gd name="connsiteY3" fmla="*/ 180735 h 3620490"/>
              <a:gd name="connsiteX4" fmla="*/ 9646405 w 9646405"/>
              <a:gd name="connsiteY4" fmla="*/ 3439755 h 3620490"/>
              <a:gd name="connsiteX5" fmla="*/ 9465670 w 9646405"/>
              <a:gd name="connsiteY5" fmla="*/ 3620490 h 3620490"/>
              <a:gd name="connsiteX6" fmla="*/ 180735 w 9646405"/>
              <a:gd name="connsiteY6" fmla="*/ 3620490 h 3620490"/>
              <a:gd name="connsiteX7" fmla="*/ 0 w 9646405"/>
              <a:gd name="connsiteY7" fmla="*/ 3439755 h 3620490"/>
              <a:gd name="connsiteX8" fmla="*/ 0 w 9646405"/>
              <a:gd name="connsiteY8" fmla="*/ 180735 h 362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6405" h="3620490" fill="none" extrusionOk="0">
                <a:moveTo>
                  <a:pt x="0" y="180735"/>
                </a:moveTo>
                <a:cubicBezTo>
                  <a:pt x="-743" y="83560"/>
                  <a:pt x="63199" y="8684"/>
                  <a:pt x="180735" y="0"/>
                </a:cubicBezTo>
                <a:cubicBezTo>
                  <a:pt x="4102623" y="46004"/>
                  <a:pt x="7085743" y="-130779"/>
                  <a:pt x="9465670" y="0"/>
                </a:cubicBezTo>
                <a:cubicBezTo>
                  <a:pt x="9574144" y="-3067"/>
                  <a:pt x="9633967" y="86065"/>
                  <a:pt x="9646405" y="180735"/>
                </a:cubicBezTo>
                <a:cubicBezTo>
                  <a:pt x="9516509" y="840256"/>
                  <a:pt x="9572343" y="2675958"/>
                  <a:pt x="9646405" y="3439755"/>
                </a:cubicBezTo>
                <a:cubicBezTo>
                  <a:pt x="9642121" y="3532255"/>
                  <a:pt x="9570940" y="3608707"/>
                  <a:pt x="9465670" y="3620490"/>
                </a:cubicBezTo>
                <a:cubicBezTo>
                  <a:pt x="5593069" y="3476898"/>
                  <a:pt x="3767460" y="3671727"/>
                  <a:pt x="180735" y="3620490"/>
                </a:cubicBezTo>
                <a:cubicBezTo>
                  <a:pt x="79350" y="3618538"/>
                  <a:pt x="9643" y="3538942"/>
                  <a:pt x="0" y="3439755"/>
                </a:cubicBezTo>
                <a:cubicBezTo>
                  <a:pt x="-11777" y="2541211"/>
                  <a:pt x="73841" y="1432092"/>
                  <a:pt x="0" y="180735"/>
                </a:cubicBezTo>
                <a:close/>
              </a:path>
              <a:path w="9646405" h="3620490" stroke="0" extrusionOk="0">
                <a:moveTo>
                  <a:pt x="0" y="180735"/>
                </a:moveTo>
                <a:cubicBezTo>
                  <a:pt x="13614" y="81671"/>
                  <a:pt x="78570" y="-616"/>
                  <a:pt x="180735" y="0"/>
                </a:cubicBezTo>
                <a:cubicBezTo>
                  <a:pt x="2574490" y="43276"/>
                  <a:pt x="7745535" y="12265"/>
                  <a:pt x="9465670" y="0"/>
                </a:cubicBezTo>
                <a:cubicBezTo>
                  <a:pt x="9576000" y="11131"/>
                  <a:pt x="9655578" y="67057"/>
                  <a:pt x="9646405" y="180735"/>
                </a:cubicBezTo>
                <a:cubicBezTo>
                  <a:pt x="9672950" y="1760496"/>
                  <a:pt x="9772033" y="2053117"/>
                  <a:pt x="9646405" y="3439755"/>
                </a:cubicBezTo>
                <a:cubicBezTo>
                  <a:pt x="9647947" y="3557155"/>
                  <a:pt x="9581058" y="3610027"/>
                  <a:pt x="9465670" y="3620490"/>
                </a:cubicBezTo>
                <a:cubicBezTo>
                  <a:pt x="7013742" y="3455605"/>
                  <a:pt x="3010603" y="3718462"/>
                  <a:pt x="180735" y="3620490"/>
                </a:cubicBezTo>
                <a:cubicBezTo>
                  <a:pt x="82850" y="3617434"/>
                  <a:pt x="11361" y="3541579"/>
                  <a:pt x="0" y="3439755"/>
                </a:cubicBezTo>
                <a:cubicBezTo>
                  <a:pt x="-117259" y="2817919"/>
                  <a:pt x="18689" y="849383"/>
                  <a:pt x="0" y="18073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34CC2-90AA-42B7-BABE-A240F251DD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7549" y="3174421"/>
            <a:ext cx="8970380" cy="23529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3200" b="1" dirty="0">
                <a:ln w="0"/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 đã nhắc bạn nhỏ nhớ tới:</a:t>
            </a:r>
          </a:p>
          <a:p>
            <a:pPr marL="0" indent="0">
              <a:buNone/>
            </a:pPr>
            <a:r>
              <a:rPr lang="vi-VN" sz="3200" b="1" dirty="0">
                <a:ln w="0"/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- Bà, bố và mẹ: Giúp bạn ấy cảm nhận được tình yêu thương, sự chăm sóc mà gia đình dành cho mình</a:t>
            </a:r>
          </a:p>
          <a:p>
            <a:pPr marL="0" indent="0">
              <a:buNone/>
            </a:pPr>
            <a:r>
              <a:rPr lang="vi-VN" sz="3200" b="1" dirty="0">
                <a:ln w="0"/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bè: Giúp bạn ấy cảm nhận được niềm vui khi có các bạn</a:t>
            </a:r>
          </a:p>
        </p:txBody>
      </p:sp>
    </p:spTree>
    <p:extLst>
      <p:ext uri="{BB962C8B-B14F-4D97-AF65-F5344CB8AC3E}">
        <p14:creationId xmlns:p14="http://schemas.microsoft.com/office/powerpoint/2010/main" val="969957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23" y="4756686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4" y="2663475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và rõ ràng bài thơ Ngưỡng cửa; biết nghỉ ngơi ở chỗ ngắt nhịp thơ và giữa các dòng thơ.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25893" y="3839350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185542" y="4919447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hiểu nội dung câu chuyện Sự tích nhà sàn, kể lại được từng đoạn câu chuyện theo tranh.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14BDB1F-464F-F9B3-ADF9-0E8729C6C9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51" y="3218648"/>
            <a:ext cx="3639352" cy="36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55CD97-C525-46CA-BA83-0B3DB222ED8E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79C09-71AD-4173-B759-9F8680987C01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BF95D-AE8D-49AE-BEAE-DE0447BF608D}"/>
              </a:ext>
            </a:extLst>
          </p:cNvPr>
          <p:cNvSpPr txBox="1"/>
          <p:nvPr/>
        </p:nvSpPr>
        <p:spPr>
          <a:xfrm>
            <a:off x="2051176" y="456504"/>
            <a:ext cx="933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34CEE2D-3911-4111-AD26-53139E13D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6CC754-864D-46B2-AF05-E6B03E7495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3740" y="2615577"/>
            <a:ext cx="8203408" cy="26897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thơ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gưỡng cửa ngôi nhà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vi-VN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vi-VN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nơi </a:t>
            </a:r>
            <a:r>
              <a:rPr lang="en-US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chứng kiến sự trưởng thành của bạn nhỏ theo năm tháng</a:t>
            </a:r>
            <a:r>
              <a:rPr lang="vi-VN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Từ ngưỡng cửa, từ mái ấm gia đình, </a:t>
            </a:r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 nhỏ sẽ bước ra cuộc sống, học tập, khôn lớn và trưởng thành.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2344E119-D315-43B9-820C-58A286CE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4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6" grpId="1"/>
      <p:bldP spid="8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100875-AA2C-4E90-88C9-AE7120B16744}"/>
              </a:ext>
            </a:extLst>
          </p:cNvPr>
          <p:cNvSpPr/>
          <p:nvPr/>
        </p:nvSpPr>
        <p:spPr>
          <a:xfrm>
            <a:off x="823782" y="2816654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F412F6-9214-4E8E-8ACC-DD23CD6631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3930" y="3281746"/>
            <a:ext cx="6820384" cy="153380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cảm nghĩ của em khi đọc bài thơ?</a:t>
            </a:r>
            <a:endParaRPr lang="en-US" sz="4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883910CA-7CF8-4F4B-97D5-CC19F0088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5B73CC-C3FC-484A-BC8F-BB7195FB71CF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6D632-9B3D-4FC6-85EB-512DABC2FC29}"/>
              </a:ext>
            </a:extLst>
          </p:cNvPr>
          <p:cNvSpPr txBox="1"/>
          <p:nvPr/>
        </p:nvSpPr>
        <p:spPr>
          <a:xfrm>
            <a:off x="4207603" y="356082"/>
            <a:ext cx="435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BẢN 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24F5E0-4B42-4C14-8CA0-E70323827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13" grpId="0" build="p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08791" y="1348267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tiên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chờ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Vũ Quần Phương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6643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425039"/>
            <a:ext cx="4128951" cy="926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283051" cy="13482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809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0000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77" y="619004"/>
            <a:ext cx="4099571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461268" cy="1323439"/>
          </a:xfrm>
          <a:custGeom>
            <a:avLst/>
            <a:gdLst>
              <a:gd name="connsiteX0" fmla="*/ 0 w 6461268"/>
              <a:gd name="connsiteY0" fmla="*/ 0 h 1323439"/>
              <a:gd name="connsiteX1" fmla="*/ 458163 w 6461268"/>
              <a:gd name="connsiteY1" fmla="*/ 0 h 1323439"/>
              <a:gd name="connsiteX2" fmla="*/ 1174776 w 6461268"/>
              <a:gd name="connsiteY2" fmla="*/ 0 h 1323439"/>
              <a:gd name="connsiteX3" fmla="*/ 1632939 w 6461268"/>
              <a:gd name="connsiteY3" fmla="*/ 0 h 1323439"/>
              <a:gd name="connsiteX4" fmla="*/ 2349552 w 6461268"/>
              <a:gd name="connsiteY4" fmla="*/ 0 h 1323439"/>
              <a:gd name="connsiteX5" fmla="*/ 3066165 w 6461268"/>
              <a:gd name="connsiteY5" fmla="*/ 0 h 1323439"/>
              <a:gd name="connsiteX6" fmla="*/ 3459715 w 6461268"/>
              <a:gd name="connsiteY6" fmla="*/ 0 h 1323439"/>
              <a:gd name="connsiteX7" fmla="*/ 4047103 w 6461268"/>
              <a:gd name="connsiteY7" fmla="*/ 0 h 1323439"/>
              <a:gd name="connsiteX8" fmla="*/ 4569879 w 6461268"/>
              <a:gd name="connsiteY8" fmla="*/ 0 h 1323439"/>
              <a:gd name="connsiteX9" fmla="*/ 4963429 w 6461268"/>
              <a:gd name="connsiteY9" fmla="*/ 0 h 1323439"/>
              <a:gd name="connsiteX10" fmla="*/ 5486204 w 6461268"/>
              <a:gd name="connsiteY10" fmla="*/ 0 h 1323439"/>
              <a:gd name="connsiteX11" fmla="*/ 6461268 w 6461268"/>
              <a:gd name="connsiteY11" fmla="*/ 0 h 1323439"/>
              <a:gd name="connsiteX12" fmla="*/ 6461268 w 6461268"/>
              <a:gd name="connsiteY12" fmla="*/ 441146 h 1323439"/>
              <a:gd name="connsiteX13" fmla="*/ 6461268 w 6461268"/>
              <a:gd name="connsiteY13" fmla="*/ 869058 h 1323439"/>
              <a:gd name="connsiteX14" fmla="*/ 6461268 w 6461268"/>
              <a:gd name="connsiteY14" fmla="*/ 1323439 h 1323439"/>
              <a:gd name="connsiteX15" fmla="*/ 5744655 w 6461268"/>
              <a:gd name="connsiteY15" fmla="*/ 1323439 h 1323439"/>
              <a:gd name="connsiteX16" fmla="*/ 5157267 w 6461268"/>
              <a:gd name="connsiteY16" fmla="*/ 1323439 h 1323439"/>
              <a:gd name="connsiteX17" fmla="*/ 4634491 w 6461268"/>
              <a:gd name="connsiteY17" fmla="*/ 1323439 h 1323439"/>
              <a:gd name="connsiteX18" fmla="*/ 4176329 w 6461268"/>
              <a:gd name="connsiteY18" fmla="*/ 1323439 h 1323439"/>
              <a:gd name="connsiteX19" fmla="*/ 3782779 w 6461268"/>
              <a:gd name="connsiteY19" fmla="*/ 1323439 h 1323439"/>
              <a:gd name="connsiteX20" fmla="*/ 3324616 w 6461268"/>
              <a:gd name="connsiteY20" fmla="*/ 1323439 h 1323439"/>
              <a:gd name="connsiteX21" fmla="*/ 2931066 w 6461268"/>
              <a:gd name="connsiteY21" fmla="*/ 1323439 h 1323439"/>
              <a:gd name="connsiteX22" fmla="*/ 2343678 w 6461268"/>
              <a:gd name="connsiteY22" fmla="*/ 1323439 h 1323439"/>
              <a:gd name="connsiteX23" fmla="*/ 1627065 w 6461268"/>
              <a:gd name="connsiteY23" fmla="*/ 1323439 h 1323439"/>
              <a:gd name="connsiteX24" fmla="*/ 1168902 w 6461268"/>
              <a:gd name="connsiteY24" fmla="*/ 1323439 h 1323439"/>
              <a:gd name="connsiteX25" fmla="*/ 646127 w 6461268"/>
              <a:gd name="connsiteY25" fmla="*/ 1323439 h 1323439"/>
              <a:gd name="connsiteX26" fmla="*/ 0 w 6461268"/>
              <a:gd name="connsiteY26" fmla="*/ 1323439 h 1323439"/>
              <a:gd name="connsiteX27" fmla="*/ 0 w 6461268"/>
              <a:gd name="connsiteY27" fmla="*/ 882293 h 1323439"/>
              <a:gd name="connsiteX28" fmla="*/ 0 w 6461268"/>
              <a:gd name="connsiteY28" fmla="*/ 441146 h 1323439"/>
              <a:gd name="connsiteX29" fmla="*/ 0 w 6461268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61268" h="1323439" fill="none" extrusionOk="0">
                <a:moveTo>
                  <a:pt x="0" y="0"/>
                </a:moveTo>
                <a:cubicBezTo>
                  <a:pt x="179119" y="-14029"/>
                  <a:pt x="355026" y="2026"/>
                  <a:pt x="458163" y="0"/>
                </a:cubicBezTo>
                <a:cubicBezTo>
                  <a:pt x="561300" y="-2026"/>
                  <a:pt x="912723" y="12435"/>
                  <a:pt x="1174776" y="0"/>
                </a:cubicBezTo>
                <a:cubicBezTo>
                  <a:pt x="1436829" y="-12435"/>
                  <a:pt x="1534260" y="4495"/>
                  <a:pt x="1632939" y="0"/>
                </a:cubicBezTo>
                <a:cubicBezTo>
                  <a:pt x="1731618" y="-4495"/>
                  <a:pt x="2156623" y="80798"/>
                  <a:pt x="2349552" y="0"/>
                </a:cubicBezTo>
                <a:cubicBezTo>
                  <a:pt x="2542481" y="-80798"/>
                  <a:pt x="2791389" y="58586"/>
                  <a:pt x="3066165" y="0"/>
                </a:cubicBezTo>
                <a:cubicBezTo>
                  <a:pt x="3340941" y="-58586"/>
                  <a:pt x="3270228" y="34882"/>
                  <a:pt x="3459715" y="0"/>
                </a:cubicBezTo>
                <a:cubicBezTo>
                  <a:pt x="3649202" y="-34882"/>
                  <a:pt x="3879404" y="28414"/>
                  <a:pt x="4047103" y="0"/>
                </a:cubicBezTo>
                <a:cubicBezTo>
                  <a:pt x="4214802" y="-28414"/>
                  <a:pt x="4346060" y="40241"/>
                  <a:pt x="4569879" y="0"/>
                </a:cubicBezTo>
                <a:cubicBezTo>
                  <a:pt x="4793698" y="-40241"/>
                  <a:pt x="4854404" y="26853"/>
                  <a:pt x="4963429" y="0"/>
                </a:cubicBezTo>
                <a:cubicBezTo>
                  <a:pt x="5072454" y="-26853"/>
                  <a:pt x="5249213" y="58162"/>
                  <a:pt x="5486204" y="0"/>
                </a:cubicBezTo>
                <a:cubicBezTo>
                  <a:pt x="5723195" y="-58162"/>
                  <a:pt x="6105783" y="7298"/>
                  <a:pt x="6461268" y="0"/>
                </a:cubicBezTo>
                <a:cubicBezTo>
                  <a:pt x="6502324" y="142105"/>
                  <a:pt x="6431750" y="233572"/>
                  <a:pt x="6461268" y="441146"/>
                </a:cubicBezTo>
                <a:cubicBezTo>
                  <a:pt x="6490786" y="648720"/>
                  <a:pt x="6421752" y="712038"/>
                  <a:pt x="6461268" y="869058"/>
                </a:cubicBezTo>
                <a:cubicBezTo>
                  <a:pt x="6500784" y="1026078"/>
                  <a:pt x="6450689" y="1147546"/>
                  <a:pt x="6461268" y="1323439"/>
                </a:cubicBezTo>
                <a:cubicBezTo>
                  <a:pt x="6102993" y="1341500"/>
                  <a:pt x="5982528" y="1266151"/>
                  <a:pt x="5744655" y="1323439"/>
                </a:cubicBezTo>
                <a:cubicBezTo>
                  <a:pt x="5506782" y="1380727"/>
                  <a:pt x="5398500" y="1274376"/>
                  <a:pt x="5157267" y="1323439"/>
                </a:cubicBezTo>
                <a:cubicBezTo>
                  <a:pt x="4916034" y="1372502"/>
                  <a:pt x="4864257" y="1263081"/>
                  <a:pt x="4634491" y="1323439"/>
                </a:cubicBezTo>
                <a:cubicBezTo>
                  <a:pt x="4404725" y="1383797"/>
                  <a:pt x="4344749" y="1295291"/>
                  <a:pt x="4176329" y="1323439"/>
                </a:cubicBezTo>
                <a:cubicBezTo>
                  <a:pt x="4007909" y="1351587"/>
                  <a:pt x="3928256" y="1294633"/>
                  <a:pt x="3782779" y="1323439"/>
                </a:cubicBezTo>
                <a:cubicBezTo>
                  <a:pt x="3637302" y="1352245"/>
                  <a:pt x="3518551" y="1300787"/>
                  <a:pt x="3324616" y="1323439"/>
                </a:cubicBezTo>
                <a:cubicBezTo>
                  <a:pt x="3130681" y="1346091"/>
                  <a:pt x="3046680" y="1288266"/>
                  <a:pt x="2931066" y="1323439"/>
                </a:cubicBezTo>
                <a:cubicBezTo>
                  <a:pt x="2815452" y="1358612"/>
                  <a:pt x="2592179" y="1262869"/>
                  <a:pt x="2343678" y="1323439"/>
                </a:cubicBezTo>
                <a:cubicBezTo>
                  <a:pt x="2095177" y="1384009"/>
                  <a:pt x="1846377" y="1304669"/>
                  <a:pt x="1627065" y="1323439"/>
                </a:cubicBezTo>
                <a:cubicBezTo>
                  <a:pt x="1407753" y="1342209"/>
                  <a:pt x="1267838" y="1304878"/>
                  <a:pt x="1168902" y="1323439"/>
                </a:cubicBezTo>
                <a:cubicBezTo>
                  <a:pt x="1069966" y="1342000"/>
                  <a:pt x="886926" y="1270926"/>
                  <a:pt x="646127" y="1323439"/>
                </a:cubicBezTo>
                <a:cubicBezTo>
                  <a:pt x="405329" y="1375952"/>
                  <a:pt x="211671" y="1270715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461268" h="1323439" stroke="0" extrusionOk="0">
                <a:moveTo>
                  <a:pt x="0" y="0"/>
                </a:moveTo>
                <a:cubicBezTo>
                  <a:pt x="110116" y="-42727"/>
                  <a:pt x="343967" y="18360"/>
                  <a:pt x="458163" y="0"/>
                </a:cubicBezTo>
                <a:cubicBezTo>
                  <a:pt x="572359" y="-18360"/>
                  <a:pt x="762669" y="18229"/>
                  <a:pt x="851713" y="0"/>
                </a:cubicBezTo>
                <a:cubicBezTo>
                  <a:pt x="940757" y="-18229"/>
                  <a:pt x="1342551" y="64717"/>
                  <a:pt x="1568326" y="0"/>
                </a:cubicBezTo>
                <a:cubicBezTo>
                  <a:pt x="1794101" y="-64717"/>
                  <a:pt x="1925435" y="15441"/>
                  <a:pt x="2155714" y="0"/>
                </a:cubicBezTo>
                <a:cubicBezTo>
                  <a:pt x="2385993" y="-15441"/>
                  <a:pt x="2385311" y="2401"/>
                  <a:pt x="2613877" y="0"/>
                </a:cubicBezTo>
                <a:cubicBezTo>
                  <a:pt x="2842443" y="-2401"/>
                  <a:pt x="2954930" y="32939"/>
                  <a:pt x="3072039" y="0"/>
                </a:cubicBezTo>
                <a:cubicBezTo>
                  <a:pt x="3189148" y="-32939"/>
                  <a:pt x="3371432" y="44967"/>
                  <a:pt x="3465589" y="0"/>
                </a:cubicBezTo>
                <a:cubicBezTo>
                  <a:pt x="3559746" y="-44967"/>
                  <a:pt x="3820953" y="51361"/>
                  <a:pt x="3923752" y="0"/>
                </a:cubicBezTo>
                <a:cubicBezTo>
                  <a:pt x="4026551" y="-51361"/>
                  <a:pt x="4131979" y="9249"/>
                  <a:pt x="4317302" y="0"/>
                </a:cubicBezTo>
                <a:cubicBezTo>
                  <a:pt x="4502625" y="-9249"/>
                  <a:pt x="4677594" y="67543"/>
                  <a:pt x="5033915" y="0"/>
                </a:cubicBezTo>
                <a:cubicBezTo>
                  <a:pt x="5390236" y="-67543"/>
                  <a:pt x="5423030" y="2397"/>
                  <a:pt x="5556690" y="0"/>
                </a:cubicBezTo>
                <a:cubicBezTo>
                  <a:pt x="5690351" y="-2397"/>
                  <a:pt x="5799101" y="37872"/>
                  <a:pt x="5950240" y="0"/>
                </a:cubicBezTo>
                <a:cubicBezTo>
                  <a:pt x="6101379" y="-37872"/>
                  <a:pt x="6213282" y="13877"/>
                  <a:pt x="6461268" y="0"/>
                </a:cubicBezTo>
                <a:cubicBezTo>
                  <a:pt x="6515645" y="104053"/>
                  <a:pt x="6453282" y="261688"/>
                  <a:pt x="6461268" y="467615"/>
                </a:cubicBezTo>
                <a:cubicBezTo>
                  <a:pt x="6469254" y="673542"/>
                  <a:pt x="6456206" y="693724"/>
                  <a:pt x="6461268" y="882293"/>
                </a:cubicBezTo>
                <a:cubicBezTo>
                  <a:pt x="6466330" y="1070862"/>
                  <a:pt x="6437524" y="1137377"/>
                  <a:pt x="6461268" y="1323439"/>
                </a:cubicBezTo>
                <a:cubicBezTo>
                  <a:pt x="6291242" y="1374802"/>
                  <a:pt x="6213967" y="1305157"/>
                  <a:pt x="6003105" y="1323439"/>
                </a:cubicBezTo>
                <a:cubicBezTo>
                  <a:pt x="5792243" y="1341721"/>
                  <a:pt x="5652826" y="1297229"/>
                  <a:pt x="5415717" y="1323439"/>
                </a:cubicBezTo>
                <a:cubicBezTo>
                  <a:pt x="5178608" y="1349649"/>
                  <a:pt x="5135671" y="1320350"/>
                  <a:pt x="4957555" y="1323439"/>
                </a:cubicBezTo>
                <a:cubicBezTo>
                  <a:pt x="4779439" y="1326528"/>
                  <a:pt x="4626956" y="1317449"/>
                  <a:pt x="4499392" y="1323439"/>
                </a:cubicBezTo>
                <a:cubicBezTo>
                  <a:pt x="4371828" y="1329429"/>
                  <a:pt x="4206114" y="1303755"/>
                  <a:pt x="4041229" y="1323439"/>
                </a:cubicBezTo>
                <a:cubicBezTo>
                  <a:pt x="3876344" y="1343123"/>
                  <a:pt x="3745409" y="1291321"/>
                  <a:pt x="3647679" y="1323439"/>
                </a:cubicBezTo>
                <a:cubicBezTo>
                  <a:pt x="3549949" y="1355557"/>
                  <a:pt x="3266635" y="1273409"/>
                  <a:pt x="3060291" y="1323439"/>
                </a:cubicBezTo>
                <a:cubicBezTo>
                  <a:pt x="2853947" y="1373469"/>
                  <a:pt x="2512261" y="1248147"/>
                  <a:pt x="2343678" y="1323439"/>
                </a:cubicBezTo>
                <a:cubicBezTo>
                  <a:pt x="2175095" y="1398731"/>
                  <a:pt x="1797969" y="1251884"/>
                  <a:pt x="1627065" y="1323439"/>
                </a:cubicBezTo>
                <a:cubicBezTo>
                  <a:pt x="1456161" y="1394994"/>
                  <a:pt x="1297943" y="1313013"/>
                  <a:pt x="1104289" y="1323439"/>
                </a:cubicBezTo>
                <a:cubicBezTo>
                  <a:pt x="910635" y="1333865"/>
                  <a:pt x="809801" y="1256589"/>
                  <a:pt x="516901" y="1323439"/>
                </a:cubicBezTo>
                <a:cubicBezTo>
                  <a:pt x="224001" y="1390289"/>
                  <a:pt x="225489" y="1265584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60705" y="2155029"/>
            <a:ext cx="16439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1814051" y="4790007"/>
            <a:ext cx="7691824" cy="1323439"/>
          </a:xfrm>
          <a:custGeom>
            <a:avLst/>
            <a:gdLst>
              <a:gd name="connsiteX0" fmla="*/ 0 w 7691824"/>
              <a:gd name="connsiteY0" fmla="*/ 0 h 1323439"/>
              <a:gd name="connsiteX1" fmla="*/ 591679 w 7691824"/>
              <a:gd name="connsiteY1" fmla="*/ 0 h 1323439"/>
              <a:gd name="connsiteX2" fmla="*/ 1337194 w 7691824"/>
              <a:gd name="connsiteY2" fmla="*/ 0 h 1323439"/>
              <a:gd name="connsiteX3" fmla="*/ 1698118 w 7691824"/>
              <a:gd name="connsiteY3" fmla="*/ 0 h 1323439"/>
              <a:gd name="connsiteX4" fmla="*/ 2289797 w 7691824"/>
              <a:gd name="connsiteY4" fmla="*/ 0 h 1323439"/>
              <a:gd name="connsiteX5" fmla="*/ 2804557 w 7691824"/>
              <a:gd name="connsiteY5" fmla="*/ 0 h 1323439"/>
              <a:gd name="connsiteX6" fmla="*/ 3165481 w 7691824"/>
              <a:gd name="connsiteY6" fmla="*/ 0 h 1323439"/>
              <a:gd name="connsiteX7" fmla="*/ 3680242 w 7691824"/>
              <a:gd name="connsiteY7" fmla="*/ 0 h 1323439"/>
              <a:gd name="connsiteX8" fmla="*/ 4348839 w 7691824"/>
              <a:gd name="connsiteY8" fmla="*/ 0 h 1323439"/>
              <a:gd name="connsiteX9" fmla="*/ 4940518 w 7691824"/>
              <a:gd name="connsiteY9" fmla="*/ 0 h 1323439"/>
              <a:gd name="connsiteX10" fmla="*/ 5301442 w 7691824"/>
              <a:gd name="connsiteY10" fmla="*/ 0 h 1323439"/>
              <a:gd name="connsiteX11" fmla="*/ 5816202 w 7691824"/>
              <a:gd name="connsiteY11" fmla="*/ 0 h 1323439"/>
              <a:gd name="connsiteX12" fmla="*/ 6330963 w 7691824"/>
              <a:gd name="connsiteY12" fmla="*/ 0 h 1323439"/>
              <a:gd name="connsiteX13" fmla="*/ 6691887 w 7691824"/>
              <a:gd name="connsiteY13" fmla="*/ 0 h 1323439"/>
              <a:gd name="connsiteX14" fmla="*/ 7052811 w 7691824"/>
              <a:gd name="connsiteY14" fmla="*/ 0 h 1323439"/>
              <a:gd name="connsiteX15" fmla="*/ 7691824 w 7691824"/>
              <a:gd name="connsiteY15" fmla="*/ 0 h 1323439"/>
              <a:gd name="connsiteX16" fmla="*/ 7691824 w 7691824"/>
              <a:gd name="connsiteY16" fmla="*/ 454381 h 1323439"/>
              <a:gd name="connsiteX17" fmla="*/ 7691824 w 7691824"/>
              <a:gd name="connsiteY17" fmla="*/ 882293 h 1323439"/>
              <a:gd name="connsiteX18" fmla="*/ 7691824 w 7691824"/>
              <a:gd name="connsiteY18" fmla="*/ 1323439 h 1323439"/>
              <a:gd name="connsiteX19" fmla="*/ 6946309 w 7691824"/>
              <a:gd name="connsiteY19" fmla="*/ 1323439 h 1323439"/>
              <a:gd name="connsiteX20" fmla="*/ 6200794 w 7691824"/>
              <a:gd name="connsiteY20" fmla="*/ 1323439 h 1323439"/>
              <a:gd name="connsiteX21" fmla="*/ 5762951 w 7691824"/>
              <a:gd name="connsiteY21" fmla="*/ 1323439 h 1323439"/>
              <a:gd name="connsiteX22" fmla="*/ 5248191 w 7691824"/>
              <a:gd name="connsiteY22" fmla="*/ 1323439 h 1323439"/>
              <a:gd name="connsiteX23" fmla="*/ 4502675 w 7691824"/>
              <a:gd name="connsiteY23" fmla="*/ 1323439 h 1323439"/>
              <a:gd name="connsiteX24" fmla="*/ 3910997 w 7691824"/>
              <a:gd name="connsiteY24" fmla="*/ 1323439 h 1323439"/>
              <a:gd name="connsiteX25" fmla="*/ 3396236 w 7691824"/>
              <a:gd name="connsiteY25" fmla="*/ 1323439 h 1323439"/>
              <a:gd name="connsiteX26" fmla="*/ 2650721 w 7691824"/>
              <a:gd name="connsiteY26" fmla="*/ 1323439 h 1323439"/>
              <a:gd name="connsiteX27" fmla="*/ 2059042 w 7691824"/>
              <a:gd name="connsiteY27" fmla="*/ 1323439 h 1323439"/>
              <a:gd name="connsiteX28" fmla="*/ 1698118 w 7691824"/>
              <a:gd name="connsiteY28" fmla="*/ 1323439 h 1323439"/>
              <a:gd name="connsiteX29" fmla="*/ 1106439 w 7691824"/>
              <a:gd name="connsiteY29" fmla="*/ 1323439 h 1323439"/>
              <a:gd name="connsiteX30" fmla="*/ 668597 w 7691824"/>
              <a:gd name="connsiteY30" fmla="*/ 1323439 h 1323439"/>
              <a:gd name="connsiteX31" fmla="*/ 0 w 7691824"/>
              <a:gd name="connsiteY31" fmla="*/ 1323439 h 1323439"/>
              <a:gd name="connsiteX32" fmla="*/ 0 w 7691824"/>
              <a:gd name="connsiteY32" fmla="*/ 908761 h 1323439"/>
              <a:gd name="connsiteX33" fmla="*/ 0 w 7691824"/>
              <a:gd name="connsiteY33" fmla="*/ 467615 h 1323439"/>
              <a:gd name="connsiteX34" fmla="*/ 0 w 7691824"/>
              <a:gd name="connsiteY3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91824" h="1323439" fill="none" extrusionOk="0">
                <a:moveTo>
                  <a:pt x="0" y="0"/>
                </a:moveTo>
                <a:cubicBezTo>
                  <a:pt x="219292" y="-62094"/>
                  <a:pt x="311123" y="68232"/>
                  <a:pt x="591679" y="0"/>
                </a:cubicBezTo>
                <a:cubicBezTo>
                  <a:pt x="872235" y="-68232"/>
                  <a:pt x="999418" y="72463"/>
                  <a:pt x="1337194" y="0"/>
                </a:cubicBezTo>
                <a:cubicBezTo>
                  <a:pt x="1674970" y="-72463"/>
                  <a:pt x="1593539" y="11702"/>
                  <a:pt x="1698118" y="0"/>
                </a:cubicBezTo>
                <a:cubicBezTo>
                  <a:pt x="1802697" y="-11702"/>
                  <a:pt x="2099534" y="51456"/>
                  <a:pt x="2289797" y="0"/>
                </a:cubicBezTo>
                <a:cubicBezTo>
                  <a:pt x="2480060" y="-51456"/>
                  <a:pt x="2583383" y="61706"/>
                  <a:pt x="2804557" y="0"/>
                </a:cubicBezTo>
                <a:cubicBezTo>
                  <a:pt x="3025731" y="-61706"/>
                  <a:pt x="3037101" y="24474"/>
                  <a:pt x="3165481" y="0"/>
                </a:cubicBezTo>
                <a:cubicBezTo>
                  <a:pt x="3293861" y="-24474"/>
                  <a:pt x="3530605" y="33263"/>
                  <a:pt x="3680242" y="0"/>
                </a:cubicBezTo>
                <a:cubicBezTo>
                  <a:pt x="3829879" y="-33263"/>
                  <a:pt x="4112845" y="21778"/>
                  <a:pt x="4348839" y="0"/>
                </a:cubicBezTo>
                <a:cubicBezTo>
                  <a:pt x="4584833" y="-21778"/>
                  <a:pt x="4748671" y="62325"/>
                  <a:pt x="4940518" y="0"/>
                </a:cubicBezTo>
                <a:cubicBezTo>
                  <a:pt x="5132365" y="-62325"/>
                  <a:pt x="5228803" y="25895"/>
                  <a:pt x="5301442" y="0"/>
                </a:cubicBezTo>
                <a:cubicBezTo>
                  <a:pt x="5374081" y="-25895"/>
                  <a:pt x="5566228" y="811"/>
                  <a:pt x="5816202" y="0"/>
                </a:cubicBezTo>
                <a:cubicBezTo>
                  <a:pt x="6066176" y="-811"/>
                  <a:pt x="6131175" y="7598"/>
                  <a:pt x="6330963" y="0"/>
                </a:cubicBezTo>
                <a:cubicBezTo>
                  <a:pt x="6530751" y="-7598"/>
                  <a:pt x="6595802" y="15197"/>
                  <a:pt x="6691887" y="0"/>
                </a:cubicBezTo>
                <a:cubicBezTo>
                  <a:pt x="6787972" y="-15197"/>
                  <a:pt x="6903299" y="3010"/>
                  <a:pt x="7052811" y="0"/>
                </a:cubicBezTo>
                <a:cubicBezTo>
                  <a:pt x="7202323" y="-3010"/>
                  <a:pt x="7461608" y="39013"/>
                  <a:pt x="7691824" y="0"/>
                </a:cubicBezTo>
                <a:cubicBezTo>
                  <a:pt x="7711167" y="121040"/>
                  <a:pt x="7646624" y="356756"/>
                  <a:pt x="7691824" y="454381"/>
                </a:cubicBezTo>
                <a:cubicBezTo>
                  <a:pt x="7737024" y="552006"/>
                  <a:pt x="7645567" y="759733"/>
                  <a:pt x="7691824" y="882293"/>
                </a:cubicBezTo>
                <a:cubicBezTo>
                  <a:pt x="7738081" y="1004853"/>
                  <a:pt x="7642128" y="1124621"/>
                  <a:pt x="7691824" y="1323439"/>
                </a:cubicBezTo>
                <a:cubicBezTo>
                  <a:pt x="7504791" y="1393848"/>
                  <a:pt x="7247961" y="1256153"/>
                  <a:pt x="6946309" y="1323439"/>
                </a:cubicBezTo>
                <a:cubicBezTo>
                  <a:pt x="6644658" y="1390725"/>
                  <a:pt x="6516731" y="1308742"/>
                  <a:pt x="6200794" y="1323439"/>
                </a:cubicBezTo>
                <a:cubicBezTo>
                  <a:pt x="5884857" y="1338136"/>
                  <a:pt x="5876778" y="1279887"/>
                  <a:pt x="5762951" y="1323439"/>
                </a:cubicBezTo>
                <a:cubicBezTo>
                  <a:pt x="5649124" y="1366991"/>
                  <a:pt x="5437911" y="1306201"/>
                  <a:pt x="5248191" y="1323439"/>
                </a:cubicBezTo>
                <a:cubicBezTo>
                  <a:pt x="5058471" y="1340677"/>
                  <a:pt x="4795415" y="1260083"/>
                  <a:pt x="4502675" y="1323439"/>
                </a:cubicBezTo>
                <a:cubicBezTo>
                  <a:pt x="4209935" y="1386795"/>
                  <a:pt x="4190853" y="1272121"/>
                  <a:pt x="3910997" y="1323439"/>
                </a:cubicBezTo>
                <a:cubicBezTo>
                  <a:pt x="3631141" y="1374757"/>
                  <a:pt x="3572360" y="1292675"/>
                  <a:pt x="3396236" y="1323439"/>
                </a:cubicBezTo>
                <a:cubicBezTo>
                  <a:pt x="3220112" y="1354203"/>
                  <a:pt x="2910339" y="1278153"/>
                  <a:pt x="2650721" y="1323439"/>
                </a:cubicBezTo>
                <a:cubicBezTo>
                  <a:pt x="2391104" y="1368725"/>
                  <a:pt x="2317067" y="1302434"/>
                  <a:pt x="2059042" y="1323439"/>
                </a:cubicBezTo>
                <a:cubicBezTo>
                  <a:pt x="1801017" y="1344444"/>
                  <a:pt x="1770919" y="1293546"/>
                  <a:pt x="1698118" y="1323439"/>
                </a:cubicBezTo>
                <a:cubicBezTo>
                  <a:pt x="1625317" y="1353332"/>
                  <a:pt x="1375314" y="1254492"/>
                  <a:pt x="1106439" y="1323439"/>
                </a:cubicBezTo>
                <a:cubicBezTo>
                  <a:pt x="837564" y="1392386"/>
                  <a:pt x="762696" y="1308978"/>
                  <a:pt x="668597" y="1323439"/>
                </a:cubicBezTo>
                <a:cubicBezTo>
                  <a:pt x="574498" y="1337900"/>
                  <a:pt x="226815" y="1297680"/>
                  <a:pt x="0" y="1323439"/>
                </a:cubicBezTo>
                <a:cubicBezTo>
                  <a:pt x="-47264" y="1145980"/>
                  <a:pt x="48138" y="1021724"/>
                  <a:pt x="0" y="908761"/>
                </a:cubicBezTo>
                <a:cubicBezTo>
                  <a:pt x="-48138" y="795798"/>
                  <a:pt x="11704" y="663644"/>
                  <a:pt x="0" y="467615"/>
                </a:cubicBezTo>
                <a:cubicBezTo>
                  <a:pt x="-11704" y="271586"/>
                  <a:pt x="5664" y="158991"/>
                  <a:pt x="0" y="0"/>
                </a:cubicBezTo>
                <a:close/>
              </a:path>
              <a:path w="7691824" h="1323439" stroke="0" extrusionOk="0">
                <a:moveTo>
                  <a:pt x="0" y="0"/>
                </a:moveTo>
                <a:cubicBezTo>
                  <a:pt x="106560" y="-24170"/>
                  <a:pt x="220256" y="31341"/>
                  <a:pt x="437842" y="0"/>
                </a:cubicBezTo>
                <a:cubicBezTo>
                  <a:pt x="655428" y="-31341"/>
                  <a:pt x="645435" y="16705"/>
                  <a:pt x="798766" y="0"/>
                </a:cubicBezTo>
                <a:cubicBezTo>
                  <a:pt x="952097" y="-16705"/>
                  <a:pt x="1377717" y="19979"/>
                  <a:pt x="1544282" y="0"/>
                </a:cubicBezTo>
                <a:cubicBezTo>
                  <a:pt x="1710847" y="-19979"/>
                  <a:pt x="1876916" y="6943"/>
                  <a:pt x="2135960" y="0"/>
                </a:cubicBezTo>
                <a:cubicBezTo>
                  <a:pt x="2395004" y="-6943"/>
                  <a:pt x="2403433" y="5744"/>
                  <a:pt x="2573803" y="0"/>
                </a:cubicBezTo>
                <a:cubicBezTo>
                  <a:pt x="2744173" y="-5744"/>
                  <a:pt x="2885535" y="6424"/>
                  <a:pt x="3011645" y="0"/>
                </a:cubicBezTo>
                <a:cubicBezTo>
                  <a:pt x="3137755" y="-6424"/>
                  <a:pt x="3275895" y="36848"/>
                  <a:pt x="3372569" y="0"/>
                </a:cubicBezTo>
                <a:cubicBezTo>
                  <a:pt x="3469243" y="-36848"/>
                  <a:pt x="3606076" y="32812"/>
                  <a:pt x="3810411" y="0"/>
                </a:cubicBezTo>
                <a:cubicBezTo>
                  <a:pt x="4014746" y="-32812"/>
                  <a:pt x="4003617" y="30378"/>
                  <a:pt x="4171335" y="0"/>
                </a:cubicBezTo>
                <a:cubicBezTo>
                  <a:pt x="4339053" y="-30378"/>
                  <a:pt x="4646370" y="57579"/>
                  <a:pt x="4916851" y="0"/>
                </a:cubicBezTo>
                <a:cubicBezTo>
                  <a:pt x="5187332" y="-57579"/>
                  <a:pt x="5228384" y="49528"/>
                  <a:pt x="5431611" y="0"/>
                </a:cubicBezTo>
                <a:cubicBezTo>
                  <a:pt x="5634838" y="-49528"/>
                  <a:pt x="5675318" y="872"/>
                  <a:pt x="5792535" y="0"/>
                </a:cubicBezTo>
                <a:cubicBezTo>
                  <a:pt x="5909752" y="-872"/>
                  <a:pt x="6071394" y="26253"/>
                  <a:pt x="6307296" y="0"/>
                </a:cubicBezTo>
                <a:cubicBezTo>
                  <a:pt x="6543198" y="-26253"/>
                  <a:pt x="6884375" y="55295"/>
                  <a:pt x="7052811" y="0"/>
                </a:cubicBezTo>
                <a:cubicBezTo>
                  <a:pt x="7221247" y="-55295"/>
                  <a:pt x="7537328" y="25303"/>
                  <a:pt x="7691824" y="0"/>
                </a:cubicBezTo>
                <a:cubicBezTo>
                  <a:pt x="7693869" y="169412"/>
                  <a:pt x="7669425" y="306121"/>
                  <a:pt x="7691824" y="414678"/>
                </a:cubicBezTo>
                <a:cubicBezTo>
                  <a:pt x="7714223" y="523235"/>
                  <a:pt x="7656083" y="737119"/>
                  <a:pt x="7691824" y="829355"/>
                </a:cubicBezTo>
                <a:cubicBezTo>
                  <a:pt x="7727565" y="921591"/>
                  <a:pt x="7644077" y="1209137"/>
                  <a:pt x="7691824" y="1323439"/>
                </a:cubicBezTo>
                <a:cubicBezTo>
                  <a:pt x="7587832" y="1328766"/>
                  <a:pt x="7373986" y="1304254"/>
                  <a:pt x="7253982" y="1323439"/>
                </a:cubicBezTo>
                <a:cubicBezTo>
                  <a:pt x="7133978" y="1342624"/>
                  <a:pt x="6961574" y="1296652"/>
                  <a:pt x="6816139" y="1323439"/>
                </a:cubicBezTo>
                <a:cubicBezTo>
                  <a:pt x="6670704" y="1350226"/>
                  <a:pt x="6534605" y="1272313"/>
                  <a:pt x="6378297" y="1323439"/>
                </a:cubicBezTo>
                <a:cubicBezTo>
                  <a:pt x="6221989" y="1374565"/>
                  <a:pt x="6108021" y="1319163"/>
                  <a:pt x="6017373" y="1323439"/>
                </a:cubicBezTo>
                <a:cubicBezTo>
                  <a:pt x="5926725" y="1327715"/>
                  <a:pt x="5612099" y="1272703"/>
                  <a:pt x="5425694" y="1323439"/>
                </a:cubicBezTo>
                <a:cubicBezTo>
                  <a:pt x="5239289" y="1374175"/>
                  <a:pt x="5036185" y="1266382"/>
                  <a:pt x="4680179" y="1323439"/>
                </a:cubicBezTo>
                <a:cubicBezTo>
                  <a:pt x="4324174" y="1380496"/>
                  <a:pt x="4203467" y="1234325"/>
                  <a:pt x="3934664" y="1323439"/>
                </a:cubicBezTo>
                <a:cubicBezTo>
                  <a:pt x="3665861" y="1412553"/>
                  <a:pt x="3676004" y="1313983"/>
                  <a:pt x="3419903" y="1323439"/>
                </a:cubicBezTo>
                <a:cubicBezTo>
                  <a:pt x="3163802" y="1332895"/>
                  <a:pt x="3031351" y="1288644"/>
                  <a:pt x="2828225" y="1323439"/>
                </a:cubicBezTo>
                <a:cubicBezTo>
                  <a:pt x="2625099" y="1358234"/>
                  <a:pt x="2503012" y="1310463"/>
                  <a:pt x="2236546" y="1323439"/>
                </a:cubicBezTo>
                <a:cubicBezTo>
                  <a:pt x="1970080" y="1336415"/>
                  <a:pt x="1834190" y="1322330"/>
                  <a:pt x="1721785" y="1323439"/>
                </a:cubicBezTo>
                <a:cubicBezTo>
                  <a:pt x="1609380" y="1324548"/>
                  <a:pt x="1412039" y="1282453"/>
                  <a:pt x="1130106" y="1323439"/>
                </a:cubicBezTo>
                <a:cubicBezTo>
                  <a:pt x="848173" y="1364425"/>
                  <a:pt x="331585" y="1269907"/>
                  <a:pt x="0" y="1323439"/>
                </a:cubicBezTo>
                <a:cubicBezTo>
                  <a:pt x="-12958" y="1137072"/>
                  <a:pt x="25352" y="972926"/>
                  <a:pt x="0" y="882293"/>
                </a:cubicBezTo>
                <a:cubicBezTo>
                  <a:pt x="-25352" y="791660"/>
                  <a:pt x="13992" y="647506"/>
                  <a:pt x="0" y="480850"/>
                </a:cubicBezTo>
                <a:cubicBezTo>
                  <a:pt x="-13992" y="314194"/>
                  <a:pt x="3721" y="234072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89" y="720380"/>
            <a:ext cx="4506346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38CBC09-E340-491A-9C7A-4FD72A9A8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3205" y="521208"/>
            <a:ext cx="6519554" cy="60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42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704662" y="1379431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429462" y="1389506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</a:t>
            </a: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C2839E-D8CA-059E-EA24-6073973F55C7}"/>
              </a:ext>
            </a:extLst>
          </p:cNvPr>
          <p:cNvGrpSpPr/>
          <p:nvPr/>
        </p:nvGrpSpPr>
        <p:grpSpPr>
          <a:xfrm>
            <a:off x="9379458" y="240357"/>
            <a:ext cx="2642232" cy="629994"/>
            <a:chOff x="2834082" y="693066"/>
            <a:chExt cx="4780045" cy="629994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DAB9C2EE-E8F1-7B16-6752-F43705473CF4}"/>
                </a:ext>
              </a:extLst>
            </p:cNvPr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000099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486C43-9463-41AB-5C44-0FAF876A2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0033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874090" y="1766784"/>
            <a:ext cx="3321926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0033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 animBg="1"/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175756" y="2157632"/>
            <a:ext cx="8504435" cy="33946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gia đình, mỗi con người đều có ngôi nhà riêng của mình. Chúng ta phải </a:t>
            </a:r>
            <a:r>
              <a:rPr lang="nl-NL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</a:t>
            </a:r>
            <a:r>
              <a:rPr lang="nl-NL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yêu ngôi </a:t>
            </a:r>
            <a:r>
              <a:rPr lang="nl-NL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 của mình, biết chăm chút để ngôi nhà luôn </a:t>
            </a:r>
            <a:r>
              <a:rPr lang="nl-NL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 đẹp, ấm áp.</a:t>
            </a:r>
            <a:endParaRPr lang="en-US" sz="4000" b="1" dirty="0">
              <a:solidFill>
                <a:srgbClr val="0033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60" y="347131"/>
            <a:ext cx="4161754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43034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E8869E-C03B-4F13-8AF0-5B861C5DD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7" y="1335455"/>
            <a:ext cx="379298" cy="59265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A02CA19-8E6B-40F2-9A31-36ACA979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8" y="3680757"/>
            <a:ext cx="439658" cy="508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62F14F-45C6-48EC-A65F-10A327E50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42" y="1393765"/>
            <a:ext cx="449898" cy="525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E3715-50F0-425B-9EF7-4B652DB81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81" y="3743996"/>
            <a:ext cx="488921" cy="5257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E98470-84B4-4858-49CD-3771945E3B99}"/>
              </a:ext>
            </a:extLst>
          </p:cNvPr>
          <p:cNvGrpSpPr/>
          <p:nvPr/>
        </p:nvGrpSpPr>
        <p:grpSpPr>
          <a:xfrm>
            <a:off x="8390048" y="56572"/>
            <a:ext cx="3462980" cy="725468"/>
            <a:chOff x="2906492" y="616899"/>
            <a:chExt cx="3922049" cy="629993"/>
          </a:xfrm>
        </p:grpSpPr>
        <p:sp>
          <p:nvSpPr>
            <p:cNvPr id="17" name="Rounded Rectangle 8">
              <a:extLst>
                <a:ext uri="{FF2B5EF4-FFF2-40B4-BE49-F238E27FC236}">
                  <a16:creationId xmlns:a16="http://schemas.microsoft.com/office/drawing/2014/main" id="{1EFF5E85-9AB0-5C08-6B20-484E10E7EC4B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9BB3F0-7FFF-6E8E-76D9-5472D238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63893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424249" y="948242"/>
            <a:ext cx="11343502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5A1D2F-82D6-4EEB-AC62-8F3C76CF1D42}"/>
              </a:ext>
            </a:extLst>
          </p:cNvPr>
          <p:cNvGrpSpPr/>
          <p:nvPr/>
        </p:nvGrpSpPr>
        <p:grpSpPr>
          <a:xfrm>
            <a:off x="1022601" y="1964291"/>
            <a:ext cx="3140373" cy="907375"/>
            <a:chOff x="391886" y="1433905"/>
            <a:chExt cx="6013910" cy="192884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F7056A-0C38-4F50-9B37-DA1FB204B02A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226E6B-1A2D-4DBD-95B3-C64E2A7FA252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3300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800" b="1" dirty="0">
                  <a:solidFill>
                    <a:srgbClr val="003300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AF76B8-5165-4BD0-9171-2129970FFC0E}"/>
              </a:ext>
            </a:extLst>
          </p:cNvPr>
          <p:cNvGrpSpPr/>
          <p:nvPr/>
        </p:nvGrpSpPr>
        <p:grpSpPr>
          <a:xfrm>
            <a:off x="4757538" y="1918857"/>
            <a:ext cx="3140373" cy="907375"/>
            <a:chOff x="391886" y="1433905"/>
            <a:chExt cx="6013910" cy="192884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2FEAF1-08B1-4044-8C9D-92AE293EF7D1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9402B5-CE06-4A08-AEBD-B736AC302781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99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en-US" sz="4800" b="1" dirty="0">
                  <a:solidFill>
                    <a:srgbClr val="000099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tắp</a:t>
              </a:r>
              <a:endParaRPr 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AEF98B-57A4-4D07-A823-6850FDE18C00}"/>
              </a:ext>
            </a:extLst>
          </p:cNvPr>
          <p:cNvGrpSpPr/>
          <p:nvPr/>
        </p:nvGrpSpPr>
        <p:grpSpPr>
          <a:xfrm>
            <a:off x="8356827" y="1947576"/>
            <a:ext cx="3140373" cy="907375"/>
            <a:chOff x="391886" y="1433905"/>
            <a:chExt cx="6013910" cy="192884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22827DD-EB7F-407D-A8C0-F53C12829B73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3521A5-DD61-4E27-BE99-4ECBB52A5337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lang="en-US" sz="48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75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C2D8EBA-01AA-D7DA-B371-49F1187DD6DE}"/>
              </a:ext>
            </a:extLst>
          </p:cNvPr>
          <p:cNvSpPr txBox="1"/>
          <p:nvPr/>
        </p:nvSpPr>
        <p:spPr>
          <a:xfrm>
            <a:off x="4355077" y="2571751"/>
            <a:ext cx="48608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3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330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8BED8-B127-23B7-238F-1E27F7AE42FB}"/>
              </a:ext>
            </a:extLst>
          </p:cNvPr>
          <p:cNvSpPr txBox="1"/>
          <p:nvPr/>
        </p:nvSpPr>
        <p:spPr>
          <a:xfrm>
            <a:off x="4131110" y="1942359"/>
            <a:ext cx="52298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</p:spTree>
    <p:extLst>
      <p:ext uri="{BB962C8B-B14F-4D97-AF65-F5344CB8AC3E}">
        <p14:creationId xmlns:p14="http://schemas.microsoft.com/office/powerpoint/2010/main" val="3690582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330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2A37FD-C7AD-4857-289E-F6C340E08390}"/>
              </a:ext>
            </a:extLst>
          </p:cNvPr>
          <p:cNvSpPr txBox="1"/>
          <p:nvPr/>
        </p:nvSpPr>
        <p:spPr>
          <a:xfrm>
            <a:off x="4366294" y="2115124"/>
            <a:ext cx="46205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</p:spTree>
    <p:extLst>
      <p:ext uri="{BB962C8B-B14F-4D97-AF65-F5344CB8AC3E}">
        <p14:creationId xmlns:p14="http://schemas.microsoft.com/office/powerpoint/2010/main" val="127055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3C967C-EAB6-4DF6-8C08-07EDB0B1EF37}"/>
              </a:ext>
            </a:extLst>
          </p:cNvPr>
          <p:cNvSpPr/>
          <p:nvPr/>
        </p:nvSpPr>
        <p:spPr>
          <a:xfrm>
            <a:off x="4303962" y="298549"/>
            <a:ext cx="4319177" cy="72193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C96B5-62A4-4C6F-8603-4071718E8364}"/>
              </a:ext>
            </a:extLst>
          </p:cNvPr>
          <p:cNvSpPr txBox="1"/>
          <p:nvPr/>
        </p:nvSpPr>
        <p:spPr>
          <a:xfrm>
            <a:off x="3870025" y="195590"/>
            <a:ext cx="561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B99FA8-C302-49EA-9686-25A53BEFFE7D}"/>
              </a:ext>
            </a:extLst>
          </p:cNvPr>
          <p:cNvSpPr txBox="1"/>
          <p:nvPr/>
        </p:nvSpPr>
        <p:spPr>
          <a:xfrm>
            <a:off x="3495554" y="2083443"/>
            <a:ext cx="5903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</a:t>
            </a:r>
            <a:r>
              <a:rPr lang="en-US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xa tắp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6E162C-E1DE-4536-91C2-3F0005C29C94}"/>
              </a:ext>
            </a:extLst>
          </p:cNvPr>
          <p:cNvCxnSpPr/>
          <p:nvPr/>
        </p:nvCxnSpPr>
        <p:spPr>
          <a:xfrm flipH="1">
            <a:off x="5176697" y="2148543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0C345F-6537-40E9-81A1-A7E5AF4F6A9A}"/>
              </a:ext>
            </a:extLst>
          </p:cNvPr>
          <p:cNvCxnSpPr/>
          <p:nvPr/>
        </p:nvCxnSpPr>
        <p:spPr>
          <a:xfrm flipH="1">
            <a:off x="7005325" y="2738852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571956-C72A-492A-9C9C-82BCC2ACDBD7}"/>
              </a:ext>
            </a:extLst>
          </p:cNvPr>
          <p:cNvCxnSpPr/>
          <p:nvPr/>
        </p:nvCxnSpPr>
        <p:spPr>
          <a:xfrm flipH="1">
            <a:off x="4510535" y="3586196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09088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1267</Words>
  <Application>Microsoft Office PowerPoint</Application>
  <PresentationFormat>Widescreen</PresentationFormat>
  <Paragraphs>221</Paragraphs>
  <Slides>33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微软雅黑</vt:lpstr>
      <vt:lpstr>宋体</vt:lpstr>
      <vt:lpstr>Arial</vt:lpstr>
      <vt:lpstr>Arial-Rounded</vt:lpstr>
      <vt:lpstr>Calibri</vt:lpstr>
      <vt:lpstr>Cambria</vt:lpstr>
      <vt:lpstr>等线</vt:lpstr>
      <vt:lpstr>inpin heiti</vt:lpstr>
      <vt:lpstr>Times New Roman</vt:lpstr>
      <vt:lpstr>华康娃娃体W5</vt:lpstr>
      <vt:lpstr>汉仪夏日体W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Linhh</cp:lastModifiedBy>
  <cp:revision>64</cp:revision>
  <dcterms:created xsi:type="dcterms:W3CDTF">2022-07-26T22:49:08Z</dcterms:created>
  <dcterms:modified xsi:type="dcterms:W3CDTF">2025-12-16T14:35:37Z</dcterms:modified>
</cp:coreProperties>
</file>