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62" r:id="rId3"/>
    <p:sldId id="276" r:id="rId4"/>
    <p:sldId id="346" r:id="rId5"/>
    <p:sldId id="363" r:id="rId6"/>
    <p:sldId id="364" r:id="rId7"/>
    <p:sldId id="348" r:id="rId8"/>
    <p:sldId id="350" r:id="rId9"/>
    <p:sldId id="352" r:id="rId10"/>
    <p:sldId id="351" r:id="rId11"/>
    <p:sldId id="271" r:id="rId12"/>
    <p:sldId id="353" r:id="rId13"/>
    <p:sldId id="355" r:id="rId14"/>
    <p:sldId id="354" r:id="rId15"/>
    <p:sldId id="361" r:id="rId16"/>
    <p:sldId id="360" r:id="rId17"/>
    <p:sldId id="365" r:id="rId18"/>
    <p:sldId id="275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  <dgm:t>
        <a:bodyPr/>
        <a:lstStyle/>
        <a:p>
          <a:endParaRPr lang="en-US"/>
        </a:p>
      </dgm:t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 </a:t>
          </a:r>
          <a:endParaRPr lang="en-US" sz="2800" dirty="0" err="1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/>
            <a:t> </a:t>
          </a:r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2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FFC484-F537-46A9-9CED-C4F696FF99ED}" type="pres">
      <dgm:prSet presAssocID="{11E250D3-C828-437A-B30D-1403BB607455}" presName="extraNode" presStyleLbl="node1" presStyleIdx="0" presStyleCnt="2"/>
      <dgm:spPr/>
    </dgm:pt>
    <dgm:pt modelId="{814201D8-FF37-4C8B-BFF1-96AB8AE0F892}" type="pres">
      <dgm:prSet presAssocID="{11E250D3-C828-437A-B30D-1403BB607455}" presName="dstNode" presStyleLbl="node1" presStyleIdx="0" presStyleCnt="2"/>
      <dgm:spPr/>
    </dgm:pt>
    <dgm:pt modelId="{4B64C587-06EA-4128-AF33-418BC1836EC0}" type="pres">
      <dgm:prSet presAssocID="{5DE91648-0F00-42D7-B394-23FF96B5F56E}" presName="text_1" presStyleLbl="node1" presStyleIdx="0" presStyleCnt="2" custScaleX="104075" custScaleY="170863" custLinFactNeighborY="-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2"/>
      <dgm:spPr/>
    </dgm:pt>
    <dgm:pt modelId="{D8AA32DC-B80D-4671-A7B3-D7B6461AEA9B}" type="pres">
      <dgm:prSet presAssocID="{B8F78D66-72F9-455D-895E-9C698CFBA39F}" presName="text_2" presStyleLbl="node1" presStyleIdx="1" presStyleCnt="2" custScaleX="101989" custScaleY="123120" custLinFactNeighborX="1007" custLinFactNeighborY="32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2" custLinFactNeighborX="-4667" custLinFactNeighborY="66114"/>
      <dgm:spPr/>
    </dgm:pt>
  </dgm:ptLst>
  <dgm:cxnLst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340178" y="-809503"/>
          <a:ext cx="6294025" cy="6294025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575214" y="135819"/>
          <a:ext cx="9676911" cy="22819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</a:t>
          </a:r>
          <a:endParaRPr lang="en-US" sz="2800" kern="1200" dirty="0" err="1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214" y="135819"/>
        <a:ext cx="9676911" cy="2281976"/>
      </dsp:txXfrm>
    </dsp:sp>
    <dsp:sp modelId="{0BEA901A-AAEA-457A-B868-A68730050F29}">
      <dsp:nvSpPr>
        <dsp:cNvPr id="0" name=""/>
        <dsp:cNvSpPr/>
      </dsp:nvSpPr>
      <dsp:spPr>
        <a:xfrm>
          <a:off x="-70062" y="500928"/>
          <a:ext cx="1669449" cy="1669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699108" y="2946898"/>
          <a:ext cx="9482954" cy="164434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</a:t>
          </a:r>
        </a:p>
      </dsp:txBody>
      <dsp:txXfrm>
        <a:off x="699108" y="2946898"/>
        <a:ext cx="9482954" cy="1644340"/>
      </dsp:txXfrm>
    </dsp:sp>
    <dsp:sp modelId="{0CC293D5-6A71-424B-9049-C47312221138}">
      <dsp:nvSpPr>
        <dsp:cNvPr id="0" name=""/>
        <dsp:cNvSpPr/>
      </dsp:nvSpPr>
      <dsp:spPr>
        <a:xfrm>
          <a:off x="-70062" y="3005569"/>
          <a:ext cx="1669449" cy="1669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F43345-B4C8-425D-9086-F06667EF43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1FAF2-9559-4BAE-9A81-7EEB1AE6A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BC43-2437-4AF2-86B5-E34450F63C82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A3832-98AA-4489-B660-25E4FCA8D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16DFA-D6A6-4A43-900A-6AC355FF7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AD379-2DA5-4376-B8B1-FAD41DB83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22D7-7868-4053-80ED-11556A150462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AFC9-82B8-452B-AE98-43C219381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6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1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61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39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94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86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95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8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84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05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0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60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01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95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54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377989"/>
      </p:ext>
    </p:extLst>
  </p:cSld>
  <p:clrMapOvr>
    <a:masterClrMapping/>
  </p:clrMapOvr>
  <p:transition spd="slow" advTm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132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838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981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199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23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6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2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7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48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45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7713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800" r:id="rId2"/>
    <p:sldLayoutId id="2147483802" r:id="rId3"/>
    <p:sldLayoutId id="2147483803" r:id="rId4"/>
    <p:sldLayoutId id="2147483673" r:id="rId5"/>
    <p:sldLayoutId id="2147483675" r:id="rId6"/>
    <p:sldLayoutId id="2147483676" r:id="rId7"/>
    <p:sldLayoutId id="2147483677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42.png"/><Relationship Id="rId4" Type="http://schemas.openxmlformats.org/officeDocument/2006/relationships/image" Target="../media/image38.emf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0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68ED97-3C99-4581-AF25-3F0DE886942B}"/>
              </a:ext>
            </a:extLst>
          </p:cNvPr>
          <p:cNvGrpSpPr/>
          <p:nvPr/>
        </p:nvGrpSpPr>
        <p:grpSpPr>
          <a:xfrm>
            <a:off x="4665972" y="1720854"/>
            <a:ext cx="4118264" cy="741676"/>
            <a:chOff x="2769991" y="1749601"/>
            <a:chExt cx="3029331" cy="741676"/>
          </a:xfrm>
        </p:grpSpPr>
        <p:sp>
          <p:nvSpPr>
            <p:cNvPr id="17" name="矩形: 圆角 10">
              <a:extLst>
                <a:ext uri="{FF2B5EF4-FFF2-40B4-BE49-F238E27FC236}">
                  <a16:creationId xmlns:a16="http://schemas.microsoft.com/office/drawing/2014/main" id="{5A551DDA-3F81-4A79-9F54-E9D8F3A95E80}"/>
                </a:ext>
              </a:extLst>
            </p:cNvPr>
            <p:cNvSpPr/>
            <p:nvPr/>
          </p:nvSpPr>
          <p:spPr>
            <a:xfrm rot="5400000">
              <a:off x="3902766" y="678390"/>
              <a:ext cx="738663" cy="2881085"/>
            </a:xfrm>
            <a:prstGeom prst="roundRect">
              <a:avLst>
                <a:gd name="adj" fmla="val 32744"/>
              </a:avLst>
            </a:prstGeom>
            <a:solidFill>
              <a:srgbClr val="FF2F64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A1E4FB-A7DD-4763-9A2D-B2A6A266A4CE}"/>
                </a:ext>
              </a:extLst>
            </p:cNvPr>
            <p:cNvSpPr txBox="1"/>
            <p:nvPr/>
          </p:nvSpPr>
          <p:spPr>
            <a:xfrm>
              <a:off x="2769991" y="1752613"/>
              <a:ext cx="3029331" cy="73866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ea typeface="LNTH-Kids  Chinese Font 1" panose="02010600030101010101" pitchFamily="2" charset="-128"/>
                  <a:cs typeface="Times New Roman" pitchFamily="18" charset="0"/>
                </a:rPr>
                <a:t>TIẾNG VIỆT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5E70687-E35F-4DA6-A195-7F5EE8DFA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3587" y="3158921"/>
            <a:ext cx="654767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2361;p43">
            <a:extLst>
              <a:ext uri="{FF2B5EF4-FFF2-40B4-BE49-F238E27FC236}">
                <a16:creationId xmlns:a16="http://schemas.microsoft.com/office/drawing/2014/main" id="{A8FD6A7F-2934-4C27-BBAC-512F2BAD6092}"/>
              </a:ext>
            </a:extLst>
          </p:cNvPr>
          <p:cNvGrpSpPr/>
          <p:nvPr/>
        </p:nvGrpSpPr>
        <p:grpSpPr>
          <a:xfrm>
            <a:off x="7778742" y="3431020"/>
            <a:ext cx="2064201" cy="3163367"/>
            <a:chOff x="414092" y="2234570"/>
            <a:chExt cx="1548151" cy="2372525"/>
          </a:xfrm>
        </p:grpSpPr>
        <p:sp>
          <p:nvSpPr>
            <p:cNvPr id="14" name="Google Shape;2362;p43">
              <a:extLst>
                <a:ext uri="{FF2B5EF4-FFF2-40B4-BE49-F238E27FC236}">
                  <a16:creationId xmlns:a16="http://schemas.microsoft.com/office/drawing/2014/main" id="{5EAC66CA-7CA2-44E7-A2AE-4C666B46AC87}"/>
                </a:ext>
              </a:extLst>
            </p:cNvPr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63;p43">
              <a:extLst>
                <a:ext uri="{FF2B5EF4-FFF2-40B4-BE49-F238E27FC236}">
                  <a16:creationId xmlns:a16="http://schemas.microsoft.com/office/drawing/2014/main" id="{628861A6-B54C-4786-ADFE-AE117E847B86}"/>
                </a:ext>
              </a:extLst>
            </p:cNvPr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64;p43">
              <a:extLst>
                <a:ext uri="{FF2B5EF4-FFF2-40B4-BE49-F238E27FC236}">
                  <a16:creationId xmlns:a16="http://schemas.microsoft.com/office/drawing/2014/main" id="{20B9329F-D01F-4439-9AF1-20198936D855}"/>
                </a:ext>
              </a:extLst>
            </p:cNvPr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365;p43">
              <a:extLst>
                <a:ext uri="{FF2B5EF4-FFF2-40B4-BE49-F238E27FC236}">
                  <a16:creationId xmlns:a16="http://schemas.microsoft.com/office/drawing/2014/main" id="{5C81A777-3A30-4147-B8EC-4EF16AD22E84}"/>
                </a:ext>
              </a:extLst>
            </p:cNvPr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66;p43">
              <a:extLst>
                <a:ext uri="{FF2B5EF4-FFF2-40B4-BE49-F238E27FC236}">
                  <a16:creationId xmlns:a16="http://schemas.microsoft.com/office/drawing/2014/main" id="{304B949F-F89E-4280-B8B5-7B8E9EC2B13B}"/>
                </a:ext>
              </a:extLst>
            </p:cNvPr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67;p43">
              <a:extLst>
                <a:ext uri="{FF2B5EF4-FFF2-40B4-BE49-F238E27FC236}">
                  <a16:creationId xmlns:a16="http://schemas.microsoft.com/office/drawing/2014/main" id="{4D32CF61-5393-4C7C-9D5C-B489D68A2979}"/>
                </a:ext>
              </a:extLst>
            </p:cNvPr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68;p43">
              <a:extLst>
                <a:ext uri="{FF2B5EF4-FFF2-40B4-BE49-F238E27FC236}">
                  <a16:creationId xmlns:a16="http://schemas.microsoft.com/office/drawing/2014/main" id="{E9842303-5180-4F9B-808E-477BD64F600A}"/>
                </a:ext>
              </a:extLst>
            </p:cNvPr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369;p43">
              <a:extLst>
                <a:ext uri="{FF2B5EF4-FFF2-40B4-BE49-F238E27FC236}">
                  <a16:creationId xmlns:a16="http://schemas.microsoft.com/office/drawing/2014/main" id="{71CB24EE-D7E4-4157-A9A3-D83DB0AB51F8}"/>
                </a:ext>
              </a:extLst>
            </p:cNvPr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370;p43">
              <a:extLst>
                <a:ext uri="{FF2B5EF4-FFF2-40B4-BE49-F238E27FC236}">
                  <a16:creationId xmlns:a16="http://schemas.microsoft.com/office/drawing/2014/main" id="{A78B95A3-CB62-4510-BEF6-B4AE7759C9FB}"/>
                </a:ext>
              </a:extLst>
            </p:cNvPr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371;p43">
              <a:extLst>
                <a:ext uri="{FF2B5EF4-FFF2-40B4-BE49-F238E27FC236}">
                  <a16:creationId xmlns:a16="http://schemas.microsoft.com/office/drawing/2014/main" id="{180977CC-9847-4321-85DD-F2624D866D91}"/>
                </a:ext>
              </a:extLst>
            </p:cNvPr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372;p43">
              <a:extLst>
                <a:ext uri="{FF2B5EF4-FFF2-40B4-BE49-F238E27FC236}">
                  <a16:creationId xmlns:a16="http://schemas.microsoft.com/office/drawing/2014/main" id="{339060C3-B4FB-4ED0-A2BA-BA446B9F77DB}"/>
                </a:ext>
              </a:extLst>
            </p:cNvPr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373;p43">
              <a:extLst>
                <a:ext uri="{FF2B5EF4-FFF2-40B4-BE49-F238E27FC236}">
                  <a16:creationId xmlns:a16="http://schemas.microsoft.com/office/drawing/2014/main" id="{F2432799-87AB-4601-8E7E-EA77B5B9DB37}"/>
                </a:ext>
              </a:extLst>
            </p:cNvPr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374;p43">
              <a:extLst>
                <a:ext uri="{FF2B5EF4-FFF2-40B4-BE49-F238E27FC236}">
                  <a16:creationId xmlns:a16="http://schemas.microsoft.com/office/drawing/2014/main" id="{CEEB2302-02D0-4996-86F7-B47E9799B203}"/>
                </a:ext>
              </a:extLst>
            </p:cNvPr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375;p43">
              <a:extLst>
                <a:ext uri="{FF2B5EF4-FFF2-40B4-BE49-F238E27FC236}">
                  <a16:creationId xmlns:a16="http://schemas.microsoft.com/office/drawing/2014/main" id="{BA156119-77C6-417D-94EA-0367FDEE54E4}"/>
                </a:ext>
              </a:extLst>
            </p:cNvPr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376;p43">
              <a:extLst>
                <a:ext uri="{FF2B5EF4-FFF2-40B4-BE49-F238E27FC236}">
                  <a16:creationId xmlns:a16="http://schemas.microsoft.com/office/drawing/2014/main" id="{EAEC6D1B-7F50-4515-AA80-AB30D2AF9B8B}"/>
                </a:ext>
              </a:extLst>
            </p:cNvPr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377;p43">
              <a:extLst>
                <a:ext uri="{FF2B5EF4-FFF2-40B4-BE49-F238E27FC236}">
                  <a16:creationId xmlns:a16="http://schemas.microsoft.com/office/drawing/2014/main" id="{E9899E7E-CF7B-4F52-B7F3-EB30A83E6BB9}"/>
                </a:ext>
              </a:extLst>
            </p:cNvPr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378;p43">
              <a:extLst>
                <a:ext uri="{FF2B5EF4-FFF2-40B4-BE49-F238E27FC236}">
                  <a16:creationId xmlns:a16="http://schemas.microsoft.com/office/drawing/2014/main" id="{1F6D89BD-D58B-4208-AC2B-0093D6C83D91}"/>
                </a:ext>
              </a:extLst>
            </p:cNvPr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379;p43">
              <a:extLst>
                <a:ext uri="{FF2B5EF4-FFF2-40B4-BE49-F238E27FC236}">
                  <a16:creationId xmlns:a16="http://schemas.microsoft.com/office/drawing/2014/main" id="{465AD03D-1376-4959-94B9-ABC843142E8A}"/>
                </a:ext>
              </a:extLst>
            </p:cNvPr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380;p43">
              <a:extLst>
                <a:ext uri="{FF2B5EF4-FFF2-40B4-BE49-F238E27FC236}">
                  <a16:creationId xmlns:a16="http://schemas.microsoft.com/office/drawing/2014/main" id="{2172A983-612F-41BC-9FA2-D176A361D6D1}"/>
                </a:ext>
              </a:extLst>
            </p:cNvPr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381;p43">
              <a:extLst>
                <a:ext uri="{FF2B5EF4-FFF2-40B4-BE49-F238E27FC236}">
                  <a16:creationId xmlns:a16="http://schemas.microsoft.com/office/drawing/2014/main" id="{10C4CA9F-CF93-4A14-BEA6-9B8ECD775E66}"/>
                </a:ext>
              </a:extLst>
            </p:cNvPr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382;p43">
              <a:extLst>
                <a:ext uri="{FF2B5EF4-FFF2-40B4-BE49-F238E27FC236}">
                  <a16:creationId xmlns:a16="http://schemas.microsoft.com/office/drawing/2014/main" id="{2250679A-F944-4CBA-9320-12F59AB4C9CC}"/>
                </a:ext>
              </a:extLst>
            </p:cNvPr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383;p43">
              <a:extLst>
                <a:ext uri="{FF2B5EF4-FFF2-40B4-BE49-F238E27FC236}">
                  <a16:creationId xmlns:a16="http://schemas.microsoft.com/office/drawing/2014/main" id="{FB828CC8-64AE-44A0-9CAF-56C7E44C6572}"/>
                </a:ext>
              </a:extLst>
            </p:cNvPr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384;p43">
              <a:extLst>
                <a:ext uri="{FF2B5EF4-FFF2-40B4-BE49-F238E27FC236}">
                  <a16:creationId xmlns:a16="http://schemas.microsoft.com/office/drawing/2014/main" id="{0D9FC7D1-9B0C-4EA1-897E-08CEE00B8738}"/>
                </a:ext>
              </a:extLst>
            </p:cNvPr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385;p43">
              <a:extLst>
                <a:ext uri="{FF2B5EF4-FFF2-40B4-BE49-F238E27FC236}">
                  <a16:creationId xmlns:a16="http://schemas.microsoft.com/office/drawing/2014/main" id="{8AF5A6F7-8B31-4F4E-88D1-0EDC89BAE93A}"/>
                </a:ext>
              </a:extLst>
            </p:cNvPr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2190"/>
            <a:ext cx="12192000" cy="828667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377">
              <a:spcBef>
                <a:spcPct val="0"/>
              </a:spcBef>
              <a:buNone/>
            </a:pPr>
            <a:r>
              <a:rPr lang="nl-NL" sz="4267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Đoán tên bài đọc</a:t>
            </a: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2165976" y="4461688"/>
            <a:ext cx="5368345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A vui vẻ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165975" y="3312916"/>
            <a:ext cx="5368343" cy="110119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Cuộc họp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của 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chữ 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165975" y="2164144"/>
            <a:ext cx="5368343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họp của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102451" y="2318192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853965" y="3416559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10143" y="4568159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9F646A17-F56B-4ECF-A8B8-8AA83DC4F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134" y="2772339"/>
            <a:ext cx="2918331" cy="408566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A62C453-DFE6-4056-BF1B-CDBA8E514B5E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6FCE6-544E-40BB-BC30-F9337D664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4898" y="1420912"/>
            <a:ext cx="4163277" cy="34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73646 0.00625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3867" y="315418"/>
            <a:ext cx="10660608" cy="1327387"/>
            <a:chOff x="2321248" y="508261"/>
            <a:chExt cx="10660608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411358" y="633345"/>
              <a:ext cx="95704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Chọn đọc một trong những bài trên và chia sẻ điều em thích nhất ở bài học đó.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E2EEC-87B6-4FF5-AB0E-454932821413}"/>
              </a:ext>
            </a:extLst>
          </p:cNvPr>
          <p:cNvGrpSpPr/>
          <p:nvPr/>
        </p:nvGrpSpPr>
        <p:grpSpPr>
          <a:xfrm>
            <a:off x="-297930" y="2110791"/>
            <a:ext cx="6392531" cy="3288844"/>
            <a:chOff x="2614305" y="2051436"/>
            <a:chExt cx="6392531" cy="328884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7B90600-A6AB-48EF-AAD3-A8FF20E71B68}"/>
                </a:ext>
              </a:extLst>
            </p:cNvPr>
            <p:cNvGrpSpPr/>
            <p:nvPr/>
          </p:nvGrpSpPr>
          <p:grpSpPr>
            <a:xfrm>
              <a:off x="3914775" y="2051436"/>
              <a:ext cx="4025838" cy="2755128"/>
              <a:chOff x="2280232" y="2431381"/>
              <a:chExt cx="2172083" cy="137320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FB4E372-54CF-4848-9B7E-019E6FECFC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099" r="73673" b="9264"/>
              <a:stretch/>
            </p:blipFill>
            <p:spPr>
              <a:xfrm rot="21122734">
                <a:off x="2280232" y="2431381"/>
                <a:ext cx="1168923" cy="137320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1EFD6D2-C155-49D2-9E71-8FA1CB5F4E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8" t="62865" r="1059" b="8498"/>
              <a:stretch/>
            </p:blipFill>
            <p:spPr>
              <a:xfrm rot="260226">
                <a:off x="3357722" y="2431381"/>
                <a:ext cx="1094593" cy="1373205"/>
              </a:xfrm>
              <a:prstGeom prst="rect">
                <a:avLst/>
              </a:prstGeom>
            </p:spPr>
          </p:pic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A1884D3-A84E-4D9F-8E93-441010B85E56}"/>
                </a:ext>
              </a:extLst>
            </p:cNvPr>
            <p:cNvSpPr/>
            <p:nvPr/>
          </p:nvSpPr>
          <p:spPr>
            <a:xfrm>
              <a:off x="2614305" y="4755505"/>
              <a:ext cx="639253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Thảo</a:t>
              </a:r>
              <a:r>
                <a:rPr kumimoji="0" lang="en-US" sz="3200" b="1" i="0" u="none" strike="noStrike" kern="0" cap="none" spc="0" normalizeH="0" baseline="0" noProof="0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luận</a:t>
              </a:r>
              <a:r>
                <a:rPr kumimoji="0" lang="en-US" sz="3200" b="1" i="0" u="none" strike="noStrike" kern="0" cap="none" spc="0" normalizeH="0" baseline="0" noProof="0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F17475"/>
                    </a:outerShdw>
                  </a:effectLst>
                  <a:uLnTx/>
                  <a:uFillTx/>
                </a:rPr>
                <a:t>đôi</a:t>
              </a:r>
              <a:endParaRPr kumimoji="0" lang="en-US" sz="3200" b="1" i="0" u="none" strike="noStrike" kern="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17475"/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47" name="Rounded Rectangle 28">
            <a:extLst>
              <a:ext uri="{FF2B5EF4-FFF2-40B4-BE49-F238E27FC236}">
                <a16:creationId xmlns:a16="http://schemas.microsoft.com/office/drawing/2014/main" id="{189BDA05-5748-445B-897E-1ED387A5B626}"/>
              </a:ext>
            </a:extLst>
          </p:cNvPr>
          <p:cNvSpPr/>
          <p:nvPr/>
        </p:nvSpPr>
        <p:spPr>
          <a:xfrm>
            <a:off x="5143855" y="2341683"/>
            <a:ext cx="5876570" cy="12301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lại 1 – 2 bài em thích cùng với bạn.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ounded Rectangle 28">
            <a:extLst>
              <a:ext uri="{FF2B5EF4-FFF2-40B4-BE49-F238E27FC236}">
                <a16:creationId xmlns:a16="http://schemas.microsoft.com/office/drawing/2014/main" id="{962EFE15-7CA4-478F-97CC-309D804957CD}"/>
              </a:ext>
            </a:extLst>
          </p:cNvPr>
          <p:cNvSpPr/>
          <p:nvPr/>
        </p:nvSpPr>
        <p:spPr>
          <a:xfrm>
            <a:off x="5143855" y="3929457"/>
            <a:ext cx="5876570" cy="123019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điều em thích nhất về bài đọc đó.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9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3867" y="315418"/>
            <a:ext cx="11225708" cy="1327387"/>
            <a:chOff x="2321248" y="508261"/>
            <a:chExt cx="11225708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545706" y="633345"/>
              <a:ext cx="1000125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nhà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Nam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phải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vượt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qua 3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cây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Nam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ngữ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9A0DE85-29AB-4047-9834-32F8A8C0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2" y="1576005"/>
            <a:ext cx="78200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0326">
            <a:off x="10943414" y="4885893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693" y="5471486"/>
            <a:ext cx="1231407" cy="1100347"/>
          </a:xfrm>
          <a:prstGeom prst="rect">
            <a:avLst/>
          </a:prstGeom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308D2DED-5F98-4D40-844A-7DB4D5D3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77" y="-193132"/>
            <a:ext cx="1331106" cy="1318956"/>
          </a:xfrm>
          <a:prstGeom prst="rect">
            <a:avLst/>
          </a:prstGeom>
        </p:spPr>
      </p:pic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F9646124-D556-4547-958F-7B8B15D272C9}"/>
              </a:ext>
            </a:extLst>
          </p:cNvPr>
          <p:cNvSpPr/>
          <p:nvPr/>
        </p:nvSpPr>
        <p:spPr>
          <a:xfrm>
            <a:off x="1304694" y="607204"/>
            <a:ext cx="10163175" cy="105560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vi-V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 chỉ sự vật ở trường: </a:t>
            </a:r>
            <a:r>
              <a:rPr lang="vi-VN" sz="28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 giáo, cô giáo, bàn ghế, bảng, </a:t>
            </a:r>
            <a:r>
              <a:rPr lang="vi-VN" sz="2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28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vi-VN" sz="28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54">
            <a:extLst>
              <a:ext uri="{FF2B5EF4-FFF2-40B4-BE49-F238E27FC236}">
                <a16:creationId xmlns:a16="http://schemas.microsoft.com/office/drawing/2014/main" id="{11394693-315C-421E-A090-07F0376119D7}"/>
              </a:ext>
            </a:extLst>
          </p:cNvPr>
          <p:cNvSpPr/>
          <p:nvPr/>
        </p:nvSpPr>
        <p:spPr>
          <a:xfrm>
            <a:off x="1311035" y="2454022"/>
            <a:ext cx="10156834" cy="105560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từ chỉ hoạt động diễn ra ở trường: </a:t>
            </a:r>
            <a:r>
              <a:rPr lang="vi-VN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đọc sách, vẽ tranh, tập hát, viết bài, tập thể </a:t>
            </a:r>
            <a:r>
              <a:rPr lang="vi-VN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en-US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vi-VN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54">
            <a:extLst>
              <a:ext uri="{FF2B5EF4-FFF2-40B4-BE49-F238E27FC236}">
                <a16:creationId xmlns:a16="http://schemas.microsoft.com/office/drawing/2014/main" id="{C374A4CC-B6AA-45E1-BE4C-E00285E69F75}"/>
              </a:ext>
            </a:extLst>
          </p:cNvPr>
          <p:cNvSpPr/>
          <p:nvPr/>
        </p:nvSpPr>
        <p:spPr>
          <a:xfrm>
            <a:off x="1282932" y="4183501"/>
            <a:ext cx="10156834" cy="105560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từ chỉ đặc điểm của sự vật, hoạt động ở trường: </a:t>
            </a:r>
            <a:r>
              <a:rPr lang="vi-VN" sz="2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chăm chỉ, sạch sẽ, ngăn nắp, gọn gàng, ngay </a:t>
            </a:r>
            <a:r>
              <a:rPr lang="vi-VN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28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vi-VN" sz="28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8633" y="1135008"/>
            <a:ext cx="501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sách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bút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sinh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máy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chiếu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6308" y="2970339"/>
            <a:ext cx="628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giảng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múa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kể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chuyện</a:t>
            </a:r>
            <a:r>
              <a:rPr lang="en-US" sz="2400" b="1" dirty="0" smtClean="0">
                <a:solidFill>
                  <a:srgbClr val="0070C0"/>
                </a:solidFill>
              </a:rPr>
              <a:t>…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4939" y="4711305"/>
            <a:ext cx="628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cẩn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thận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siêng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năng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ngoan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ngoãn</a:t>
            </a:r>
            <a:r>
              <a:rPr lang="en-US" sz="2400" b="1" dirty="0" smtClean="0">
                <a:solidFill>
                  <a:srgbClr val="0070C0"/>
                </a:solidFill>
              </a:rPr>
              <a:t> …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19" grpId="0" animBg="1"/>
      <p:bldP spid="2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390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1599" y="188640"/>
            <a:ext cx="11609057" cy="1327387"/>
            <a:chOff x="2098980" y="381483"/>
            <a:chExt cx="11609057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426367" y="633252"/>
              <a:ext cx="10281670" cy="67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</a:t>
              </a:r>
              <a:r>
                <a:rPr kumimoji="0" lang="en-US" sz="35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350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Đặt câu với 2 – 3 từ em tìm được ở bài tập 3. </a:t>
              </a:r>
              <a:endParaRPr kumimoji="0" lang="en-US" sz="350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980" y="381483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20" name="TextBox 19"/>
          <p:cNvSpPr txBox="1"/>
          <p:nvPr/>
        </p:nvSpPr>
        <p:spPr>
          <a:xfrm>
            <a:off x="1556968" y="1201549"/>
            <a:ext cx="1028167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3A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528" y="188640"/>
            <a:ext cx="10646947" cy="1327387"/>
            <a:chOff x="2334909" y="381483"/>
            <a:chExt cx="10646947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839982" y="633345"/>
              <a:ext cx="9141874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5.</a:t>
              </a:r>
              <a:r>
                <a:rPr kumimoji="0" lang="nl-NL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Chọn dấu câu phù hợp thay cho ô vuông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909" y="381483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3D36A7-E3FC-4A0F-9242-1FC77D73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22" y="1642805"/>
            <a:ext cx="9983253" cy="4634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336-0E10-44D6-B0E6-2215A5C613BA}"/>
              </a:ext>
            </a:extLst>
          </p:cNvPr>
          <p:cNvSpPr txBox="1"/>
          <p:nvPr/>
        </p:nvSpPr>
        <p:spPr>
          <a:xfrm>
            <a:off x="3619500" y="3496031"/>
            <a:ext cx="18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A1C2B-C8CD-4597-81FC-397586EF5C5C}"/>
              </a:ext>
            </a:extLst>
          </p:cNvPr>
          <p:cNvSpPr txBox="1"/>
          <p:nvPr/>
        </p:nvSpPr>
        <p:spPr>
          <a:xfrm>
            <a:off x="7000875" y="3496031"/>
            <a:ext cx="18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FAD5D-C8BA-4693-9264-2EEDFAB90815}"/>
              </a:ext>
            </a:extLst>
          </p:cNvPr>
          <p:cNvSpPr txBox="1"/>
          <p:nvPr/>
        </p:nvSpPr>
        <p:spPr>
          <a:xfrm>
            <a:off x="2238375" y="4853507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9A311-F5AA-4054-945C-268DECC66B09}"/>
              </a:ext>
            </a:extLst>
          </p:cNvPr>
          <p:cNvSpPr txBox="1"/>
          <p:nvPr/>
        </p:nvSpPr>
        <p:spPr>
          <a:xfrm>
            <a:off x="8896350" y="4807512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55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 flipH="1">
            <a:off x="-2795" y="-8914"/>
            <a:ext cx="12194793" cy="2257096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17391"/>
              <a:gd name="connsiteX1" fmla="*/ 7864126 w 7864126"/>
              <a:gd name="connsiteY1" fmla="*/ 0 h 4817391"/>
              <a:gd name="connsiteX2" fmla="*/ 7864126 w 7864126"/>
              <a:gd name="connsiteY2" fmla="*/ 3420679 h 4817391"/>
              <a:gd name="connsiteX3" fmla="*/ 468995 w 7864126"/>
              <a:gd name="connsiteY3" fmla="*/ 4817391 h 4817391"/>
              <a:gd name="connsiteX4" fmla="*/ 0 w 7864126"/>
              <a:gd name="connsiteY4" fmla="*/ 10209 h 4817391"/>
              <a:gd name="connsiteX0" fmla="*/ 0 w 7864126"/>
              <a:gd name="connsiteY0" fmla="*/ 10209 h 8629375"/>
              <a:gd name="connsiteX1" fmla="*/ 7864126 w 7864126"/>
              <a:gd name="connsiteY1" fmla="*/ 0 h 8629375"/>
              <a:gd name="connsiteX2" fmla="*/ 7864126 w 7864126"/>
              <a:gd name="connsiteY2" fmla="*/ 8629375 h 8629375"/>
              <a:gd name="connsiteX3" fmla="*/ 468995 w 7864126"/>
              <a:gd name="connsiteY3" fmla="*/ 4817391 h 8629375"/>
              <a:gd name="connsiteX4" fmla="*/ 0 w 7864126"/>
              <a:gd name="connsiteY4" fmla="*/ 10209 h 8629375"/>
              <a:gd name="connsiteX0" fmla="*/ 0 w 7864126"/>
              <a:gd name="connsiteY0" fmla="*/ 10209 h 9456630"/>
              <a:gd name="connsiteX1" fmla="*/ 7864126 w 7864126"/>
              <a:gd name="connsiteY1" fmla="*/ 0 h 9456630"/>
              <a:gd name="connsiteX2" fmla="*/ 7864126 w 7864126"/>
              <a:gd name="connsiteY2" fmla="*/ 8629375 h 9456630"/>
              <a:gd name="connsiteX3" fmla="*/ 1854579 w 7864126"/>
              <a:gd name="connsiteY3" fmla="*/ 9456630 h 9456630"/>
              <a:gd name="connsiteX4" fmla="*/ 0 w 7864126"/>
              <a:gd name="connsiteY4" fmla="*/ 10209 h 9456630"/>
              <a:gd name="connsiteX0" fmla="*/ 0 w 7864126"/>
              <a:gd name="connsiteY0" fmla="*/ 10209 h 10864338"/>
              <a:gd name="connsiteX1" fmla="*/ 7864126 w 7864126"/>
              <a:gd name="connsiteY1" fmla="*/ 0 h 10864338"/>
              <a:gd name="connsiteX2" fmla="*/ 7864126 w 7864126"/>
              <a:gd name="connsiteY2" fmla="*/ 8629375 h 10864338"/>
              <a:gd name="connsiteX3" fmla="*/ 1892027 w 7864126"/>
              <a:gd name="connsiteY3" fmla="*/ 10864338 h 10864338"/>
              <a:gd name="connsiteX4" fmla="*/ 0 w 7864126"/>
              <a:gd name="connsiteY4" fmla="*/ 10209 h 10864338"/>
              <a:gd name="connsiteX0" fmla="*/ 0 w 7882850"/>
              <a:gd name="connsiteY0" fmla="*/ 10209 h 10864338"/>
              <a:gd name="connsiteX1" fmla="*/ 7864126 w 7882850"/>
              <a:gd name="connsiteY1" fmla="*/ 0 h 10864338"/>
              <a:gd name="connsiteX2" fmla="*/ 7882850 w 7882850"/>
              <a:gd name="connsiteY2" fmla="*/ 7956122 h 10864338"/>
              <a:gd name="connsiteX3" fmla="*/ 1892027 w 7882850"/>
              <a:gd name="connsiteY3" fmla="*/ 10864338 h 10864338"/>
              <a:gd name="connsiteX4" fmla="*/ 0 w 7882850"/>
              <a:gd name="connsiteY4" fmla="*/ 10209 h 10864338"/>
              <a:gd name="connsiteX0" fmla="*/ 0 w 7882850"/>
              <a:gd name="connsiteY0" fmla="*/ 10209 h 10313499"/>
              <a:gd name="connsiteX1" fmla="*/ 7864126 w 7882850"/>
              <a:gd name="connsiteY1" fmla="*/ 0 h 10313499"/>
              <a:gd name="connsiteX2" fmla="*/ 7882850 w 7882850"/>
              <a:gd name="connsiteY2" fmla="*/ 7956122 h 10313499"/>
              <a:gd name="connsiteX3" fmla="*/ 1873303 w 7882850"/>
              <a:gd name="connsiteY3" fmla="*/ 10313499 h 10313499"/>
              <a:gd name="connsiteX4" fmla="*/ 0 w 7882850"/>
              <a:gd name="connsiteY4" fmla="*/ 10209 h 10313499"/>
              <a:gd name="connsiteX0" fmla="*/ 0 w 7865927"/>
              <a:gd name="connsiteY0" fmla="*/ 10209 h 10313499"/>
              <a:gd name="connsiteX1" fmla="*/ 7864126 w 7865927"/>
              <a:gd name="connsiteY1" fmla="*/ 0 h 10313499"/>
              <a:gd name="connsiteX2" fmla="*/ 7864126 w 7865927"/>
              <a:gd name="connsiteY2" fmla="*/ 7956122 h 10313499"/>
              <a:gd name="connsiteX3" fmla="*/ 1873303 w 7865927"/>
              <a:gd name="connsiteY3" fmla="*/ 10313499 h 10313499"/>
              <a:gd name="connsiteX4" fmla="*/ 0 w 7865927"/>
              <a:gd name="connsiteY4" fmla="*/ 10209 h 10313499"/>
              <a:gd name="connsiteX0" fmla="*/ 0 w 7865927"/>
              <a:gd name="connsiteY0" fmla="*/ 10209 h 9517842"/>
              <a:gd name="connsiteX1" fmla="*/ 7864126 w 7865927"/>
              <a:gd name="connsiteY1" fmla="*/ 0 h 9517842"/>
              <a:gd name="connsiteX2" fmla="*/ 7864126 w 7865927"/>
              <a:gd name="connsiteY2" fmla="*/ 7956122 h 9517842"/>
              <a:gd name="connsiteX3" fmla="*/ 4017214 w 7865927"/>
              <a:gd name="connsiteY3" fmla="*/ 9517842 h 9517842"/>
              <a:gd name="connsiteX4" fmla="*/ 0 w 7865927"/>
              <a:gd name="connsiteY4" fmla="*/ 10209 h 951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5927" h="9517842">
                <a:moveTo>
                  <a:pt x="0" y="10209"/>
                </a:moveTo>
                <a:lnTo>
                  <a:pt x="7864126" y="0"/>
                </a:lnTo>
                <a:cubicBezTo>
                  <a:pt x="7870367" y="2652041"/>
                  <a:pt x="7857885" y="5304081"/>
                  <a:pt x="7864126" y="7956122"/>
                </a:cubicBezTo>
                <a:lnTo>
                  <a:pt x="4017214" y="9517842"/>
                </a:lnTo>
                <a:lnTo>
                  <a:pt x="0" y="10209"/>
                </a:lnTo>
                <a:close/>
              </a:path>
            </a:pathLst>
          </a:custGeom>
          <a:solidFill>
            <a:srgbClr val="678892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3" y="5517232"/>
            <a:ext cx="12192001" cy="1340769"/>
          </a:xfrm>
          <a:prstGeom prst="rtTriangle">
            <a:avLst/>
          </a:prstGeom>
          <a:solidFill>
            <a:srgbClr val="D3CF34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528" y="188640"/>
            <a:ext cx="10646947" cy="1327387"/>
            <a:chOff x="2334909" y="381483"/>
            <a:chExt cx="10646947" cy="1327387"/>
          </a:xfrm>
        </p:grpSpPr>
        <p:sp>
          <p:nvSpPr>
            <p:cNvPr id="12" name="TextBox 11"/>
            <p:cNvSpPr txBox="1"/>
            <p:nvPr/>
          </p:nvSpPr>
          <p:spPr>
            <a:xfrm>
              <a:off x="3839982" y="633345"/>
              <a:ext cx="9141874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5.</a:t>
              </a: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Chọn dấu câu phù hợp thay cho ô vuông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909" y="381483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13D36A7-E3FC-4A0F-9242-1FC77D73F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222" y="1642805"/>
            <a:ext cx="9983253" cy="4634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03336-0E10-44D6-B0E6-2215A5C613BA}"/>
              </a:ext>
            </a:extLst>
          </p:cNvPr>
          <p:cNvSpPr txBox="1"/>
          <p:nvPr/>
        </p:nvSpPr>
        <p:spPr>
          <a:xfrm>
            <a:off x="3619500" y="3496031"/>
            <a:ext cx="18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A1C2B-C8CD-4597-81FC-397586EF5C5C}"/>
              </a:ext>
            </a:extLst>
          </p:cNvPr>
          <p:cNvSpPr txBox="1"/>
          <p:nvPr/>
        </p:nvSpPr>
        <p:spPr>
          <a:xfrm>
            <a:off x="7000875" y="3496031"/>
            <a:ext cx="18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FAD5D-C8BA-4693-9264-2EEDFAB90815}"/>
              </a:ext>
            </a:extLst>
          </p:cNvPr>
          <p:cNvSpPr txBox="1"/>
          <p:nvPr/>
        </p:nvSpPr>
        <p:spPr>
          <a:xfrm>
            <a:off x="2238375" y="4853507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9A311-F5AA-4054-945C-268DECC66B09}"/>
              </a:ext>
            </a:extLst>
          </p:cNvPr>
          <p:cNvSpPr txBox="1"/>
          <p:nvPr/>
        </p:nvSpPr>
        <p:spPr>
          <a:xfrm>
            <a:off x="8896350" y="4807512"/>
            <a:ext cx="18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89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528" y="344783"/>
            <a:ext cx="112126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742950" indent="-742950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lphaLcPeriod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1" y="-8914"/>
            <a:ext cx="12195833" cy="2566799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  <a:gd name="connsiteX0" fmla="*/ 0 w 7864126"/>
              <a:gd name="connsiteY0" fmla="*/ 10209 h 4870212"/>
              <a:gd name="connsiteX1" fmla="*/ 7864126 w 7864126"/>
              <a:gd name="connsiteY1" fmla="*/ 0 h 4870212"/>
              <a:gd name="connsiteX2" fmla="*/ 7864126 w 7864126"/>
              <a:gd name="connsiteY2" fmla="*/ 3420679 h 4870212"/>
              <a:gd name="connsiteX3" fmla="*/ 356651 w 7864126"/>
              <a:gd name="connsiteY3" fmla="*/ 4870212 h 4870212"/>
              <a:gd name="connsiteX4" fmla="*/ 0 w 7864126"/>
              <a:gd name="connsiteY4" fmla="*/ 10209 h 4870212"/>
              <a:gd name="connsiteX0" fmla="*/ 0 w 7864126"/>
              <a:gd name="connsiteY0" fmla="*/ 10209 h 3420679"/>
              <a:gd name="connsiteX1" fmla="*/ 7864126 w 7864126"/>
              <a:gd name="connsiteY1" fmla="*/ 0 h 3420679"/>
              <a:gd name="connsiteX2" fmla="*/ 7864126 w 7864126"/>
              <a:gd name="connsiteY2" fmla="*/ 3420679 h 3420679"/>
              <a:gd name="connsiteX3" fmla="*/ 497081 w 7864126"/>
              <a:gd name="connsiteY3" fmla="*/ 2730998 h 3420679"/>
              <a:gd name="connsiteX4" fmla="*/ 0 w 7864126"/>
              <a:gd name="connsiteY4" fmla="*/ 10209 h 3420679"/>
              <a:gd name="connsiteX0" fmla="*/ 0 w 7864126"/>
              <a:gd name="connsiteY0" fmla="*/ 10209 h 5084511"/>
              <a:gd name="connsiteX1" fmla="*/ 7864126 w 7864126"/>
              <a:gd name="connsiteY1" fmla="*/ 0 h 5084511"/>
              <a:gd name="connsiteX2" fmla="*/ 7854764 w 7864126"/>
              <a:gd name="connsiteY2" fmla="*/ 5084511 h 5084511"/>
              <a:gd name="connsiteX3" fmla="*/ 497081 w 7864126"/>
              <a:gd name="connsiteY3" fmla="*/ 2730998 h 5084511"/>
              <a:gd name="connsiteX4" fmla="*/ 0 w 7864126"/>
              <a:gd name="connsiteY4" fmla="*/ 10209 h 5084511"/>
              <a:gd name="connsiteX0" fmla="*/ 0 w 7865026"/>
              <a:gd name="connsiteY0" fmla="*/ 10209 h 5137330"/>
              <a:gd name="connsiteX1" fmla="*/ 7864126 w 7865026"/>
              <a:gd name="connsiteY1" fmla="*/ 0 h 5137330"/>
              <a:gd name="connsiteX2" fmla="*/ 7864126 w 7865026"/>
              <a:gd name="connsiteY2" fmla="*/ 5137330 h 5137330"/>
              <a:gd name="connsiteX3" fmla="*/ 497081 w 7865026"/>
              <a:gd name="connsiteY3" fmla="*/ 2730998 h 5137330"/>
              <a:gd name="connsiteX4" fmla="*/ 0 w 7865026"/>
              <a:gd name="connsiteY4" fmla="*/ 10209 h 5137330"/>
              <a:gd name="connsiteX0" fmla="*/ 0 w 7883121"/>
              <a:gd name="connsiteY0" fmla="*/ 10209 h 5163741"/>
              <a:gd name="connsiteX1" fmla="*/ 7864126 w 7883121"/>
              <a:gd name="connsiteY1" fmla="*/ 0 h 5163741"/>
              <a:gd name="connsiteX2" fmla="*/ 7882851 w 7883121"/>
              <a:gd name="connsiteY2" fmla="*/ 5163741 h 5163741"/>
              <a:gd name="connsiteX3" fmla="*/ 497081 w 7883121"/>
              <a:gd name="connsiteY3" fmla="*/ 2730998 h 5163741"/>
              <a:gd name="connsiteX4" fmla="*/ 0 w 7883121"/>
              <a:gd name="connsiteY4" fmla="*/ 10209 h 5163741"/>
              <a:gd name="connsiteX0" fmla="*/ 0 w 7866598"/>
              <a:gd name="connsiteY0" fmla="*/ 10209 h 5163741"/>
              <a:gd name="connsiteX1" fmla="*/ 7864126 w 7866598"/>
              <a:gd name="connsiteY1" fmla="*/ 0 h 5163741"/>
              <a:gd name="connsiteX2" fmla="*/ 7865860 w 7866598"/>
              <a:gd name="connsiteY2" fmla="*/ 5163741 h 5163741"/>
              <a:gd name="connsiteX3" fmla="*/ 497081 w 7866598"/>
              <a:gd name="connsiteY3" fmla="*/ 2730998 h 5163741"/>
              <a:gd name="connsiteX4" fmla="*/ 0 w 7866598"/>
              <a:gd name="connsiteY4" fmla="*/ 10209 h 516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6598" h="5163741">
                <a:moveTo>
                  <a:pt x="0" y="10209"/>
                </a:moveTo>
                <a:lnTo>
                  <a:pt x="7864126" y="0"/>
                </a:lnTo>
                <a:cubicBezTo>
                  <a:pt x="7861005" y="1694837"/>
                  <a:pt x="7868981" y="3468904"/>
                  <a:pt x="7865860" y="5163741"/>
                </a:cubicBezTo>
                <a:lnTo>
                  <a:pt x="497081" y="2730998"/>
                </a:lnTo>
                <a:lnTo>
                  <a:pt x="0" y="102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-1840" y="5384800"/>
            <a:ext cx="12191821" cy="1494971"/>
          </a:xfrm>
          <a:custGeom>
            <a:avLst/>
            <a:gdLst>
              <a:gd name="connsiteX0" fmla="*/ 0 w 6096000"/>
              <a:gd name="connsiteY0" fmla="*/ 1484786 h 1484786"/>
              <a:gd name="connsiteX1" fmla="*/ 0 w 6096000"/>
              <a:gd name="connsiteY1" fmla="*/ 0 h 1484786"/>
              <a:gd name="connsiteX2" fmla="*/ 6096000 w 6096000"/>
              <a:gd name="connsiteY2" fmla="*/ 1484786 h 1484786"/>
              <a:gd name="connsiteX3" fmla="*/ 0 w 6096000"/>
              <a:gd name="connsiteY3" fmla="*/ 1484786 h 1484786"/>
              <a:gd name="connsiteX0" fmla="*/ 6110516 w 12206516"/>
              <a:gd name="connsiteY0" fmla="*/ 2082802 h 2082802"/>
              <a:gd name="connsiteX1" fmla="*/ 2 w 12206516"/>
              <a:gd name="connsiteY1" fmla="*/ 0 h 2082802"/>
              <a:gd name="connsiteX2" fmla="*/ 6110516 w 12206516"/>
              <a:gd name="connsiteY2" fmla="*/ 598016 h 2082802"/>
              <a:gd name="connsiteX3" fmla="*/ 12206516 w 12206516"/>
              <a:gd name="connsiteY3" fmla="*/ 2082802 h 2082802"/>
              <a:gd name="connsiteX4" fmla="*/ 6110516 w 12206516"/>
              <a:gd name="connsiteY4" fmla="*/ 2082802 h 2082802"/>
              <a:gd name="connsiteX0" fmla="*/ 6761696 w 12857696"/>
              <a:gd name="connsiteY0" fmla="*/ 2082802 h 2165856"/>
              <a:gd name="connsiteX1" fmla="*/ 651182 w 12857696"/>
              <a:gd name="connsiteY1" fmla="*/ 2046514 h 2165856"/>
              <a:gd name="connsiteX2" fmla="*/ 651182 w 12857696"/>
              <a:gd name="connsiteY2" fmla="*/ 0 h 2165856"/>
              <a:gd name="connsiteX3" fmla="*/ 6761696 w 12857696"/>
              <a:gd name="connsiteY3" fmla="*/ 598016 h 2165856"/>
              <a:gd name="connsiteX4" fmla="*/ 12857696 w 12857696"/>
              <a:gd name="connsiteY4" fmla="*/ 2082802 h 2165856"/>
              <a:gd name="connsiteX5" fmla="*/ 6761696 w 12857696"/>
              <a:gd name="connsiteY5" fmla="*/ 2082802 h 2165856"/>
              <a:gd name="connsiteX0" fmla="*/ 6423916 w 12519916"/>
              <a:gd name="connsiteY0" fmla="*/ 2082802 h 2165856"/>
              <a:gd name="connsiteX1" fmla="*/ 313402 w 12519916"/>
              <a:gd name="connsiteY1" fmla="*/ 2046514 h 2165856"/>
              <a:gd name="connsiteX2" fmla="*/ 313402 w 12519916"/>
              <a:gd name="connsiteY2" fmla="*/ 0 h 2165856"/>
              <a:gd name="connsiteX3" fmla="*/ 6423916 w 12519916"/>
              <a:gd name="connsiteY3" fmla="*/ 598016 h 2165856"/>
              <a:gd name="connsiteX4" fmla="*/ 12519916 w 12519916"/>
              <a:gd name="connsiteY4" fmla="*/ 2082802 h 2165856"/>
              <a:gd name="connsiteX5" fmla="*/ 6423916 w 12519916"/>
              <a:gd name="connsiteY5" fmla="*/ 2082802 h 2165856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423916 w 12519916"/>
              <a:gd name="connsiteY0" fmla="*/ 2082802 h 2082802"/>
              <a:gd name="connsiteX1" fmla="*/ 313402 w 12519916"/>
              <a:gd name="connsiteY1" fmla="*/ 2046514 h 2082802"/>
              <a:gd name="connsiteX2" fmla="*/ 313402 w 12519916"/>
              <a:gd name="connsiteY2" fmla="*/ 0 h 2082802"/>
              <a:gd name="connsiteX3" fmla="*/ 6423916 w 12519916"/>
              <a:gd name="connsiteY3" fmla="*/ 598016 h 2082802"/>
              <a:gd name="connsiteX4" fmla="*/ 12519916 w 12519916"/>
              <a:gd name="connsiteY4" fmla="*/ 2082802 h 2082802"/>
              <a:gd name="connsiteX5" fmla="*/ 6423916 w 12519916"/>
              <a:gd name="connsiteY5" fmla="*/ 2082802 h 2082802"/>
              <a:gd name="connsiteX0" fmla="*/ 6120751 w 12216751"/>
              <a:gd name="connsiteY0" fmla="*/ 2082802 h 2082802"/>
              <a:gd name="connsiteX1" fmla="*/ 10237 w 12216751"/>
              <a:gd name="connsiteY1" fmla="*/ 2046514 h 2082802"/>
              <a:gd name="connsiteX2" fmla="*/ 10237 w 12216751"/>
              <a:gd name="connsiteY2" fmla="*/ 0 h 2082802"/>
              <a:gd name="connsiteX3" fmla="*/ 6120751 w 12216751"/>
              <a:gd name="connsiteY3" fmla="*/ 598016 h 2082802"/>
              <a:gd name="connsiteX4" fmla="*/ 12216751 w 12216751"/>
              <a:gd name="connsiteY4" fmla="*/ 2082802 h 2082802"/>
              <a:gd name="connsiteX5" fmla="*/ 6120751 w 12216751"/>
              <a:gd name="connsiteY5" fmla="*/ 2082802 h 2082802"/>
              <a:gd name="connsiteX0" fmla="*/ 6116131 w 12212131"/>
              <a:gd name="connsiteY0" fmla="*/ 2082802 h 2104571"/>
              <a:gd name="connsiteX1" fmla="*/ 34646 w 12212131"/>
              <a:gd name="connsiteY1" fmla="*/ 2104571 h 2104571"/>
              <a:gd name="connsiteX2" fmla="*/ 5617 w 12212131"/>
              <a:gd name="connsiteY2" fmla="*/ 0 h 2104571"/>
              <a:gd name="connsiteX3" fmla="*/ 6116131 w 12212131"/>
              <a:gd name="connsiteY3" fmla="*/ 598016 h 2104571"/>
              <a:gd name="connsiteX4" fmla="*/ 12212131 w 12212131"/>
              <a:gd name="connsiteY4" fmla="*/ 2082802 h 2104571"/>
              <a:gd name="connsiteX5" fmla="*/ 6116131 w 12212131"/>
              <a:gd name="connsiteY5" fmla="*/ 2082802 h 2104571"/>
              <a:gd name="connsiteX0" fmla="*/ 6119790 w 12215790"/>
              <a:gd name="connsiteY0" fmla="*/ 2082802 h 2104571"/>
              <a:gd name="connsiteX1" fmla="*/ 38305 w 12215790"/>
              <a:gd name="connsiteY1" fmla="*/ 2104571 h 2104571"/>
              <a:gd name="connsiteX2" fmla="*/ 9276 w 12215790"/>
              <a:gd name="connsiteY2" fmla="*/ 0 h 2104571"/>
              <a:gd name="connsiteX3" fmla="*/ 6119790 w 12215790"/>
              <a:gd name="connsiteY3" fmla="*/ 598016 h 2104571"/>
              <a:gd name="connsiteX4" fmla="*/ 12215790 w 12215790"/>
              <a:gd name="connsiteY4" fmla="*/ 2082802 h 2104571"/>
              <a:gd name="connsiteX5" fmla="*/ 6119790 w 1221579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598016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109360 w 12205360"/>
              <a:gd name="connsiteY3" fmla="*/ 4383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2082802 h 2104571"/>
              <a:gd name="connsiteX1" fmla="*/ 27875 w 12205360"/>
              <a:gd name="connsiteY1" fmla="*/ 2104571 h 2104571"/>
              <a:gd name="connsiteX2" fmla="*/ 13361 w 12205360"/>
              <a:gd name="connsiteY2" fmla="*/ 0 h 2104571"/>
              <a:gd name="connsiteX3" fmla="*/ 6094846 w 12205360"/>
              <a:gd name="connsiteY3" fmla="*/ 743159 h 2104571"/>
              <a:gd name="connsiteX4" fmla="*/ 12205360 w 12205360"/>
              <a:gd name="connsiteY4" fmla="*/ 2082802 h 2104571"/>
              <a:gd name="connsiteX5" fmla="*/ 6109360 w 12205360"/>
              <a:gd name="connsiteY5" fmla="*/ 2082802 h 2104571"/>
              <a:gd name="connsiteX0" fmla="*/ 6109360 w 12205360"/>
              <a:gd name="connsiteY0" fmla="*/ 1473202 h 1494971"/>
              <a:gd name="connsiteX1" fmla="*/ 27875 w 12205360"/>
              <a:gd name="connsiteY1" fmla="*/ 1494971 h 1494971"/>
              <a:gd name="connsiteX2" fmla="*/ 13361 w 12205360"/>
              <a:gd name="connsiteY2" fmla="*/ 0 h 1494971"/>
              <a:gd name="connsiteX3" fmla="*/ 6094846 w 12205360"/>
              <a:gd name="connsiteY3" fmla="*/ 133559 h 1494971"/>
              <a:gd name="connsiteX4" fmla="*/ 12205360 w 12205360"/>
              <a:gd name="connsiteY4" fmla="*/ 1473202 h 1494971"/>
              <a:gd name="connsiteX5" fmla="*/ 6109360 w 12205360"/>
              <a:gd name="connsiteY5" fmla="*/ 1473202 h 1494971"/>
              <a:gd name="connsiteX0" fmla="*/ 6098118 w 12194118"/>
              <a:gd name="connsiteY0" fmla="*/ 1473202 h 1494971"/>
              <a:gd name="connsiteX1" fmla="*/ 16633 w 12194118"/>
              <a:gd name="connsiteY1" fmla="*/ 1494971 h 1494971"/>
              <a:gd name="connsiteX2" fmla="*/ 2119 w 12194118"/>
              <a:gd name="connsiteY2" fmla="*/ 0 h 1494971"/>
              <a:gd name="connsiteX3" fmla="*/ 6083604 w 12194118"/>
              <a:gd name="connsiteY3" fmla="*/ 133559 h 1494971"/>
              <a:gd name="connsiteX4" fmla="*/ 12194118 w 12194118"/>
              <a:gd name="connsiteY4" fmla="*/ 1473202 h 1494971"/>
              <a:gd name="connsiteX5" fmla="*/ 6098118 w 12194118"/>
              <a:gd name="connsiteY5" fmla="*/ 1473202 h 1494971"/>
              <a:gd name="connsiteX0" fmla="*/ 6091514 w 12187514"/>
              <a:gd name="connsiteY0" fmla="*/ 1473202 h 1494971"/>
              <a:gd name="connsiteX1" fmla="*/ 10029 w 12187514"/>
              <a:gd name="connsiteY1" fmla="*/ 1494971 h 1494971"/>
              <a:gd name="connsiteX2" fmla="*/ 24544 w 12187514"/>
              <a:gd name="connsiteY2" fmla="*/ 0 h 1494971"/>
              <a:gd name="connsiteX3" fmla="*/ 6077000 w 12187514"/>
              <a:gd name="connsiteY3" fmla="*/ 133559 h 1494971"/>
              <a:gd name="connsiteX4" fmla="*/ 12187514 w 12187514"/>
              <a:gd name="connsiteY4" fmla="*/ 1473202 h 1494971"/>
              <a:gd name="connsiteX5" fmla="*/ 6091514 w 12187514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3202 h 1494971"/>
              <a:gd name="connsiteX5" fmla="*/ 6093982 w 12189982"/>
              <a:gd name="connsiteY5" fmla="*/ 1473202 h 1494971"/>
              <a:gd name="connsiteX0" fmla="*/ 6093982 w 12189982"/>
              <a:gd name="connsiteY0" fmla="*/ 1473202 h 1494971"/>
              <a:gd name="connsiteX1" fmla="*/ 12497 w 12189982"/>
              <a:gd name="connsiteY1" fmla="*/ 1494971 h 1494971"/>
              <a:gd name="connsiteX2" fmla="*/ 12497 w 12189982"/>
              <a:gd name="connsiteY2" fmla="*/ 0 h 1494971"/>
              <a:gd name="connsiteX3" fmla="*/ 6079468 w 12189982"/>
              <a:gd name="connsiteY3" fmla="*/ 133559 h 1494971"/>
              <a:gd name="connsiteX4" fmla="*/ 12189982 w 12189982"/>
              <a:gd name="connsiteY4" fmla="*/ 1479508 h 1494971"/>
              <a:gd name="connsiteX5" fmla="*/ 6093982 w 12189982"/>
              <a:gd name="connsiteY5" fmla="*/ 1473202 h 1494971"/>
              <a:gd name="connsiteX0" fmla="*/ 6093982 w 12199441"/>
              <a:gd name="connsiteY0" fmla="*/ 1473202 h 1494971"/>
              <a:gd name="connsiteX1" fmla="*/ 12497 w 12199441"/>
              <a:gd name="connsiteY1" fmla="*/ 1494971 h 1494971"/>
              <a:gd name="connsiteX2" fmla="*/ 12497 w 12199441"/>
              <a:gd name="connsiteY2" fmla="*/ 0 h 1494971"/>
              <a:gd name="connsiteX3" fmla="*/ 6079468 w 12199441"/>
              <a:gd name="connsiteY3" fmla="*/ 133559 h 1494971"/>
              <a:gd name="connsiteX4" fmla="*/ 12199441 w 12199441"/>
              <a:gd name="connsiteY4" fmla="*/ 1482661 h 1494971"/>
              <a:gd name="connsiteX5" fmla="*/ 6093982 w 12199441"/>
              <a:gd name="connsiteY5" fmla="*/ 1473202 h 1494971"/>
              <a:gd name="connsiteX0" fmla="*/ 6093982 w 12188011"/>
              <a:gd name="connsiteY0" fmla="*/ 1473202 h 1494971"/>
              <a:gd name="connsiteX1" fmla="*/ 12497 w 12188011"/>
              <a:gd name="connsiteY1" fmla="*/ 1494971 h 1494971"/>
              <a:gd name="connsiteX2" fmla="*/ 12497 w 12188011"/>
              <a:gd name="connsiteY2" fmla="*/ 0 h 1494971"/>
              <a:gd name="connsiteX3" fmla="*/ 6079468 w 12188011"/>
              <a:gd name="connsiteY3" fmla="*/ 133559 h 1494971"/>
              <a:gd name="connsiteX4" fmla="*/ 12188011 w 12188011"/>
              <a:gd name="connsiteY4" fmla="*/ 1471231 h 1494971"/>
              <a:gd name="connsiteX5" fmla="*/ 6093982 w 12188011"/>
              <a:gd name="connsiteY5" fmla="*/ 1473202 h 1494971"/>
              <a:gd name="connsiteX0" fmla="*/ 6093982 w 12191821"/>
              <a:gd name="connsiteY0" fmla="*/ 1473202 h 1494971"/>
              <a:gd name="connsiteX1" fmla="*/ 12497 w 12191821"/>
              <a:gd name="connsiteY1" fmla="*/ 1494971 h 1494971"/>
              <a:gd name="connsiteX2" fmla="*/ 12497 w 12191821"/>
              <a:gd name="connsiteY2" fmla="*/ 0 h 1494971"/>
              <a:gd name="connsiteX3" fmla="*/ 6079468 w 12191821"/>
              <a:gd name="connsiteY3" fmla="*/ 133559 h 1494971"/>
              <a:gd name="connsiteX4" fmla="*/ 12191821 w 12191821"/>
              <a:gd name="connsiteY4" fmla="*/ 1475041 h 1494971"/>
              <a:gd name="connsiteX5" fmla="*/ 6093982 w 12191821"/>
              <a:gd name="connsiteY5" fmla="*/ 1473202 h 14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821" h="1494971">
                <a:moveTo>
                  <a:pt x="6093982" y="1473202"/>
                </a:moveTo>
                <a:lnTo>
                  <a:pt x="12497" y="1494971"/>
                </a:lnTo>
                <a:cubicBezTo>
                  <a:pt x="-18951" y="-608391"/>
                  <a:pt x="19754" y="2046025"/>
                  <a:pt x="12497" y="0"/>
                </a:cubicBezTo>
                <a:lnTo>
                  <a:pt x="6079468" y="133559"/>
                </a:lnTo>
                <a:lnTo>
                  <a:pt x="12191821" y="1475041"/>
                </a:lnTo>
                <a:lnTo>
                  <a:pt x="6093982" y="147320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06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6" y="3413427"/>
            <a:ext cx="5807517" cy="25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7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702061" y="3723183"/>
            <a:ext cx="1987088" cy="2881509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31" y="3682612"/>
            <a:ext cx="1513399" cy="2922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71" y="1025945"/>
            <a:ext cx="6184045" cy="25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F1F3C22-9498-9241-915E-979C575678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D6A3C-F9FF-A730-5B4E-03B3406B4106}"/>
              </a:ext>
            </a:extLst>
          </p:cNvPr>
          <p:cNvSpPr/>
          <p:nvPr/>
        </p:nvSpPr>
        <p:spPr>
          <a:xfrm>
            <a:off x="1001810" y="1130356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D82185-ACB2-2F68-68E9-FE62811DD2DA}"/>
              </a:ext>
            </a:extLst>
          </p:cNvPr>
          <p:cNvSpPr txBox="1">
            <a:spLocks/>
          </p:cNvSpPr>
          <p:nvPr/>
        </p:nvSpPr>
        <p:spPr>
          <a:xfrm>
            <a:off x="3544435" y="28388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8C8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F59C3-AC2D-BF46-4682-2FC1D2617BD8}"/>
              </a:ext>
            </a:extLst>
          </p:cNvPr>
          <p:cNvSpPr/>
          <p:nvPr/>
        </p:nvSpPr>
        <p:spPr>
          <a:xfrm>
            <a:off x="-2093719" y="184639"/>
            <a:ext cx="1580972" cy="155870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35F655-F751-C7BE-169A-1C3D2CAA9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67740"/>
              </p:ext>
            </p:extLst>
          </p:nvPr>
        </p:nvGraphicFramePr>
        <p:xfrm>
          <a:off x="897631" y="959011"/>
          <a:ext cx="10182063" cy="46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33D36AB-4F44-DBB8-EC4E-C9613B26D96D}"/>
              </a:ext>
            </a:extLst>
          </p:cNvPr>
          <p:cNvSpPr/>
          <p:nvPr/>
        </p:nvSpPr>
        <p:spPr>
          <a:xfrm>
            <a:off x="1242924" y="4380762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E472E5-5D8D-B869-20B0-4FE88BB2D5C7}"/>
              </a:ext>
            </a:extLst>
          </p:cNvPr>
          <p:cNvSpPr/>
          <p:nvPr/>
        </p:nvSpPr>
        <p:spPr>
          <a:xfrm>
            <a:off x="1151047" y="1988289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4192" y="1139061"/>
            <a:ext cx="8228569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nl-NL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Nhận </a:t>
            </a:r>
            <a:r>
              <a:rPr lang="nl-NL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 được chi tiết và nội dung chính trong các bài đọc. </a:t>
            </a:r>
            <a:endParaRPr lang="nl-NL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Tìm được các từ ngữ chỉ sự vật</a:t>
            </a:r>
            <a:r>
              <a:rPr lang="nl-NL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nl-NL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chất, </a:t>
            </a:r>
            <a:r>
              <a:rPr lang="nl-NL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nl-NL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động.  - Phân </a:t>
            </a:r>
            <a:r>
              <a:rPr lang="nl-NL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 được câu kể, câu cảm và câu hỏi, biết cách dùng đúng các dấu câu: dấu chấm, dấu chấm hỏi, dấu chấm than.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573" y="4152233"/>
            <a:ext cx="838512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C00000"/>
                </a:solidFill>
              </a:rPr>
              <a:t>-</a:t>
            </a:r>
            <a:r>
              <a:rPr lang="nl-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nl-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nl-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nl-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cảm, biết vận dụng nội dung bài học trong các mối quan hệ của bản thân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 để đặt câu và viết đoạn văn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0326">
            <a:off x="10743390" y="5126748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669" y="5712341"/>
            <a:ext cx="1231407" cy="110034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DC21A4-72CA-44CF-AA12-736CFF3B8234}"/>
              </a:ext>
            </a:extLst>
          </p:cNvPr>
          <p:cNvGrpSpPr/>
          <p:nvPr/>
        </p:nvGrpSpPr>
        <p:grpSpPr>
          <a:xfrm>
            <a:off x="1731844" y="-85725"/>
            <a:ext cx="8211493" cy="1362076"/>
            <a:chOff x="6193684" y="2795626"/>
            <a:chExt cx="8211493" cy="136207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44C9B84-66F4-4397-B783-E535BB199408}"/>
                </a:ext>
              </a:extLst>
            </p:cNvPr>
            <p:cNvGrpSpPr/>
            <p:nvPr/>
          </p:nvGrpSpPr>
          <p:grpSpPr>
            <a:xfrm>
              <a:off x="6193684" y="3258756"/>
              <a:ext cx="8211493" cy="898946"/>
              <a:chOff x="-230929" y="3258756"/>
              <a:chExt cx="8211493" cy="89894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4B812D-90DA-44B4-994D-78B186850CAB}"/>
                  </a:ext>
                </a:extLst>
              </p:cNvPr>
              <p:cNvSpPr/>
              <p:nvPr/>
            </p:nvSpPr>
            <p:spPr>
              <a:xfrm>
                <a:off x="1024380" y="3258756"/>
                <a:ext cx="5700877" cy="89894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DA7EC4-5010-4013-B297-3C69DC65BE12}"/>
                  </a:ext>
                </a:extLst>
              </p:cNvPr>
              <p:cNvSpPr txBox="1"/>
              <p:nvPr/>
            </p:nvSpPr>
            <p:spPr>
              <a:xfrm>
                <a:off x="-230929" y="3414779"/>
                <a:ext cx="8211493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Đoán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8" name="图片 2">
              <a:extLst>
                <a:ext uri="{FF2B5EF4-FFF2-40B4-BE49-F238E27FC236}">
                  <a16:creationId xmlns:a16="http://schemas.microsoft.com/office/drawing/2014/main" id="{9D520EF3-4B91-432E-9348-A415557B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97177">
              <a:off x="6905910" y="2795626"/>
              <a:ext cx="964725" cy="13589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30B553-AEAD-47DA-84BA-390C71F42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659" y="1376402"/>
            <a:ext cx="4314304" cy="5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646D2DC-B166-4827-A0EA-13D6D8E56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2440784"/>
            <a:ext cx="3155156" cy="441721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EB3A29-FB6C-4A09-A5F9-C48AB0967FA2}"/>
              </a:ext>
            </a:extLst>
          </p:cNvPr>
          <p:cNvCxnSpPr>
            <a:cxnSpLocks/>
          </p:cNvCxnSpPr>
          <p:nvPr/>
        </p:nvCxnSpPr>
        <p:spPr>
          <a:xfrm flipV="1">
            <a:off x="4368800" y="5257800"/>
            <a:ext cx="841216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C2D584-B3C8-487C-B756-DDB59B6B9AF2}"/>
              </a:ext>
            </a:extLst>
          </p:cNvPr>
          <p:cNvCxnSpPr>
            <a:cxnSpLocks/>
          </p:cNvCxnSpPr>
          <p:nvPr/>
        </p:nvCxnSpPr>
        <p:spPr>
          <a:xfrm flipV="1">
            <a:off x="5226695" y="4360290"/>
            <a:ext cx="980724" cy="917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4550E1-1AE7-4DD3-9B6D-8061A34E4992}"/>
              </a:ext>
            </a:extLst>
          </p:cNvPr>
          <p:cNvCxnSpPr>
            <a:cxnSpLocks/>
          </p:cNvCxnSpPr>
          <p:nvPr/>
        </p:nvCxnSpPr>
        <p:spPr>
          <a:xfrm flipV="1">
            <a:off x="6316429" y="3419044"/>
            <a:ext cx="716727" cy="978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BA1690-BC28-4E55-9B27-4603D8322E8D}"/>
              </a:ext>
            </a:extLst>
          </p:cNvPr>
          <p:cNvCxnSpPr>
            <a:cxnSpLocks/>
            <a:endCxn id="36" idx="4"/>
          </p:cNvCxnSpPr>
          <p:nvPr/>
        </p:nvCxnSpPr>
        <p:spPr>
          <a:xfrm flipH="1" flipV="1">
            <a:off x="5982728" y="2451665"/>
            <a:ext cx="891648" cy="780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64A5CA-7662-4700-8F8D-F44619D26697}"/>
              </a:ext>
            </a:extLst>
          </p:cNvPr>
          <p:cNvCxnSpPr>
            <a:cxnSpLocks/>
            <a:stCxn id="36" idx="2"/>
            <a:endCxn id="37" idx="5"/>
          </p:cNvCxnSpPr>
          <p:nvPr/>
        </p:nvCxnSpPr>
        <p:spPr>
          <a:xfrm flipH="1" flipV="1">
            <a:off x="5281467" y="1832680"/>
            <a:ext cx="553316" cy="471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AF44AA-E1B3-4657-B4D5-444BC3C62481}"/>
              </a:ext>
            </a:extLst>
          </p:cNvPr>
          <p:cNvCxnSpPr>
            <a:cxnSpLocks/>
            <a:stCxn id="37" idx="1"/>
            <a:endCxn id="40" idx="3"/>
          </p:cNvCxnSpPr>
          <p:nvPr/>
        </p:nvCxnSpPr>
        <p:spPr>
          <a:xfrm flipV="1">
            <a:off x="5072240" y="227178"/>
            <a:ext cx="836355" cy="139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D1AA67E-C8AD-4E82-8ECD-53C61A1CC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35494">
            <a:off x="3597333" y="4936581"/>
            <a:ext cx="928331" cy="15932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EDC8E27-19F6-4456-A549-B9E2D5FAE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11947" y="1993757"/>
            <a:ext cx="1056285" cy="1478800"/>
          </a:xfrm>
          <a:prstGeom prst="rect">
            <a:avLst/>
          </a:prstGeom>
        </p:spPr>
      </p:pic>
      <p:pic>
        <p:nvPicPr>
          <p:cNvPr id="44" name="Picture 43">
            <a:hlinkClick r:id="" action="ppaction://noaction"/>
            <a:extLst>
              <a:ext uri="{FF2B5EF4-FFF2-40B4-BE49-F238E27FC236}">
                <a16:creationId xmlns:a16="http://schemas.microsoft.com/office/drawing/2014/main" id="{8CCC67FE-EA5B-4D1D-A44C-07B930D79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499" y="622713"/>
            <a:ext cx="1056285" cy="1478800"/>
          </a:xfrm>
          <a:prstGeom prst="rect">
            <a:avLst/>
          </a:prstGeom>
        </p:spPr>
      </p:pic>
      <p:sp>
        <p:nvSpPr>
          <p:cNvPr id="58" name="矩形 20">
            <a:extLst>
              <a:ext uri="{FF2B5EF4-FFF2-40B4-BE49-F238E27FC236}">
                <a16:creationId xmlns:a16="http://schemas.microsoft.com/office/drawing/2014/main" id="{01F439FC-9FB9-4C67-AF9F-19512E9D205C}"/>
              </a:ext>
            </a:extLst>
          </p:cNvPr>
          <p:cNvSpPr/>
          <p:nvPr/>
        </p:nvSpPr>
        <p:spPr>
          <a:xfrm>
            <a:off x="7247165" y="0"/>
            <a:ext cx="4944836" cy="189808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5867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迷你简少儿" panose="03000509000000000000" pitchFamily="65" charset="-122"/>
                <a:cs typeface="Arial"/>
                <a:sym typeface="Arial"/>
              </a:rPr>
              <a:t>CHINH PHỤC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5867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Showcard" panose="02040603050506020204" pitchFamily="18" charset="0"/>
                <a:ea typeface="迷你简少儿" panose="03000509000000000000" pitchFamily="65" charset="-122"/>
                <a:cs typeface="Arial"/>
                <a:sym typeface="Arial"/>
              </a:rPr>
              <a:t>ĐỈNH NÚI</a:t>
            </a:r>
            <a:endParaRPr kumimoji="0" lang="zh-CN" altLang="en-US" sz="5867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Showcard" panose="02040603050506020204" pitchFamily="18" charset="0"/>
              <a:ea typeface="迷你简少儿" panose="03000509000000000000" pitchFamily="65" charset="-122"/>
              <a:cs typeface="Arial"/>
              <a:sym typeface="Arial"/>
            </a:endParaRPr>
          </a:p>
        </p:txBody>
      </p:sp>
      <p:sp>
        <p:nvSpPr>
          <p:cNvPr id="32" name="1 - 9Slide.vn">
            <a:hlinkClick r:id="rId7" action="ppaction://hlinksldjump"/>
            <a:extLst>
              <a:ext uri="{FF2B5EF4-FFF2-40B4-BE49-F238E27FC236}">
                <a16:creationId xmlns:a16="http://schemas.microsoft.com/office/drawing/2014/main" id="{9E07689F-5EE4-4F22-852D-7C6EA9F252C4}"/>
              </a:ext>
            </a:extLst>
          </p:cNvPr>
          <p:cNvSpPr/>
          <p:nvPr/>
        </p:nvSpPr>
        <p:spPr>
          <a:xfrm>
            <a:off x="4914125" y="5199996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4" name="2 - 9Slide.vn">
            <a:hlinkClick r:id="rId8" action="ppaction://hlinksldjump"/>
            <a:extLst>
              <a:ext uri="{FF2B5EF4-FFF2-40B4-BE49-F238E27FC236}">
                <a16:creationId xmlns:a16="http://schemas.microsoft.com/office/drawing/2014/main" id="{0BD556A9-B251-403D-9C8C-22B2B0F5585B}"/>
              </a:ext>
            </a:extLst>
          </p:cNvPr>
          <p:cNvSpPr/>
          <p:nvPr/>
        </p:nvSpPr>
        <p:spPr>
          <a:xfrm>
            <a:off x="6013208" y="4231935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5" name="3 - 9Slide.vn">
            <a:hlinkClick r:id="rId9" action="ppaction://hlinksldjump"/>
            <a:extLst>
              <a:ext uri="{FF2B5EF4-FFF2-40B4-BE49-F238E27FC236}">
                <a16:creationId xmlns:a16="http://schemas.microsoft.com/office/drawing/2014/main" id="{7E1F031F-7602-4959-A841-E1A6AB077209}"/>
              </a:ext>
            </a:extLst>
          </p:cNvPr>
          <p:cNvSpPr/>
          <p:nvPr/>
        </p:nvSpPr>
        <p:spPr>
          <a:xfrm>
            <a:off x="6885209" y="3301868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6" name="4 - 9Slide.vn">
            <a:hlinkClick r:id="rId10" action="ppaction://hlinksldjump"/>
            <a:extLst>
              <a:ext uri="{FF2B5EF4-FFF2-40B4-BE49-F238E27FC236}">
                <a16:creationId xmlns:a16="http://schemas.microsoft.com/office/drawing/2014/main" id="{FFB7A084-319B-4DAC-9C30-DF54ACDCF302}"/>
              </a:ext>
            </a:extLst>
          </p:cNvPr>
          <p:cNvSpPr/>
          <p:nvPr/>
        </p:nvSpPr>
        <p:spPr>
          <a:xfrm>
            <a:off x="5834783" y="2155775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5 - 9Slide.vn">
            <a:hlinkClick r:id="rId11" action="ppaction://hlinksldjump"/>
            <a:extLst>
              <a:ext uri="{FF2B5EF4-FFF2-40B4-BE49-F238E27FC236}">
                <a16:creationId xmlns:a16="http://schemas.microsoft.com/office/drawing/2014/main" id="{241AFA89-58B2-43FE-91B6-0E4C98CF3ABD}"/>
              </a:ext>
            </a:extLst>
          </p:cNvPr>
          <p:cNvSpPr/>
          <p:nvPr/>
        </p:nvSpPr>
        <p:spPr>
          <a:xfrm>
            <a:off x="5028908" y="1580121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6 - 9Slide.vn">
            <a:hlinkClick r:id="rId12" action="ppaction://hlinksldjump"/>
            <a:extLst>
              <a:ext uri="{FF2B5EF4-FFF2-40B4-BE49-F238E27FC236}">
                <a16:creationId xmlns:a16="http://schemas.microsoft.com/office/drawing/2014/main" id="{390C5834-AD98-4E34-B42F-968C1F7843CC}"/>
              </a:ext>
            </a:extLst>
          </p:cNvPr>
          <p:cNvSpPr/>
          <p:nvPr/>
        </p:nvSpPr>
        <p:spPr>
          <a:xfrm>
            <a:off x="5865263" y="-25382"/>
            <a:ext cx="295891" cy="29589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65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838200">
                  <a:srgbClr val="FF0000">
                    <a:alpha val="5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2446DE-AC75-4AB2-BC36-F6FB1CBF4235}"/>
              </a:ext>
            </a:extLst>
          </p:cNvPr>
          <p:cNvSpPr txBox="1"/>
          <p:nvPr/>
        </p:nvSpPr>
        <p:spPr>
          <a:xfrm>
            <a:off x="-3657602" y="366273"/>
            <a:ext cx="3374551" cy="2390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từng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chấm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tròn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leo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núi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5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250"/>
                            </p:stCondLst>
                            <p:childTnLst>
                              <p:par>
                                <p:cTn id="8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750"/>
                            </p:stCondLst>
                            <p:childTnLst>
                              <p:par>
                                <p:cTn id="92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7899 0.026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129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7.40741E-7 L 0.03351 -0.1135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592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358 L 0.12014 -0.25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-0.2537 L 0.18767 -0.3876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20988E-6 L -0.06267 -0.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67 -0.1 L -0.12639 -0.2138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88E-6 L 0.08194 -0.0975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4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41541"/>
            <a:ext cx="11988800" cy="737720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spcBef>
                <a:spcPct val="0"/>
              </a:spcBef>
              <a:buClrTx/>
              <a:buFont typeface="Arial" panose="020B0604020202020204" pitchFamily="34" charset="0"/>
              <a:buNone/>
              <a:defRPr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733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Đoán</a:t>
            </a:r>
            <a:r>
              <a:rPr kumimoji="0" lang="en-US" altLang="en-US" sz="3733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733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altLang="en-US" sz="3733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733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altLang="en-US" sz="3733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3733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endParaRPr kumimoji="0" lang="en-US" altLang="en-US" sz="3733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2692891" y="4619754"/>
            <a:ext cx="4945625" cy="953983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Tạm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biệt mùa 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692890" y="3368620"/>
            <a:ext cx="4945624" cy="953983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377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hè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743200" y="2137639"/>
            <a:ext cx="4945624" cy="933831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hè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lánh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232290" y="4639584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158358" y="2031121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256958" y="3388451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D2954FD0-7E10-430D-AF8B-F4E3993C0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96089"/>
            <a:ext cx="2950363" cy="4055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89DBED-3BFD-4E2D-898C-6D8AFDB3262F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7EC17D-7037-48B8-B9E3-0FE18881C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9914" y="1122837"/>
            <a:ext cx="4182086" cy="33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5802E-6 L 0.71806 0.00957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0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61;p43">
            <a:extLst>
              <a:ext uri="{FF2B5EF4-FFF2-40B4-BE49-F238E27FC236}">
                <a16:creationId xmlns:a16="http://schemas.microsoft.com/office/drawing/2014/main" id="{A8FD6A7F-2934-4C27-BBAC-512F2BAD6092}"/>
              </a:ext>
            </a:extLst>
          </p:cNvPr>
          <p:cNvGrpSpPr/>
          <p:nvPr/>
        </p:nvGrpSpPr>
        <p:grpSpPr>
          <a:xfrm>
            <a:off x="10127800" y="3429769"/>
            <a:ext cx="2064201" cy="3163367"/>
            <a:chOff x="414092" y="2234570"/>
            <a:chExt cx="1548151" cy="2372525"/>
          </a:xfrm>
        </p:grpSpPr>
        <p:sp>
          <p:nvSpPr>
            <p:cNvPr id="14" name="Google Shape;2362;p43">
              <a:extLst>
                <a:ext uri="{FF2B5EF4-FFF2-40B4-BE49-F238E27FC236}">
                  <a16:creationId xmlns:a16="http://schemas.microsoft.com/office/drawing/2014/main" id="{5EAC66CA-7CA2-44E7-A2AE-4C666B46AC87}"/>
                </a:ext>
              </a:extLst>
            </p:cNvPr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63;p43">
              <a:extLst>
                <a:ext uri="{FF2B5EF4-FFF2-40B4-BE49-F238E27FC236}">
                  <a16:creationId xmlns:a16="http://schemas.microsoft.com/office/drawing/2014/main" id="{628861A6-B54C-4786-ADFE-AE117E847B86}"/>
                </a:ext>
              </a:extLst>
            </p:cNvPr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64;p43">
              <a:extLst>
                <a:ext uri="{FF2B5EF4-FFF2-40B4-BE49-F238E27FC236}">
                  <a16:creationId xmlns:a16="http://schemas.microsoft.com/office/drawing/2014/main" id="{20B9329F-D01F-4439-9AF1-20198936D855}"/>
                </a:ext>
              </a:extLst>
            </p:cNvPr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365;p43">
              <a:extLst>
                <a:ext uri="{FF2B5EF4-FFF2-40B4-BE49-F238E27FC236}">
                  <a16:creationId xmlns:a16="http://schemas.microsoft.com/office/drawing/2014/main" id="{5C81A777-3A30-4147-B8EC-4EF16AD22E84}"/>
                </a:ext>
              </a:extLst>
            </p:cNvPr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66;p43">
              <a:extLst>
                <a:ext uri="{FF2B5EF4-FFF2-40B4-BE49-F238E27FC236}">
                  <a16:creationId xmlns:a16="http://schemas.microsoft.com/office/drawing/2014/main" id="{304B949F-F89E-4280-B8B5-7B8E9EC2B13B}"/>
                </a:ext>
              </a:extLst>
            </p:cNvPr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67;p43">
              <a:extLst>
                <a:ext uri="{FF2B5EF4-FFF2-40B4-BE49-F238E27FC236}">
                  <a16:creationId xmlns:a16="http://schemas.microsoft.com/office/drawing/2014/main" id="{4D32CF61-5393-4C7C-9D5C-B489D68A2979}"/>
                </a:ext>
              </a:extLst>
            </p:cNvPr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68;p43">
              <a:extLst>
                <a:ext uri="{FF2B5EF4-FFF2-40B4-BE49-F238E27FC236}">
                  <a16:creationId xmlns:a16="http://schemas.microsoft.com/office/drawing/2014/main" id="{E9842303-5180-4F9B-808E-477BD64F600A}"/>
                </a:ext>
              </a:extLst>
            </p:cNvPr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369;p43">
              <a:extLst>
                <a:ext uri="{FF2B5EF4-FFF2-40B4-BE49-F238E27FC236}">
                  <a16:creationId xmlns:a16="http://schemas.microsoft.com/office/drawing/2014/main" id="{71CB24EE-D7E4-4157-A9A3-D83DB0AB51F8}"/>
                </a:ext>
              </a:extLst>
            </p:cNvPr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370;p43">
              <a:extLst>
                <a:ext uri="{FF2B5EF4-FFF2-40B4-BE49-F238E27FC236}">
                  <a16:creationId xmlns:a16="http://schemas.microsoft.com/office/drawing/2014/main" id="{A78B95A3-CB62-4510-BEF6-B4AE7759C9FB}"/>
                </a:ext>
              </a:extLst>
            </p:cNvPr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371;p43">
              <a:extLst>
                <a:ext uri="{FF2B5EF4-FFF2-40B4-BE49-F238E27FC236}">
                  <a16:creationId xmlns:a16="http://schemas.microsoft.com/office/drawing/2014/main" id="{180977CC-9847-4321-85DD-F2624D866D91}"/>
                </a:ext>
              </a:extLst>
            </p:cNvPr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372;p43">
              <a:extLst>
                <a:ext uri="{FF2B5EF4-FFF2-40B4-BE49-F238E27FC236}">
                  <a16:creationId xmlns:a16="http://schemas.microsoft.com/office/drawing/2014/main" id="{339060C3-B4FB-4ED0-A2BA-BA446B9F77DB}"/>
                </a:ext>
              </a:extLst>
            </p:cNvPr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373;p43">
              <a:extLst>
                <a:ext uri="{FF2B5EF4-FFF2-40B4-BE49-F238E27FC236}">
                  <a16:creationId xmlns:a16="http://schemas.microsoft.com/office/drawing/2014/main" id="{F2432799-87AB-4601-8E7E-EA77B5B9DB37}"/>
                </a:ext>
              </a:extLst>
            </p:cNvPr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374;p43">
              <a:extLst>
                <a:ext uri="{FF2B5EF4-FFF2-40B4-BE49-F238E27FC236}">
                  <a16:creationId xmlns:a16="http://schemas.microsoft.com/office/drawing/2014/main" id="{CEEB2302-02D0-4996-86F7-B47E9799B203}"/>
                </a:ext>
              </a:extLst>
            </p:cNvPr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375;p43">
              <a:extLst>
                <a:ext uri="{FF2B5EF4-FFF2-40B4-BE49-F238E27FC236}">
                  <a16:creationId xmlns:a16="http://schemas.microsoft.com/office/drawing/2014/main" id="{BA156119-77C6-417D-94EA-0367FDEE54E4}"/>
                </a:ext>
              </a:extLst>
            </p:cNvPr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376;p43">
              <a:extLst>
                <a:ext uri="{FF2B5EF4-FFF2-40B4-BE49-F238E27FC236}">
                  <a16:creationId xmlns:a16="http://schemas.microsoft.com/office/drawing/2014/main" id="{EAEC6D1B-7F50-4515-AA80-AB30D2AF9B8B}"/>
                </a:ext>
              </a:extLst>
            </p:cNvPr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377;p43">
              <a:extLst>
                <a:ext uri="{FF2B5EF4-FFF2-40B4-BE49-F238E27FC236}">
                  <a16:creationId xmlns:a16="http://schemas.microsoft.com/office/drawing/2014/main" id="{E9899E7E-CF7B-4F52-B7F3-EB30A83E6BB9}"/>
                </a:ext>
              </a:extLst>
            </p:cNvPr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378;p43">
              <a:extLst>
                <a:ext uri="{FF2B5EF4-FFF2-40B4-BE49-F238E27FC236}">
                  <a16:creationId xmlns:a16="http://schemas.microsoft.com/office/drawing/2014/main" id="{1F6D89BD-D58B-4208-AC2B-0093D6C83D91}"/>
                </a:ext>
              </a:extLst>
            </p:cNvPr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379;p43">
              <a:extLst>
                <a:ext uri="{FF2B5EF4-FFF2-40B4-BE49-F238E27FC236}">
                  <a16:creationId xmlns:a16="http://schemas.microsoft.com/office/drawing/2014/main" id="{465AD03D-1376-4959-94B9-ABC843142E8A}"/>
                </a:ext>
              </a:extLst>
            </p:cNvPr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380;p43">
              <a:extLst>
                <a:ext uri="{FF2B5EF4-FFF2-40B4-BE49-F238E27FC236}">
                  <a16:creationId xmlns:a16="http://schemas.microsoft.com/office/drawing/2014/main" id="{2172A983-612F-41BC-9FA2-D176A361D6D1}"/>
                </a:ext>
              </a:extLst>
            </p:cNvPr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381;p43">
              <a:extLst>
                <a:ext uri="{FF2B5EF4-FFF2-40B4-BE49-F238E27FC236}">
                  <a16:creationId xmlns:a16="http://schemas.microsoft.com/office/drawing/2014/main" id="{10C4CA9F-CF93-4A14-BEA6-9B8ECD775E66}"/>
                </a:ext>
              </a:extLst>
            </p:cNvPr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382;p43">
              <a:extLst>
                <a:ext uri="{FF2B5EF4-FFF2-40B4-BE49-F238E27FC236}">
                  <a16:creationId xmlns:a16="http://schemas.microsoft.com/office/drawing/2014/main" id="{2250679A-F944-4CBA-9320-12F59AB4C9CC}"/>
                </a:ext>
              </a:extLst>
            </p:cNvPr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383;p43">
              <a:extLst>
                <a:ext uri="{FF2B5EF4-FFF2-40B4-BE49-F238E27FC236}">
                  <a16:creationId xmlns:a16="http://schemas.microsoft.com/office/drawing/2014/main" id="{FB828CC8-64AE-44A0-9CAF-56C7E44C6572}"/>
                </a:ext>
              </a:extLst>
            </p:cNvPr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384;p43">
              <a:extLst>
                <a:ext uri="{FF2B5EF4-FFF2-40B4-BE49-F238E27FC236}">
                  <a16:creationId xmlns:a16="http://schemas.microsoft.com/office/drawing/2014/main" id="{0D9FC7D1-9B0C-4EA1-897E-08CEE00B8738}"/>
                </a:ext>
              </a:extLst>
            </p:cNvPr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385;p43">
              <a:extLst>
                <a:ext uri="{FF2B5EF4-FFF2-40B4-BE49-F238E27FC236}">
                  <a16:creationId xmlns:a16="http://schemas.microsoft.com/office/drawing/2014/main" id="{8AF5A6F7-8B31-4F4E-88D1-0EDC89BAE93A}"/>
                </a:ext>
              </a:extLst>
            </p:cNvPr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42" y="225641"/>
            <a:ext cx="11081517" cy="851297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685800">
              <a:spcBef>
                <a:spcPct val="0"/>
              </a:spcBef>
              <a:buClrTx/>
              <a:buFont typeface="Arial" panose="020B0604020202020204" pitchFamily="34" charset="0"/>
              <a:buNone/>
              <a:defRPr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77">
              <a:defRPr/>
            </a:pPr>
            <a:r>
              <a:rPr lang="en-US" altLang="en-US" sz="4400" kern="0" dirty="0" err="1">
                <a:sym typeface="Arial"/>
              </a:rPr>
              <a:t>Đoán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tên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bài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đọc</a:t>
            </a:r>
            <a:endParaRPr lang="en-US" altLang="en-US" sz="4400" kern="0" dirty="0">
              <a:sym typeface="Arial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2385340" y="4352916"/>
            <a:ext cx="5113369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bếp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413635" y="3105383"/>
            <a:ext cx="5113367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377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nấu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413635" y="1901704"/>
            <a:ext cx="5113367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Nấu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ăn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184313" y="2061224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052569" y="3143743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171832" y="4464912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id="{9F646A17-F56B-4ECF-A8B8-8AA83DC4FB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48" y="2852530"/>
            <a:ext cx="2927785" cy="40988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9EC786F-9126-4AA7-B99C-A57503B3D120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21322-0861-4D85-A1C6-298A3B2A1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9819" y="1209480"/>
            <a:ext cx="4396482" cy="3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75482 0.01875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34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0" grpId="2" animBg="1"/>
      <p:bldP spid="21" grpId="0" animBg="1"/>
      <p:bldP spid="22" grpId="0" animBg="1"/>
      <p:bldP spid="22" grpId="1" animBg="1"/>
      <p:bldP spid="2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74577"/>
            <a:ext cx="11582400" cy="851297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spcBef>
                <a:spcPct val="0"/>
              </a:spcBef>
              <a:buClrTx/>
              <a:buFont typeface="Arial" panose="020B0604020202020204" pitchFamily="34" charset="0"/>
              <a:buNone/>
              <a:defRPr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77">
              <a:defRPr/>
            </a:pPr>
            <a:r>
              <a:rPr lang="en-US" altLang="en-US" sz="4400" kern="0" dirty="0" err="1">
                <a:sym typeface="Arial"/>
              </a:rPr>
              <a:t>Đoán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tên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bài</a:t>
            </a:r>
            <a:r>
              <a:rPr lang="en-US" altLang="en-US" sz="4400" kern="0" dirty="0">
                <a:sym typeface="Arial"/>
              </a:rPr>
              <a:t> </a:t>
            </a:r>
            <a:r>
              <a:rPr lang="en-US" altLang="en-US" sz="4400" kern="0" dirty="0" err="1">
                <a:sym typeface="Arial"/>
              </a:rPr>
              <a:t>đọc</a:t>
            </a:r>
            <a:endParaRPr lang="en-US" altLang="en-US" sz="4400" kern="0" dirty="0">
              <a:sym typeface="Arial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1880704" y="4297080"/>
            <a:ext cx="5568800" cy="1115352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Thư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viện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1880703" y="3019949"/>
            <a:ext cx="5568799" cy="1114796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Lớp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học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1880703" y="1828238"/>
            <a:ext cx="5568799" cy="102937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em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017635" y="1900117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965512" y="4248420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017635" y="2979170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id="{7523B36A-F82F-4FB1-AD04-5C963EA2B3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599" y="3201869"/>
            <a:ext cx="2685774" cy="3760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8481C3-0605-4EB1-A399-49659A1174DB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4F3BF-6319-4C40-82E2-F00FB2A4DE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7598" y="1245355"/>
            <a:ext cx="4354402" cy="3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75417 0.0092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166;p1">
            <a:extLst>
              <a:ext uri="{FF2B5EF4-FFF2-40B4-BE49-F238E27FC236}">
                <a16:creationId xmlns:a16="http://schemas.microsoft.com/office/drawing/2014/main" id="{6BBB43B7-1CCC-40E4-BBD1-AEA4F379BBAD}"/>
              </a:ext>
            </a:extLst>
          </p:cNvPr>
          <p:cNvSpPr txBox="1"/>
          <p:nvPr/>
        </p:nvSpPr>
        <p:spPr>
          <a:xfrm>
            <a:off x="304991" y="332799"/>
            <a:ext cx="11675461" cy="783193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spcBef>
                <a:spcPct val="0"/>
              </a:spcBef>
              <a:buClrTx/>
              <a:buFont typeface="Arial" panose="020B0604020202020204" pitchFamily="34" charset="0"/>
              <a:buNone/>
              <a:defRPr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77">
              <a:defRPr/>
            </a:pPr>
            <a:r>
              <a:rPr lang="en-US" altLang="en-US" sz="4000" kern="0" dirty="0" err="1">
                <a:sym typeface="Arial"/>
              </a:rPr>
              <a:t>Đoán</a:t>
            </a:r>
            <a:r>
              <a:rPr lang="en-US" altLang="en-US" sz="4000" kern="0" dirty="0">
                <a:sym typeface="Arial"/>
              </a:rPr>
              <a:t> </a:t>
            </a:r>
            <a:r>
              <a:rPr lang="en-US" altLang="en-US" sz="4000" kern="0" dirty="0" err="1">
                <a:sym typeface="Arial"/>
              </a:rPr>
              <a:t>tên</a:t>
            </a:r>
            <a:r>
              <a:rPr lang="en-US" altLang="en-US" sz="4000" kern="0" dirty="0">
                <a:sym typeface="Arial"/>
              </a:rPr>
              <a:t> </a:t>
            </a:r>
            <a:r>
              <a:rPr lang="en-US" altLang="en-US" sz="4000" kern="0" dirty="0" err="1">
                <a:sym typeface="Arial"/>
              </a:rPr>
              <a:t>bài</a:t>
            </a:r>
            <a:r>
              <a:rPr lang="en-US" altLang="en-US" sz="4000" kern="0" dirty="0">
                <a:sym typeface="Arial"/>
              </a:rPr>
              <a:t> </a:t>
            </a:r>
            <a:r>
              <a:rPr lang="en-US" altLang="en-US" sz="4000" kern="0" dirty="0" err="1">
                <a:sym typeface="Arial"/>
              </a:rPr>
              <a:t>đọc</a:t>
            </a:r>
            <a:endParaRPr lang="en-US" altLang="en-US" sz="4000" kern="0" dirty="0">
              <a:sym typeface="Arial"/>
            </a:endParaRPr>
          </a:p>
        </p:txBody>
      </p:sp>
      <p:sp>
        <p:nvSpPr>
          <p:cNvPr id="51" name="d - 9Slide.vn">
            <a:extLst>
              <a:ext uri="{FF2B5EF4-FFF2-40B4-BE49-F238E27FC236}">
                <a16:creationId xmlns:a16="http://schemas.microsoft.com/office/drawing/2014/main" id="{2D9AA0DE-7AF1-472E-B650-3B0E3D2791B0}"/>
              </a:ext>
            </a:extLst>
          </p:cNvPr>
          <p:cNvSpPr/>
          <p:nvPr/>
        </p:nvSpPr>
        <p:spPr>
          <a:xfrm>
            <a:off x="3225896" y="4588946"/>
            <a:ext cx="4182690" cy="1188385"/>
          </a:xfrm>
          <a:prstGeom prst="round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giải Toán đặc biệt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b - 9Slide.vn">
            <a:extLst>
              <a:ext uri="{FF2B5EF4-FFF2-40B4-BE49-F238E27FC236}">
                <a16:creationId xmlns:a16="http://schemas.microsoft.com/office/drawing/2014/main" id="{5AB69486-C983-402E-82AD-21C19DC9269B}"/>
              </a:ext>
            </a:extLst>
          </p:cNvPr>
          <p:cNvSpPr/>
          <p:nvPr/>
        </p:nvSpPr>
        <p:spPr>
          <a:xfrm>
            <a:off x="3251200" y="3346397"/>
            <a:ext cx="4014304" cy="1029376"/>
          </a:xfrm>
          <a:prstGeom prst="round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</a:t>
            </a:r>
            <a:r>
              <a:rPr kumimoji="0" lang="en-US" sz="3467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67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3467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67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a - 9Slide.vn">
            <a:extLst>
              <a:ext uri="{FF2B5EF4-FFF2-40B4-BE49-F238E27FC236}">
                <a16:creationId xmlns:a16="http://schemas.microsoft.com/office/drawing/2014/main" id="{CCC8220A-C5B3-4F74-94B3-0F34BC9E06D4}"/>
              </a:ext>
            </a:extLst>
          </p:cNvPr>
          <p:cNvSpPr/>
          <p:nvPr/>
        </p:nvSpPr>
        <p:spPr>
          <a:xfrm>
            <a:off x="3251200" y="2196426"/>
            <a:ext cx="3885096" cy="1029375"/>
          </a:xfrm>
          <a:prstGeom prst="round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giáo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D9B3964-CD0A-4CF9-81B4-18D0656E4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623952" y="3506879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90CF0C34-DA71-4A9F-B27C-442F33401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735037" y="4806493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084AC1F0-4D8D-4CE4-82A7-A2CE34441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544852" y="2364483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146D53A2-6C39-4536-AF4F-45445317F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971278"/>
            <a:ext cx="3293652" cy="4980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A9558F-83D0-45D5-99FE-BFBB9DD5A1FB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88E86-D96E-4679-A0E3-BD742CCC39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5859" y="1301781"/>
            <a:ext cx="4136141" cy="300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0.7566 -0.00093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ĐC SHARE MIỄN PHÍ BỞI NK POWERSKILLS3">
            <a:extLst>
              <a:ext uri="{FF2B5EF4-FFF2-40B4-BE49-F238E27FC236}">
                <a16:creationId xmlns:a16="http://schemas.microsoft.com/office/drawing/2014/main" id="{F27E9F2B-92F0-4F38-A87C-62B2F5F6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92723"/>
            <a:ext cx="11988800" cy="737720"/>
          </a:xfrm>
          <a:prstGeom prst="roundRect">
            <a:avLst/>
          </a:prstGeom>
          <a:solidFill>
            <a:srgbClr val="0C79A7"/>
          </a:solidFill>
          <a:ln w="38100">
            <a:solidFill>
              <a:srgbClr val="FFFFFF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spcBef>
                <a:spcPct val="0"/>
              </a:spcBef>
              <a:buClrTx/>
              <a:buFont typeface="Arial" panose="020B0604020202020204" pitchFamily="34" charset="0"/>
              <a:buNone/>
              <a:defRPr sz="32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77">
              <a:defRPr/>
            </a:pPr>
            <a:r>
              <a:rPr lang="en-US" altLang="en-US" sz="3733" kern="0" dirty="0" smtClean="0">
                <a:sym typeface="Arial"/>
              </a:rPr>
              <a:t> </a:t>
            </a:r>
            <a:r>
              <a:rPr lang="en-US" altLang="en-US" sz="3600" kern="0" dirty="0" err="1">
                <a:sym typeface="Arial"/>
              </a:rPr>
              <a:t>Đoán</a:t>
            </a:r>
            <a:r>
              <a:rPr lang="en-US" altLang="en-US" sz="3600" kern="0" dirty="0">
                <a:sym typeface="Arial"/>
              </a:rPr>
              <a:t> </a:t>
            </a:r>
            <a:r>
              <a:rPr lang="en-US" altLang="en-US" sz="3600" kern="0" dirty="0" err="1">
                <a:sym typeface="Arial"/>
              </a:rPr>
              <a:t>tên</a:t>
            </a:r>
            <a:r>
              <a:rPr lang="en-US" altLang="en-US" sz="3600" kern="0" dirty="0">
                <a:sym typeface="Arial"/>
              </a:rPr>
              <a:t> </a:t>
            </a:r>
            <a:r>
              <a:rPr lang="en-US" altLang="en-US" sz="3600" kern="0" dirty="0" err="1">
                <a:sym typeface="Arial"/>
              </a:rPr>
              <a:t>bài</a:t>
            </a:r>
            <a:r>
              <a:rPr lang="en-US" altLang="en-US" sz="3600" kern="0" dirty="0">
                <a:sym typeface="Arial"/>
              </a:rPr>
              <a:t> </a:t>
            </a:r>
            <a:r>
              <a:rPr lang="en-US" altLang="en-US" sz="3600" kern="0" dirty="0" err="1">
                <a:sym typeface="Arial"/>
              </a:rPr>
              <a:t>đọc</a:t>
            </a:r>
            <a:endParaRPr lang="en-US" altLang="en-US" sz="3600" kern="0" dirty="0">
              <a:sym typeface="Arial"/>
            </a:endParaRPr>
          </a:p>
        </p:txBody>
      </p:sp>
      <p:sp>
        <p:nvSpPr>
          <p:cNvPr id="19" name="d - 9Slide.vn">
            <a:extLst>
              <a:ext uri="{FF2B5EF4-FFF2-40B4-BE49-F238E27FC236}">
                <a16:creationId xmlns:a16="http://schemas.microsoft.com/office/drawing/2014/main" id="{8064CB5D-9F06-48AC-97FB-435B33D2924B}"/>
              </a:ext>
            </a:extLst>
          </p:cNvPr>
          <p:cNvSpPr/>
          <p:nvPr/>
        </p:nvSpPr>
        <p:spPr>
          <a:xfrm>
            <a:off x="2836184" y="5562057"/>
            <a:ext cx="4258299" cy="105808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tay mẹ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c - 9Slide.vn">
            <a:extLst>
              <a:ext uri="{FF2B5EF4-FFF2-40B4-BE49-F238E27FC236}">
                <a16:creationId xmlns:a16="http://schemas.microsoft.com/office/drawing/2014/main" id="{5EB2D0BF-9DAF-46B9-80CF-1B790D6CB85D}"/>
              </a:ext>
            </a:extLst>
          </p:cNvPr>
          <p:cNvSpPr/>
          <p:nvPr/>
        </p:nvSpPr>
        <p:spPr>
          <a:xfrm>
            <a:off x="2836184" y="4321214"/>
            <a:ext cx="4258299" cy="105808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nl-N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cô giáo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b - 9Slide.vn">
            <a:extLst>
              <a:ext uri="{FF2B5EF4-FFF2-40B4-BE49-F238E27FC236}">
                <a16:creationId xmlns:a16="http://schemas.microsoft.com/office/drawing/2014/main" id="{24A615B6-33AA-45F1-ABA8-840733D02680}"/>
              </a:ext>
            </a:extLst>
          </p:cNvPr>
          <p:cNvSpPr/>
          <p:nvPr/>
        </p:nvSpPr>
        <p:spPr>
          <a:xfrm>
            <a:off x="2849908" y="3109694"/>
            <a:ext cx="4149982" cy="105808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Cô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giáo em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a - 9Slide.vn">
            <a:extLst>
              <a:ext uri="{FF2B5EF4-FFF2-40B4-BE49-F238E27FC236}">
                <a16:creationId xmlns:a16="http://schemas.microsoft.com/office/drawing/2014/main" id="{037631E0-C893-4DF2-B384-F89AE6136044}"/>
              </a:ext>
            </a:extLst>
          </p:cNvPr>
          <p:cNvSpPr/>
          <p:nvPr/>
        </p:nvSpPr>
        <p:spPr>
          <a:xfrm>
            <a:off x="2898766" y="1890754"/>
            <a:ext cx="4017041" cy="1035735"/>
          </a:xfrm>
          <a:prstGeom prst="round2DiagRect">
            <a:avLst/>
          </a:prstGeom>
          <a:solidFill>
            <a:srgbClr val="BEE5F4"/>
          </a:solidFill>
          <a:ln w="38100">
            <a:solidFill>
              <a:srgbClr val="0C79A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Bàn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tay cô giáo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6282FBE-41BB-4CEC-9E23-92ECEACE9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662616" y="4503972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F55BE3BA-C0F4-475E-BBBD-BD70EA936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370823" y="1971278"/>
            <a:ext cx="1060933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B9AB6D0F-0DBD-46BA-8AAD-FCD81BAF3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25077" y="5789950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AC280F28-86C0-4F06-9E62-29283348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568023" y="3314529"/>
            <a:ext cx="863733" cy="8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D2954FD0-7E10-430D-AF8B-F4E3993C0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78" b="94524" l="8889" r="94556">
                        <a14:foregroundMark x1="46778" y1="7063" x2="46778" y2="7063"/>
                        <a14:foregroundMark x1="52444" y1="2857" x2="52444" y2="2857"/>
                        <a14:foregroundMark x1="13667" y1="87460" x2="13667" y2="87460"/>
                        <a14:foregroundMark x1="8889" y1="92222" x2="8889" y2="92222"/>
                        <a14:foregroundMark x1="15667" y1="92619" x2="15667" y2="92619"/>
                        <a14:foregroundMark x1="18667" y1="81984" x2="19333" y2="80873"/>
                        <a14:foregroundMark x1="16111" y1="80159" x2="20667" y2="79603"/>
                        <a14:foregroundMark x1="71889" y1="94603" x2="71889" y2="94603"/>
                        <a14:foregroundMark x1="87333" y1="41270" x2="87333" y2="41270"/>
                        <a14:foregroundMark x1="94556" y1="77698" x2="94556" y2="77698"/>
                        <a14:foregroundMark x1="64222" y1="85873" x2="66667" y2="88333"/>
                        <a14:backgroundMark x1="15778" y1="80556" x2="16222" y2="79603"/>
                        <a14:backgroundMark x1="16222" y1="80159" x2="16778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71278"/>
            <a:ext cx="3681491" cy="4980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A1FDF8-1A26-4E52-8EDC-D372B147F73E}"/>
              </a:ext>
            </a:extLst>
          </p:cNvPr>
          <p:cNvSpPr txBox="1"/>
          <p:nvPr/>
        </p:nvSpPr>
        <p:spPr>
          <a:xfrm>
            <a:off x="-3657602" y="366272"/>
            <a:ext cx="3374551" cy="124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-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CLick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cậu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7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qua slide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8D1E5-7CBB-461B-AA93-A14A4FAAA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1756" y="997768"/>
            <a:ext cx="4621410" cy="25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35802E-6 L 0.7408 0.01142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3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729</Words>
  <Application>Microsoft Office PowerPoint</Application>
  <PresentationFormat>Widescreen</PresentationFormat>
  <Paragraphs>87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等线</vt:lpstr>
      <vt:lpstr>LNTH-Kids  Chinese Font 1</vt:lpstr>
      <vt:lpstr>Times New Roman</vt:lpstr>
      <vt:lpstr>UTM Showcard</vt:lpstr>
      <vt:lpstr>迷你简少儿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50</cp:revision>
  <dcterms:created xsi:type="dcterms:W3CDTF">2022-06-29T04:18:14Z</dcterms:created>
  <dcterms:modified xsi:type="dcterms:W3CDTF">2025-12-16T14:15:18Z</dcterms:modified>
</cp:coreProperties>
</file>