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6"/>
  </p:notesMasterIdLst>
  <p:sldIdLst>
    <p:sldId id="326" r:id="rId2"/>
    <p:sldId id="351" r:id="rId3"/>
    <p:sldId id="352" r:id="rId4"/>
    <p:sldId id="295" r:id="rId5"/>
    <p:sldId id="296" r:id="rId6"/>
    <p:sldId id="306" r:id="rId7"/>
    <p:sldId id="344" r:id="rId8"/>
    <p:sldId id="298" r:id="rId9"/>
    <p:sldId id="345" r:id="rId10"/>
    <p:sldId id="346" r:id="rId11"/>
    <p:sldId id="301" r:id="rId12"/>
    <p:sldId id="302" r:id="rId13"/>
    <p:sldId id="303" r:id="rId14"/>
    <p:sldId id="307" r:id="rId15"/>
    <p:sldId id="304" r:id="rId16"/>
    <p:sldId id="308" r:id="rId17"/>
    <p:sldId id="309" r:id="rId18"/>
    <p:sldId id="348" r:id="rId19"/>
    <p:sldId id="311" r:id="rId20"/>
    <p:sldId id="347" r:id="rId21"/>
    <p:sldId id="313" r:id="rId22"/>
    <p:sldId id="314" r:id="rId23"/>
    <p:sldId id="315" r:id="rId24"/>
    <p:sldId id="316" r:id="rId25"/>
    <p:sldId id="317" r:id="rId26"/>
    <p:sldId id="318" r:id="rId27"/>
    <p:sldId id="324" r:id="rId28"/>
    <p:sldId id="325" r:id="rId29"/>
    <p:sldId id="319" r:id="rId30"/>
    <p:sldId id="323" r:id="rId31"/>
    <p:sldId id="321" r:id="rId32"/>
    <p:sldId id="341" r:id="rId33"/>
    <p:sldId id="331" r:id="rId34"/>
    <p:sldId id="342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629E-A5D6-4CB1-B454-F056604712D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1D86C-1A9F-417F-A39E-34E56907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vi-VN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1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81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21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36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18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69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46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8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7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25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userDrawn="1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9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005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462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478" y="1116513"/>
            <a:ext cx="1680634" cy="123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59490-9BFC-4A13-8AE7-3FB1A2488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5007"/>
            <a:ext cx="4049189" cy="1811036"/>
          </a:xfrm>
          <a:prstGeom prst="rect">
            <a:avLst/>
          </a:prstGeom>
        </p:spPr>
      </p:pic>
      <p:pic>
        <p:nvPicPr>
          <p:cNvPr id="13" name="图片 143">
            <a:extLst>
              <a:ext uri="{FF2B5EF4-FFF2-40B4-BE49-F238E27FC236}">
                <a16:creationId xmlns:a16="http://schemas.microsoft.com/office/drawing/2014/main" id="{C4080569-8869-49B5-A132-4ADF2729B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6" y="3472170"/>
            <a:ext cx="2734150" cy="273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87438-DC73-4518-B1B9-C4F808CDC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231" y="1432614"/>
            <a:ext cx="2871465" cy="859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8D4C7-0531-478A-91F9-CA1B8E687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30" y="2386495"/>
            <a:ext cx="633734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508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906092" y="673563"/>
            <a:ext cx="565626" cy="47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864213" y="2336810"/>
            <a:ext cx="607505" cy="51499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1013678" y="4315837"/>
            <a:ext cx="308573" cy="27291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47864D-FE4F-4F45-AB8D-43AC90B1D087}"/>
              </a:ext>
            </a:extLst>
          </p:cNvPr>
          <p:cNvCxnSpPr>
            <a:cxnSpLocks/>
          </p:cNvCxnSpPr>
          <p:nvPr/>
        </p:nvCxnSpPr>
        <p:spPr>
          <a:xfrm>
            <a:off x="2296763" y="1114713"/>
            <a:ext cx="556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47864D-FE4F-4F45-AB8D-43AC90B1D087}"/>
              </a:ext>
            </a:extLst>
          </p:cNvPr>
          <p:cNvCxnSpPr>
            <a:cxnSpLocks/>
          </p:cNvCxnSpPr>
          <p:nvPr/>
        </p:nvCxnSpPr>
        <p:spPr>
          <a:xfrm flipV="1">
            <a:off x="5238083" y="1401036"/>
            <a:ext cx="632365" cy="4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47864D-FE4F-4F45-AB8D-43AC90B1D087}"/>
              </a:ext>
            </a:extLst>
          </p:cNvPr>
          <p:cNvCxnSpPr>
            <a:cxnSpLocks/>
          </p:cNvCxnSpPr>
          <p:nvPr/>
        </p:nvCxnSpPr>
        <p:spPr>
          <a:xfrm flipV="1">
            <a:off x="1137215" y="4889395"/>
            <a:ext cx="614077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47864D-FE4F-4F45-AB8D-43AC90B1D087}"/>
              </a:ext>
            </a:extLst>
          </p:cNvPr>
          <p:cNvCxnSpPr>
            <a:cxnSpLocks/>
          </p:cNvCxnSpPr>
          <p:nvPr/>
        </p:nvCxnSpPr>
        <p:spPr>
          <a:xfrm flipV="1">
            <a:off x="1588198" y="5204324"/>
            <a:ext cx="726853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508" y="-460058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29" y="3112228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1" y="2427361"/>
            <a:ext cx="3019765" cy="44190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60526" y="1167571"/>
            <a:ext cx="5302669" cy="630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491" y="2006058"/>
            <a:ext cx="24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2612" y="2635834"/>
            <a:ext cx="262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2612" y="3265610"/>
            <a:ext cx="297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2612" y="3895386"/>
            <a:ext cx="324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nửa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016" y="5067466"/>
            <a:ext cx="3690198" cy="1790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421229" y="1310052"/>
            <a:ext cx="8301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35633" y="1266126"/>
            <a:ext cx="720772" cy="611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705" y="416159"/>
            <a:ext cx="2558809" cy="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368" y="5255815"/>
            <a:ext cx="3197632" cy="1551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421229" y="1310052"/>
            <a:ext cx="8301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81962" y="1363016"/>
            <a:ext cx="773290" cy="655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841" y="297836"/>
            <a:ext cx="2558809" cy="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" y="949986"/>
            <a:ext cx="9052560" cy="41788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2159907" y="473073"/>
            <a:ext cx="5455796" cy="707886"/>
            <a:chOff x="1053394" y="206467"/>
            <a:chExt cx="2880723" cy="489398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48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Ngắ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dài</a:t>
              </a:r>
              <a:endPara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B5A0CA-F388-48DC-AE09-A249E3CFB9C5}"/>
              </a:ext>
            </a:extLst>
          </p:cNvPr>
          <p:cNvSpPr txBox="1"/>
          <p:nvPr/>
        </p:nvSpPr>
        <p:spPr>
          <a:xfrm>
            <a:off x="1051560" y="2907145"/>
            <a:ext cx="7379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 ở nhà có sách gì các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muốn bạn khác cùng đọc, hãy mang đến đây.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0A72F-5A5D-47DE-86FF-137759F9B8A8}"/>
              </a:ext>
            </a:extLst>
          </p:cNvPr>
          <p:cNvCxnSpPr/>
          <p:nvPr/>
        </p:nvCxnSpPr>
        <p:spPr>
          <a:xfrm flipH="1">
            <a:off x="4572762" y="2907145"/>
            <a:ext cx="95250" cy="477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87C6C-7D3F-4A44-B289-65C8ADDB1335}"/>
              </a:ext>
            </a:extLst>
          </p:cNvPr>
          <p:cNvGrpSpPr/>
          <p:nvPr/>
        </p:nvGrpSpPr>
        <p:grpSpPr>
          <a:xfrm>
            <a:off x="5861305" y="3384198"/>
            <a:ext cx="91440" cy="392274"/>
            <a:chOff x="9319876" y="4056710"/>
            <a:chExt cx="208238" cy="59322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888998-FC72-4C40-B7D9-5E70B6DDE6BC}"/>
                </a:ext>
              </a:extLst>
            </p:cNvPr>
            <p:cNvCxnSpPr/>
            <p:nvPr/>
          </p:nvCxnSpPr>
          <p:spPr>
            <a:xfrm flipH="1">
              <a:off x="9319876" y="4056710"/>
              <a:ext cx="95250" cy="584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483788-29A8-429F-BD5E-B04F4F48EFE6}"/>
                </a:ext>
              </a:extLst>
            </p:cNvPr>
            <p:cNvCxnSpPr/>
            <p:nvPr/>
          </p:nvCxnSpPr>
          <p:spPr>
            <a:xfrm flipH="1">
              <a:off x="9432864" y="4065161"/>
              <a:ext cx="95250" cy="584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2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368" y="5255815"/>
            <a:ext cx="3197632" cy="1551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421229" y="1187415"/>
            <a:ext cx="8301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Ai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356460" y="1230828"/>
            <a:ext cx="424293" cy="44512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09" y="210030"/>
            <a:ext cx="2558809" cy="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114"/>
            <a:ext cx="9052560" cy="48930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2159907" y="473073"/>
            <a:ext cx="5455796" cy="707886"/>
            <a:chOff x="1053394" y="206467"/>
            <a:chExt cx="2880723" cy="489398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48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Ngắ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dài</a:t>
              </a:r>
              <a:endPara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B5A0CA-F388-48DC-AE09-A249E3CFB9C5}"/>
              </a:ext>
            </a:extLst>
          </p:cNvPr>
          <p:cNvSpPr txBox="1"/>
          <p:nvPr/>
        </p:nvSpPr>
        <p:spPr>
          <a:xfrm>
            <a:off x="978408" y="2495665"/>
            <a:ext cx="7379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0A72F-5A5D-47DE-86FF-137759F9B8A8}"/>
              </a:ext>
            </a:extLst>
          </p:cNvPr>
          <p:cNvCxnSpPr/>
          <p:nvPr/>
        </p:nvCxnSpPr>
        <p:spPr>
          <a:xfrm flipH="1">
            <a:off x="5651754" y="2577848"/>
            <a:ext cx="95250" cy="477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87C6C-7D3F-4A44-B289-65C8ADDB1335}"/>
              </a:ext>
            </a:extLst>
          </p:cNvPr>
          <p:cNvGrpSpPr/>
          <p:nvPr/>
        </p:nvGrpSpPr>
        <p:grpSpPr>
          <a:xfrm>
            <a:off x="7615703" y="3923694"/>
            <a:ext cx="91440" cy="392274"/>
            <a:chOff x="9319876" y="4056710"/>
            <a:chExt cx="208238" cy="59322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888998-FC72-4C40-B7D9-5E70B6DDE6BC}"/>
                </a:ext>
              </a:extLst>
            </p:cNvPr>
            <p:cNvCxnSpPr/>
            <p:nvPr/>
          </p:nvCxnSpPr>
          <p:spPr>
            <a:xfrm flipH="1">
              <a:off x="9319876" y="4056710"/>
              <a:ext cx="95250" cy="584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483788-29A8-429F-BD5E-B04F4F48EFE6}"/>
                </a:ext>
              </a:extLst>
            </p:cNvPr>
            <p:cNvCxnSpPr/>
            <p:nvPr/>
          </p:nvCxnSpPr>
          <p:spPr>
            <a:xfrm flipH="1">
              <a:off x="9432864" y="4065161"/>
              <a:ext cx="95250" cy="584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E0A72F-5A5D-47DE-86FF-137759F9B8A8}"/>
              </a:ext>
            </a:extLst>
          </p:cNvPr>
          <p:cNvCxnSpPr/>
          <p:nvPr/>
        </p:nvCxnSpPr>
        <p:spPr>
          <a:xfrm flipH="1">
            <a:off x="4258818" y="3232886"/>
            <a:ext cx="95250" cy="477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0A72F-5A5D-47DE-86FF-137759F9B8A8}"/>
              </a:ext>
            </a:extLst>
          </p:cNvPr>
          <p:cNvCxnSpPr/>
          <p:nvPr/>
        </p:nvCxnSpPr>
        <p:spPr>
          <a:xfrm flipH="1">
            <a:off x="1917954" y="3833327"/>
            <a:ext cx="95250" cy="477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" y="-102326"/>
            <a:ext cx="9144000" cy="60007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2928246" y="1010169"/>
            <a:ext cx="3458047" cy="523220"/>
            <a:chOff x="1053394" y="206467"/>
            <a:chExt cx="2880723" cy="482306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05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482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Luyện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nhóm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30E7E-D97F-4EA9-85BC-90BE77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20" y="1157663"/>
            <a:ext cx="500262" cy="5584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5FBE6A-B19C-40E3-A86E-82C943607979}"/>
              </a:ext>
            </a:extLst>
          </p:cNvPr>
          <p:cNvSpPr/>
          <p:nvPr/>
        </p:nvSpPr>
        <p:spPr>
          <a:xfrm>
            <a:off x="1138045" y="2414016"/>
            <a:ext cx="314989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altLang="zh-CN" sz="2400" b="1" kern="0" dirty="0" err="1">
                <a:solidFill>
                  <a:srgbClr val="FC291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</a:t>
            </a:r>
            <a:r>
              <a:rPr lang="zh-CN" altLang="en-US" sz="2400" b="1" kern="0" dirty="0">
                <a:solidFill>
                  <a:srgbClr val="FC291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kern="0" dirty="0" err="1">
                <a:solidFill>
                  <a:srgbClr val="FC291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cầu</a:t>
            </a:r>
            <a:endParaRPr lang="zh-CN" altLang="en-US" sz="2400" b="1" kern="0" dirty="0">
              <a:solidFill>
                <a:srgbClr val="FC291B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Phân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Tất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cả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viên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đều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482822-56DE-40CD-9691-7395920D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773" y="2414016"/>
            <a:ext cx="3897707" cy="18250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82870-9842-4DA5-AACC-0F8986DA9E48}"/>
              </a:ext>
            </a:extLst>
          </p:cNvPr>
          <p:cNvGrpSpPr/>
          <p:nvPr/>
        </p:nvGrpSpPr>
        <p:grpSpPr>
          <a:xfrm rot="260226">
            <a:off x="2804265" y="4764975"/>
            <a:ext cx="3962492" cy="1574741"/>
            <a:chOff x="561349" y="4544613"/>
            <a:chExt cx="4171068" cy="164891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E2F7D9-C5CC-486D-9290-38E8920CD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6D36BA-2E10-4614-9A91-D9F6DA383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5213E3-6EF8-4133-9348-AF70EBC83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6C795F-280C-4B69-82A2-D640AAB5E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3A306FE-15A7-4B1A-8CEE-007001089F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00038" y="4826257"/>
            <a:ext cx="688737" cy="532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EA3E15-23F4-4488-8C76-5FF838940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386293" y="4245420"/>
            <a:ext cx="615567" cy="4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906092" y="673563"/>
            <a:ext cx="565626" cy="47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864213" y="2336810"/>
            <a:ext cx="607505" cy="51499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1013678" y="4315837"/>
            <a:ext cx="308573" cy="27291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93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3" y="13601"/>
            <a:ext cx="9074817" cy="55368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2680664" y="1171467"/>
            <a:ext cx="3588077" cy="954107"/>
            <a:chOff x="1053394" y="206467"/>
            <a:chExt cx="2880723" cy="879499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879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Luyện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toàn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endPara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30E7E-D97F-4EA9-85BC-90BE77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20" y="1157663"/>
            <a:ext cx="496477" cy="558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A306FE-15A7-4B1A-8CEE-007001089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7446" y="3759045"/>
            <a:ext cx="683526" cy="532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EA3E15-23F4-4488-8C76-5FF838940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683468" y="4300977"/>
            <a:ext cx="610910" cy="476062"/>
          </a:xfrm>
          <a:prstGeom prst="rect">
            <a:avLst/>
          </a:prstGeom>
        </p:spPr>
      </p:pic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099035BB-A14D-40C5-8C5B-EA7E8E5858B9}"/>
              </a:ext>
            </a:extLst>
          </p:cNvPr>
          <p:cNvSpPr/>
          <p:nvPr/>
        </p:nvSpPr>
        <p:spPr>
          <a:xfrm>
            <a:off x="946054" y="2570211"/>
            <a:ext cx="2713573" cy="392689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1CF99-0FD5-4EDF-ACDF-7ECD67C38D16}"/>
              </a:ext>
            </a:extLst>
          </p:cNvPr>
          <p:cNvSpPr/>
          <p:nvPr/>
        </p:nvSpPr>
        <p:spPr>
          <a:xfrm>
            <a:off x="3173942" y="1959161"/>
            <a:ext cx="2667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Tiêu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chí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đánh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endParaRPr lang="zh-CN" altLang="en-US" sz="2400" b="1" dirty="0">
              <a:solidFill>
                <a:srgbClr val="FF153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91EF3C-DAC1-4B49-8E4F-1EBCDF8E2EA5}"/>
              </a:ext>
            </a:extLst>
          </p:cNvPr>
          <p:cNvSpPr/>
          <p:nvPr/>
        </p:nvSpPr>
        <p:spPr>
          <a:xfrm>
            <a:off x="1496603" y="2518917"/>
            <a:ext cx="1492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433DDA-F3BB-4C71-AD62-DBDC21218AB7}"/>
              </a:ext>
            </a:extLst>
          </p:cNvPr>
          <p:cNvSpPr/>
          <p:nvPr/>
        </p:nvSpPr>
        <p:spPr>
          <a:xfrm>
            <a:off x="1015289" y="2604554"/>
            <a:ext cx="321549" cy="324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Arial"/>
              </a:rPr>
              <a:t>1</a:t>
            </a:r>
            <a:endParaRPr 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D2E915-263A-4881-AC59-BD0750A84DCA}"/>
              </a:ext>
            </a:extLst>
          </p:cNvPr>
          <p:cNvGrpSpPr/>
          <p:nvPr/>
        </p:nvGrpSpPr>
        <p:grpSpPr>
          <a:xfrm>
            <a:off x="946054" y="3035803"/>
            <a:ext cx="2713573" cy="505972"/>
            <a:chOff x="1717199" y="4363552"/>
            <a:chExt cx="3645680" cy="674630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94CCC393-A969-47BD-904C-B056575B02C6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43C45B-82ED-4CA8-95C7-757C6142F82F}"/>
                </a:ext>
              </a:extLst>
            </p:cNvPr>
            <p:cNvSpPr/>
            <p:nvPr/>
          </p:nvSpPr>
          <p:spPr>
            <a:xfrm>
              <a:off x="2451266" y="4363552"/>
              <a:ext cx="2024485" cy="674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defRPr/>
              </a:pP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to,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rõ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86D0AB-67B8-436D-B0AB-ECBB35902099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Arial"/>
                </a:rPr>
                <a:t>2</a:t>
              </a:r>
              <a:endPara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8C96C6-68A1-4F70-A43E-230C0350A744}"/>
              </a:ext>
            </a:extLst>
          </p:cNvPr>
          <p:cNvGrpSpPr/>
          <p:nvPr/>
        </p:nvGrpSpPr>
        <p:grpSpPr>
          <a:xfrm>
            <a:off x="946056" y="3589655"/>
            <a:ext cx="3810406" cy="505972"/>
            <a:chOff x="1717199" y="5199333"/>
            <a:chExt cx="5119273" cy="674629"/>
          </a:xfrm>
        </p:grpSpPr>
        <p:sp>
          <p:nvSpPr>
            <p:cNvPr id="36" name="Rounded Rectangle 40">
              <a:extLst>
                <a:ext uri="{FF2B5EF4-FFF2-40B4-BE49-F238E27FC236}">
                  <a16:creationId xmlns:a16="http://schemas.microsoft.com/office/drawing/2014/main" id="{153E1893-4716-4014-92EC-1A5ADA212A9E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49AD97-3BEE-45BF-B668-3F85606D4E0D}"/>
                </a:ext>
              </a:extLst>
            </p:cNvPr>
            <p:cNvSpPr/>
            <p:nvPr/>
          </p:nvSpPr>
          <p:spPr>
            <a:xfrm>
              <a:off x="2451266" y="5199333"/>
              <a:ext cx="3809162" cy="674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defRPr/>
              </a:pP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Ngắt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nghỉ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57AC18-40D4-415F-A144-8324773F9FE6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E119FA4-A44B-4DF0-B9D8-8B71EB110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749548" y="2570209"/>
            <a:ext cx="1370418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D7A3F97-C24F-4821-9A9C-0DF11603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789494" y="3056870"/>
            <a:ext cx="1370418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23217E5-2BE8-4608-8506-075B8375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785508" y="3617398"/>
            <a:ext cx="1370418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062C592-AB9E-4987-A307-20F25C01B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126354" y="4846459"/>
            <a:ext cx="1370418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12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3139127"/>
            <a:ext cx="1706133" cy="195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9371" y="901591"/>
            <a:ext cx="8142398" cy="1407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“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Cuộc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họp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chữ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viết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họp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7629672" y="2971800"/>
            <a:ext cx="41148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21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68334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25 1.11022E-1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8C001F3F-CA1E-49D8-8329-C3375A3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06" y="1247792"/>
            <a:ext cx="5804815" cy="35424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31B1332B-1452-4031-9CE4-02777A22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7" y="1530820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5812C4D-2D62-489E-B195-D026258D8538}"/>
              </a:ext>
            </a:extLst>
          </p:cNvPr>
          <p:cNvGrpSpPr/>
          <p:nvPr/>
        </p:nvGrpSpPr>
        <p:grpSpPr>
          <a:xfrm>
            <a:off x="6594590" y="2212522"/>
            <a:ext cx="347627" cy="464605"/>
            <a:chOff x="-2033679" y="889419"/>
            <a:chExt cx="463503" cy="619473"/>
          </a:xfrm>
        </p:grpSpPr>
        <p:pic>
          <p:nvPicPr>
            <p:cNvPr id="6" name="Picture 10" descr="E:\丫头\png\小人\卡通类素材\ry.png">
              <a:extLst>
                <a:ext uri="{FF2B5EF4-FFF2-40B4-BE49-F238E27FC236}">
                  <a16:creationId xmlns:a16="http://schemas.microsoft.com/office/drawing/2014/main" id="{72C5D086-7D34-4EE2-85B5-B4890BC5E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>
              <a:extLst>
                <a:ext uri="{FF2B5EF4-FFF2-40B4-BE49-F238E27FC236}">
                  <a16:creationId xmlns:a16="http://schemas.microsoft.com/office/drawing/2014/main" id="{A7F5E00E-7773-4B48-9612-4F8C8234F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>
            <a:extLst>
              <a:ext uri="{FF2B5EF4-FFF2-40B4-BE49-F238E27FC236}">
                <a16:creationId xmlns:a16="http://schemas.microsoft.com/office/drawing/2014/main" id="{A7C3BE0D-AB0A-4305-AB5C-9334956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" y="1247792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>
            <a:extLst>
              <a:ext uri="{FF2B5EF4-FFF2-40B4-BE49-F238E27FC236}">
                <a16:creationId xmlns:a16="http://schemas.microsoft.com/office/drawing/2014/main" id="{24DA456E-7263-4A69-BD9F-03E94507118F}"/>
              </a:ext>
            </a:extLst>
          </p:cNvPr>
          <p:cNvGrpSpPr/>
          <p:nvPr/>
        </p:nvGrpSpPr>
        <p:grpSpPr>
          <a:xfrm>
            <a:off x="2478863" y="3994002"/>
            <a:ext cx="347627" cy="464605"/>
            <a:chOff x="-2033679" y="889419"/>
            <a:chExt cx="463503" cy="619473"/>
          </a:xfrm>
        </p:grpSpPr>
        <p:pic>
          <p:nvPicPr>
            <p:cNvPr id="10" name="Picture 10" descr="E:\丫头\png\小人\卡通类素材\ry.png">
              <a:extLst>
                <a:ext uri="{FF2B5EF4-FFF2-40B4-BE49-F238E27FC236}">
                  <a16:creationId xmlns:a16="http://schemas.microsoft.com/office/drawing/2014/main" id="{403F9CEB-1072-4066-AFD6-17603C3CF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>
              <a:extLst>
                <a:ext uri="{FF2B5EF4-FFF2-40B4-BE49-F238E27FC236}">
                  <a16:creationId xmlns:a16="http://schemas.microsoft.com/office/drawing/2014/main" id="{8213373F-83F2-49E5-B27E-86541B56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>
            <a:extLst>
              <a:ext uri="{FF2B5EF4-FFF2-40B4-BE49-F238E27FC236}">
                <a16:creationId xmlns:a16="http://schemas.microsoft.com/office/drawing/2014/main" id="{D52D92B2-1053-4DF0-844F-77FC3C3A8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86" y="1076548"/>
            <a:ext cx="827024" cy="766865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33510CEC-FFC1-456C-BEAE-078EB093D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5" y="1623921"/>
            <a:ext cx="2459555" cy="33883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7598BCA-A13B-4602-B66A-0DD9AB12FBA4}"/>
              </a:ext>
            </a:extLst>
          </p:cNvPr>
          <p:cNvGrpSpPr/>
          <p:nvPr/>
        </p:nvGrpSpPr>
        <p:grpSpPr>
          <a:xfrm>
            <a:off x="-161830" y="2617883"/>
            <a:ext cx="3986756" cy="3378345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>
              <a:extLst>
                <a:ext uri="{FF2B5EF4-FFF2-40B4-BE49-F238E27FC236}">
                  <a16:creationId xmlns:a16="http://schemas.microsoft.com/office/drawing/2014/main" id="{9492C68C-9327-45B5-A38F-9D011AE3D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15B3D9-B0E8-4092-9B37-F92BE68C770C}"/>
                </a:ext>
              </a:extLst>
            </p:cNvPr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01EF13-33F2-4D89-B6DD-A982A41644BB}"/>
                </a:ext>
              </a:extLst>
            </p:cNvPr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523A22-C118-4E07-B560-3C95F5B1489F}"/>
                </a:ext>
              </a:extLst>
            </p:cNvPr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B957E5-46ED-4651-85BE-25FD41C0CAA8}"/>
                </a:ext>
              </a:extLst>
            </p:cNvPr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49" name="文本框 18">
            <a:extLst>
              <a:ext uri="{FF2B5EF4-FFF2-40B4-BE49-F238E27FC236}">
                <a16:creationId xmlns:a16="http://schemas.microsoft.com/office/drawing/2014/main" id="{09192A68-B472-4371-9244-48F81A7C8710}"/>
              </a:ext>
            </a:extLst>
          </p:cNvPr>
          <p:cNvSpPr txBox="1"/>
          <p:nvPr/>
        </p:nvSpPr>
        <p:spPr>
          <a:xfrm rot="20956820">
            <a:off x="608800" y="3230379"/>
            <a:ext cx="17879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95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01</a:t>
            </a:r>
            <a:endParaRPr lang="zh-CN" altLang="en-US" sz="24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2140C3-1367-4858-824B-5A8AD3C9E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1356" y="2754111"/>
            <a:ext cx="5125656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01783A9-DAC7-46B7-A2BA-DE1EBEBF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5027" l="48939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>
          <a:xfrm>
            <a:off x="5565463" y="1260781"/>
            <a:ext cx="2641343" cy="506700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FBE3AF2-193F-4327-A09E-2D8759267D2E}"/>
              </a:ext>
            </a:extLst>
          </p:cNvPr>
          <p:cNvGrpSpPr/>
          <p:nvPr/>
        </p:nvGrpSpPr>
        <p:grpSpPr>
          <a:xfrm>
            <a:off x="-503015" y="429768"/>
            <a:ext cx="6721668" cy="3639312"/>
            <a:chOff x="929679" y="-624353"/>
            <a:chExt cx="7949254" cy="36538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A4C81D6-00ED-449C-BCA8-0367C542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79" y="-624353"/>
              <a:ext cx="7949254" cy="3653846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C384C-8D13-46FB-A76D-6D545A1F4D1E}"/>
                </a:ext>
              </a:extLst>
            </p:cNvPr>
            <p:cNvSpPr/>
            <p:nvPr/>
          </p:nvSpPr>
          <p:spPr>
            <a:xfrm>
              <a:off x="2104983" y="417740"/>
              <a:ext cx="5843237" cy="1593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1. </a:t>
              </a:r>
              <a:r>
                <a:rPr lang="vi-VN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 trường sau kì nghỉ, các bạn học sinh đã phát hiện ra điều gì tuyệt vời?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6578" y="16756"/>
            <a:ext cx="3017520" cy="1825736"/>
            <a:chOff x="5463384" y="3342889"/>
            <a:chExt cx="5160713" cy="26134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384" y="3342889"/>
              <a:ext cx="5160713" cy="26134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17685" y="4109919"/>
              <a:ext cx="2985068" cy="1365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510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01783A9-DAC7-46B7-A2BA-DE1EBEBF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5027" l="48939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>
          <a:xfrm>
            <a:off x="7053861" y="2429138"/>
            <a:ext cx="2278894" cy="437169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FBE3AF2-193F-4327-A09E-2D8759267D2E}"/>
              </a:ext>
            </a:extLst>
          </p:cNvPr>
          <p:cNvGrpSpPr/>
          <p:nvPr/>
        </p:nvGrpSpPr>
        <p:grpSpPr>
          <a:xfrm>
            <a:off x="-25199" y="0"/>
            <a:ext cx="5961941" cy="2624328"/>
            <a:chOff x="618652" y="-1363240"/>
            <a:chExt cx="7949254" cy="485858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A4C81D6-00ED-449C-BCA8-0367C542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52" y="-1363240"/>
              <a:ext cx="7949254" cy="4858588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C384C-8D13-46FB-A76D-6D545A1F4D1E}"/>
                </a:ext>
              </a:extLst>
            </p:cNvPr>
            <p:cNvSpPr/>
            <p:nvPr/>
          </p:nvSpPr>
          <p:spPr>
            <a:xfrm>
              <a:off x="1671659" y="-82566"/>
              <a:ext cx="6070239" cy="2222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vi-VN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Thầy hiệu trưởng đã dặn các bạn học sinh làm những việc gì?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4DCC90-430D-4847-A06A-45500127A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91" y="2571293"/>
            <a:ext cx="6406057" cy="32030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30590" y="163563"/>
            <a:ext cx="3602165" cy="2169347"/>
            <a:chOff x="5605107" y="6558563"/>
            <a:chExt cx="5160713" cy="26134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107" y="6558563"/>
              <a:ext cx="5160713" cy="26134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70880" y="7270534"/>
              <a:ext cx="3756520" cy="1365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trưởng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2064" y="2624328"/>
            <a:ext cx="2002536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80551" y="4347858"/>
            <a:ext cx="2002536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82311" y="4347858"/>
            <a:ext cx="2002536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FBE3AF2-193F-4327-A09E-2D8759267D2E}"/>
              </a:ext>
            </a:extLst>
          </p:cNvPr>
          <p:cNvGrpSpPr/>
          <p:nvPr/>
        </p:nvGrpSpPr>
        <p:grpSpPr>
          <a:xfrm>
            <a:off x="-237744" y="-116294"/>
            <a:ext cx="6519672" cy="4364209"/>
            <a:chOff x="333375" y="-2687421"/>
            <a:chExt cx="7949254" cy="581894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A4C81D6-00ED-449C-BCA8-0367C542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75" y="-2687421"/>
              <a:ext cx="7949254" cy="5818945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C384C-8D13-46FB-A76D-6D545A1F4D1E}"/>
                </a:ext>
              </a:extLst>
            </p:cNvPr>
            <p:cNvSpPr/>
            <p:nvPr/>
          </p:nvSpPr>
          <p:spPr>
            <a:xfrm>
              <a:off x="1532414" y="-988537"/>
              <a:ext cx="5843238" cy="2421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zh-CN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3. </a:t>
              </a:r>
              <a:r>
                <a:rPr lang="vi-VN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 sao bạn nhỏ thấy quang cảnh thư viện trông giống như một toa tàu điện đông đúc?</a:t>
              </a:r>
              <a:endPara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38221" y="431934"/>
            <a:ext cx="2654226" cy="1825736"/>
            <a:chOff x="5463384" y="3342889"/>
            <a:chExt cx="4539390" cy="26134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384" y="3342889"/>
              <a:ext cx="4539390" cy="26134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17685" y="4132450"/>
              <a:ext cx="2605846" cy="1365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732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FBE3AF2-193F-4327-A09E-2D8759267D2E}"/>
              </a:ext>
            </a:extLst>
          </p:cNvPr>
          <p:cNvGrpSpPr/>
          <p:nvPr/>
        </p:nvGrpSpPr>
        <p:grpSpPr>
          <a:xfrm>
            <a:off x="163764" y="365760"/>
            <a:ext cx="5961941" cy="3633433"/>
            <a:chOff x="929679" y="-624353"/>
            <a:chExt cx="7949254" cy="36538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A4C81D6-00ED-449C-BCA8-0367C542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79" y="-624353"/>
              <a:ext cx="7949254" cy="3653846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C384C-8D13-46FB-A76D-6D545A1F4D1E}"/>
                </a:ext>
              </a:extLst>
            </p:cNvPr>
            <p:cNvSpPr/>
            <p:nvPr/>
          </p:nvSpPr>
          <p:spPr>
            <a:xfrm>
              <a:off x="2104983" y="417740"/>
              <a:ext cx="5843238" cy="1846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zh-CN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4. </a:t>
              </a:r>
              <a:r>
                <a:rPr lang="vi-VN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 bạn học sinh cảm thấy thế nào khi có thư viện mới?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7296" y="137160"/>
            <a:ext cx="3017520" cy="1627632"/>
            <a:chOff x="5463384" y="3342889"/>
            <a:chExt cx="5160713" cy="26134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384" y="3342889"/>
              <a:ext cx="5160713" cy="26134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17685" y="4109919"/>
              <a:ext cx="2985068" cy="1532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06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FBE3AF2-193F-4327-A09E-2D8759267D2E}"/>
              </a:ext>
            </a:extLst>
          </p:cNvPr>
          <p:cNvGrpSpPr/>
          <p:nvPr/>
        </p:nvGrpSpPr>
        <p:grpSpPr>
          <a:xfrm>
            <a:off x="0" y="1331960"/>
            <a:ext cx="5961941" cy="2740385"/>
            <a:chOff x="929679" y="-624353"/>
            <a:chExt cx="7949254" cy="36538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A4C81D6-00ED-449C-BCA8-0367C542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79" y="-624353"/>
              <a:ext cx="7949254" cy="3653846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C384C-8D13-46FB-A76D-6D545A1F4D1E}"/>
                </a:ext>
              </a:extLst>
            </p:cNvPr>
            <p:cNvSpPr/>
            <p:nvPr/>
          </p:nvSpPr>
          <p:spPr>
            <a:xfrm>
              <a:off x="2048310" y="617795"/>
              <a:ext cx="5843238" cy="1272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zh-CN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5. </a:t>
              </a:r>
              <a:r>
                <a:rPr lang="vi-VN" altLang="zh-CN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 về thư viện mà em mơ 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33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39568" y="675308"/>
            <a:ext cx="3943349" cy="1903476"/>
            <a:chOff x="6476999" y="419100"/>
            <a:chExt cx="3943349" cy="2515432"/>
          </a:xfrm>
        </p:grpSpPr>
        <p:sp>
          <p:nvSpPr>
            <p:cNvPr id="13" name="Cloud Callout 12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-46294"/>
                <a:gd name="adj2" fmla="val 702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0366" y="1207206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4089" y="3032008"/>
            <a:ext cx="6267450" cy="1850888"/>
            <a:chOff x="3124201" y="3453614"/>
            <a:chExt cx="6267450" cy="2280436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3124201" y="3453614"/>
              <a:ext cx="6267450" cy="2280436"/>
            </a:xfrm>
            <a:prstGeom prst="wedgeRoundRectCallout">
              <a:avLst>
                <a:gd name="adj1" fmla="val -63157"/>
                <a:gd name="adj2" fmla="val 7095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8501" y="3655455"/>
              <a:ext cx="60388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đầy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ắp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vời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nl-NL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234">
            <a:off x="-727336" y="78373"/>
            <a:ext cx="3836989" cy="21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4690" y="720203"/>
            <a:ext cx="4744750" cy="2233309"/>
            <a:chOff x="650748" y="434634"/>
            <a:chExt cx="5505450" cy="2992080"/>
          </a:xfrm>
        </p:grpSpPr>
        <p:sp>
          <p:nvSpPr>
            <p:cNvPr id="12" name="Cloud Callout 11"/>
            <p:cNvSpPr/>
            <p:nvPr/>
          </p:nvSpPr>
          <p:spPr>
            <a:xfrm>
              <a:off x="650748" y="434634"/>
              <a:ext cx="5505450" cy="2992080"/>
            </a:xfrm>
            <a:prstGeom prst="cloudCallout">
              <a:avLst>
                <a:gd name="adj1" fmla="val -62435"/>
                <a:gd name="adj2" fmla="val 452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262" y="1140322"/>
              <a:ext cx="4463572" cy="1278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5995"/>
            <a:ext cx="4406778" cy="277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91" y="4118567"/>
            <a:ext cx="4234913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"/>
            <a:ext cx="9144000" cy="58818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2841373" y="1345111"/>
            <a:ext cx="3979255" cy="469277"/>
            <a:chOff x="1053394" y="206467"/>
            <a:chExt cx="3583143" cy="43258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3530210" cy="432581"/>
            </a:xfrm>
            <a:custGeom>
              <a:avLst/>
              <a:gdLst>
                <a:gd name="connsiteX0" fmla="*/ 0 w 3530210"/>
                <a:gd name="connsiteY0" fmla="*/ 72098 h 432581"/>
                <a:gd name="connsiteX1" fmla="*/ 72098 w 3530210"/>
                <a:gd name="connsiteY1" fmla="*/ 0 h 432581"/>
                <a:gd name="connsiteX2" fmla="*/ 704154 w 3530210"/>
                <a:gd name="connsiteY2" fmla="*/ 0 h 432581"/>
                <a:gd name="connsiteX3" fmla="*/ 1268490 w 3530210"/>
                <a:gd name="connsiteY3" fmla="*/ 0 h 432581"/>
                <a:gd name="connsiteX4" fmla="*/ 1832825 w 3530210"/>
                <a:gd name="connsiteY4" fmla="*/ 0 h 432581"/>
                <a:gd name="connsiteX5" fmla="*/ 2295581 w 3530210"/>
                <a:gd name="connsiteY5" fmla="*/ 0 h 432581"/>
                <a:gd name="connsiteX6" fmla="*/ 2792196 w 3530210"/>
                <a:gd name="connsiteY6" fmla="*/ 0 h 432581"/>
                <a:gd name="connsiteX7" fmla="*/ 3458112 w 3530210"/>
                <a:gd name="connsiteY7" fmla="*/ 0 h 432581"/>
                <a:gd name="connsiteX8" fmla="*/ 3530210 w 3530210"/>
                <a:gd name="connsiteY8" fmla="*/ 72098 h 432581"/>
                <a:gd name="connsiteX9" fmla="*/ 3530210 w 3530210"/>
                <a:gd name="connsiteY9" fmla="*/ 360483 h 432581"/>
                <a:gd name="connsiteX10" fmla="*/ 3458112 w 3530210"/>
                <a:gd name="connsiteY10" fmla="*/ 432581 h 432581"/>
                <a:gd name="connsiteX11" fmla="*/ 2893776 w 3530210"/>
                <a:gd name="connsiteY11" fmla="*/ 432581 h 432581"/>
                <a:gd name="connsiteX12" fmla="*/ 2261720 w 3530210"/>
                <a:gd name="connsiteY12" fmla="*/ 432581 h 432581"/>
                <a:gd name="connsiteX13" fmla="*/ 1765105 w 3530210"/>
                <a:gd name="connsiteY13" fmla="*/ 432581 h 432581"/>
                <a:gd name="connsiteX14" fmla="*/ 1166909 w 3530210"/>
                <a:gd name="connsiteY14" fmla="*/ 432581 h 432581"/>
                <a:gd name="connsiteX15" fmla="*/ 670294 w 3530210"/>
                <a:gd name="connsiteY15" fmla="*/ 432581 h 432581"/>
                <a:gd name="connsiteX16" fmla="*/ 72098 w 3530210"/>
                <a:gd name="connsiteY16" fmla="*/ 432581 h 432581"/>
                <a:gd name="connsiteX17" fmla="*/ 0 w 3530210"/>
                <a:gd name="connsiteY17" fmla="*/ 360483 h 432581"/>
                <a:gd name="connsiteX18" fmla="*/ 0 w 3530210"/>
                <a:gd name="connsiteY18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0210" h="432581" fill="none" extrusionOk="0">
                  <a:moveTo>
                    <a:pt x="0" y="72098"/>
                  </a:moveTo>
                  <a:cubicBezTo>
                    <a:pt x="6453" y="38847"/>
                    <a:pt x="37324" y="5184"/>
                    <a:pt x="72098" y="0"/>
                  </a:cubicBezTo>
                  <a:cubicBezTo>
                    <a:pt x="370077" y="-2478"/>
                    <a:pt x="437942" y="41408"/>
                    <a:pt x="704154" y="0"/>
                  </a:cubicBezTo>
                  <a:cubicBezTo>
                    <a:pt x="970366" y="-41408"/>
                    <a:pt x="1135213" y="48332"/>
                    <a:pt x="1268490" y="0"/>
                  </a:cubicBezTo>
                  <a:cubicBezTo>
                    <a:pt x="1401767" y="-48332"/>
                    <a:pt x="1635083" y="49517"/>
                    <a:pt x="1832825" y="0"/>
                  </a:cubicBezTo>
                  <a:cubicBezTo>
                    <a:pt x="2030568" y="-49517"/>
                    <a:pt x="2132940" y="2387"/>
                    <a:pt x="2295581" y="0"/>
                  </a:cubicBezTo>
                  <a:cubicBezTo>
                    <a:pt x="2458222" y="-2387"/>
                    <a:pt x="2621317" y="53575"/>
                    <a:pt x="2792196" y="0"/>
                  </a:cubicBezTo>
                  <a:cubicBezTo>
                    <a:pt x="2963075" y="-53575"/>
                    <a:pt x="3254636" y="52150"/>
                    <a:pt x="3458112" y="0"/>
                  </a:cubicBezTo>
                  <a:cubicBezTo>
                    <a:pt x="3496674" y="2053"/>
                    <a:pt x="3536542" y="39143"/>
                    <a:pt x="3530210" y="72098"/>
                  </a:cubicBezTo>
                  <a:cubicBezTo>
                    <a:pt x="3539548" y="148270"/>
                    <a:pt x="3526727" y="278617"/>
                    <a:pt x="3530210" y="360483"/>
                  </a:cubicBezTo>
                  <a:cubicBezTo>
                    <a:pt x="3538745" y="394218"/>
                    <a:pt x="3506043" y="427049"/>
                    <a:pt x="3458112" y="432581"/>
                  </a:cubicBezTo>
                  <a:cubicBezTo>
                    <a:pt x="3179201" y="476107"/>
                    <a:pt x="3040095" y="422163"/>
                    <a:pt x="2893776" y="432581"/>
                  </a:cubicBezTo>
                  <a:cubicBezTo>
                    <a:pt x="2747457" y="442999"/>
                    <a:pt x="2462830" y="390409"/>
                    <a:pt x="2261720" y="432581"/>
                  </a:cubicBezTo>
                  <a:cubicBezTo>
                    <a:pt x="2060610" y="474753"/>
                    <a:pt x="1905117" y="429244"/>
                    <a:pt x="1765105" y="432581"/>
                  </a:cubicBezTo>
                  <a:cubicBezTo>
                    <a:pt x="1625093" y="435918"/>
                    <a:pt x="1378703" y="389367"/>
                    <a:pt x="1166909" y="432581"/>
                  </a:cubicBezTo>
                  <a:cubicBezTo>
                    <a:pt x="955115" y="475795"/>
                    <a:pt x="842862" y="379907"/>
                    <a:pt x="670294" y="432581"/>
                  </a:cubicBezTo>
                  <a:cubicBezTo>
                    <a:pt x="497727" y="485255"/>
                    <a:pt x="330399" y="416066"/>
                    <a:pt x="72098" y="432581"/>
                  </a:cubicBezTo>
                  <a:cubicBezTo>
                    <a:pt x="24942" y="434110"/>
                    <a:pt x="-46" y="402349"/>
                    <a:pt x="0" y="360483"/>
                  </a:cubicBezTo>
                  <a:cubicBezTo>
                    <a:pt x="-34433" y="277119"/>
                    <a:pt x="30901" y="190450"/>
                    <a:pt x="0" y="72098"/>
                  </a:cubicBezTo>
                  <a:close/>
                </a:path>
                <a:path w="353021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37553" y="-21558"/>
                    <a:pt x="455952" y="24656"/>
                    <a:pt x="670294" y="0"/>
                  </a:cubicBezTo>
                  <a:cubicBezTo>
                    <a:pt x="884636" y="-24656"/>
                    <a:pt x="1009105" y="53653"/>
                    <a:pt x="1268490" y="0"/>
                  </a:cubicBezTo>
                  <a:cubicBezTo>
                    <a:pt x="1527875" y="-53653"/>
                    <a:pt x="1665553" y="57484"/>
                    <a:pt x="1866685" y="0"/>
                  </a:cubicBezTo>
                  <a:cubicBezTo>
                    <a:pt x="2067818" y="-57484"/>
                    <a:pt x="2370105" y="49051"/>
                    <a:pt x="2498741" y="0"/>
                  </a:cubicBezTo>
                  <a:cubicBezTo>
                    <a:pt x="2627377" y="-49051"/>
                    <a:pt x="3062914" y="93296"/>
                    <a:pt x="3458112" y="0"/>
                  </a:cubicBezTo>
                  <a:cubicBezTo>
                    <a:pt x="3499950" y="1038"/>
                    <a:pt x="3523884" y="33408"/>
                    <a:pt x="3530210" y="72098"/>
                  </a:cubicBezTo>
                  <a:cubicBezTo>
                    <a:pt x="3546027" y="187555"/>
                    <a:pt x="3499491" y="293649"/>
                    <a:pt x="3530210" y="360483"/>
                  </a:cubicBezTo>
                  <a:cubicBezTo>
                    <a:pt x="3533343" y="390987"/>
                    <a:pt x="3488029" y="437446"/>
                    <a:pt x="3458112" y="432581"/>
                  </a:cubicBezTo>
                  <a:cubicBezTo>
                    <a:pt x="3248307" y="467097"/>
                    <a:pt x="3193954" y="425259"/>
                    <a:pt x="2995357" y="432581"/>
                  </a:cubicBezTo>
                  <a:cubicBezTo>
                    <a:pt x="2796761" y="439903"/>
                    <a:pt x="2616641" y="382656"/>
                    <a:pt x="2397161" y="432581"/>
                  </a:cubicBezTo>
                  <a:cubicBezTo>
                    <a:pt x="2177681" y="482506"/>
                    <a:pt x="2033604" y="429522"/>
                    <a:pt x="1900546" y="432581"/>
                  </a:cubicBezTo>
                  <a:cubicBezTo>
                    <a:pt x="1767488" y="435640"/>
                    <a:pt x="1522020" y="422980"/>
                    <a:pt x="1403930" y="432581"/>
                  </a:cubicBezTo>
                  <a:cubicBezTo>
                    <a:pt x="1285840" y="442182"/>
                    <a:pt x="1063662" y="432487"/>
                    <a:pt x="771874" y="432581"/>
                  </a:cubicBezTo>
                  <a:cubicBezTo>
                    <a:pt x="480086" y="432675"/>
                    <a:pt x="408601" y="402385"/>
                    <a:pt x="72098" y="432581"/>
                  </a:cubicBezTo>
                  <a:cubicBezTo>
                    <a:pt x="37045" y="442371"/>
                    <a:pt x="-9570" y="393696"/>
                    <a:pt x="0" y="360483"/>
                  </a:cubicBezTo>
                  <a:cubicBezTo>
                    <a:pt x="-6026" y="234882"/>
                    <a:pt x="28213" y="211284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3530106" cy="42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Luyện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lại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Đoạn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1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30E7E-D97F-4EA9-85BC-90BE77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20" y="1157663"/>
            <a:ext cx="500262" cy="558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A306FE-15A7-4B1A-8CEE-007001089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49123" y="4949921"/>
            <a:ext cx="688737" cy="532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EA3E15-23F4-4488-8C76-5FF838940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86939" y="4840056"/>
            <a:ext cx="615567" cy="476062"/>
          </a:xfrm>
          <a:prstGeom prst="rect">
            <a:avLst/>
          </a:prstGeom>
        </p:spPr>
      </p:pic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099035BB-A14D-40C5-8C5B-EA7E8E5858B9}"/>
              </a:ext>
            </a:extLst>
          </p:cNvPr>
          <p:cNvSpPr/>
          <p:nvPr/>
        </p:nvSpPr>
        <p:spPr>
          <a:xfrm>
            <a:off x="1000918" y="2798811"/>
            <a:ext cx="2734260" cy="392689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1CF99-0FD5-4EDF-ACDF-7ECD67C38D16}"/>
              </a:ext>
            </a:extLst>
          </p:cNvPr>
          <p:cNvSpPr/>
          <p:nvPr/>
        </p:nvSpPr>
        <p:spPr>
          <a:xfrm>
            <a:off x="3198655" y="2010996"/>
            <a:ext cx="2687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Tiêu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chí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đánh</a:t>
            </a:r>
            <a:r>
              <a:rPr lang="zh-CN" altLang="en-US" sz="2400" b="1" dirty="0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FF153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endParaRPr lang="zh-CN" altLang="en-US" sz="2400" b="1" dirty="0">
              <a:solidFill>
                <a:srgbClr val="FF153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91EF3C-DAC1-4B49-8E4F-1EBCDF8E2EA5}"/>
              </a:ext>
            </a:extLst>
          </p:cNvPr>
          <p:cNvSpPr/>
          <p:nvPr/>
        </p:nvSpPr>
        <p:spPr>
          <a:xfrm>
            <a:off x="1551467" y="274751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433DDA-F3BB-4C71-AD62-DBDC21218AB7}"/>
              </a:ext>
            </a:extLst>
          </p:cNvPr>
          <p:cNvSpPr/>
          <p:nvPr/>
        </p:nvSpPr>
        <p:spPr>
          <a:xfrm>
            <a:off x="1070153" y="2833154"/>
            <a:ext cx="324000" cy="324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Arial"/>
              </a:rPr>
              <a:t>1</a:t>
            </a:r>
            <a:endParaRPr 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D2E915-263A-4881-AC59-BD0750A84DCA}"/>
              </a:ext>
            </a:extLst>
          </p:cNvPr>
          <p:cNvGrpSpPr/>
          <p:nvPr/>
        </p:nvGrpSpPr>
        <p:grpSpPr>
          <a:xfrm>
            <a:off x="1000918" y="3264403"/>
            <a:ext cx="2734260" cy="505972"/>
            <a:chOff x="1717199" y="4363552"/>
            <a:chExt cx="3645680" cy="674630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94CCC393-A969-47BD-904C-B056575B02C6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43C45B-82ED-4CA8-95C7-757C6142F82F}"/>
                </a:ext>
              </a:extLst>
            </p:cNvPr>
            <p:cNvSpPr/>
            <p:nvPr/>
          </p:nvSpPr>
          <p:spPr>
            <a:xfrm>
              <a:off x="2451266" y="4363552"/>
              <a:ext cx="2024485" cy="674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defRPr/>
              </a:pP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to,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rõ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86D0AB-67B8-436D-B0AB-ECBB35902099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Arial"/>
                </a:rPr>
                <a:t>2</a:t>
              </a:r>
              <a:endPara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8C96C6-68A1-4F70-A43E-230C0350A744}"/>
              </a:ext>
            </a:extLst>
          </p:cNvPr>
          <p:cNvGrpSpPr/>
          <p:nvPr/>
        </p:nvGrpSpPr>
        <p:grpSpPr>
          <a:xfrm>
            <a:off x="1000919" y="3818255"/>
            <a:ext cx="3839455" cy="505972"/>
            <a:chOff x="1717199" y="5199333"/>
            <a:chExt cx="5119273" cy="674629"/>
          </a:xfrm>
        </p:grpSpPr>
        <p:sp>
          <p:nvSpPr>
            <p:cNvPr id="36" name="Rounded Rectangle 40">
              <a:extLst>
                <a:ext uri="{FF2B5EF4-FFF2-40B4-BE49-F238E27FC236}">
                  <a16:creationId xmlns:a16="http://schemas.microsoft.com/office/drawing/2014/main" id="{153E1893-4716-4014-92EC-1A5ADA212A9E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49AD97-3BEE-45BF-B668-3F85606D4E0D}"/>
                </a:ext>
              </a:extLst>
            </p:cNvPr>
            <p:cNvSpPr/>
            <p:nvPr/>
          </p:nvSpPr>
          <p:spPr>
            <a:xfrm>
              <a:off x="2451266" y="5199333"/>
              <a:ext cx="3809162" cy="674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defRPr/>
              </a:pP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Ngắt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nghỉ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57AC18-40D4-415F-A144-8324773F9FE6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E119FA4-A44B-4DF0-B9D8-8B71EB110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804412" y="2798809"/>
            <a:ext cx="1380866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D7A3F97-C24F-4821-9A9C-0DF11603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844358" y="3285470"/>
            <a:ext cx="1380866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23217E5-2BE8-4608-8506-075B8375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840372" y="3845998"/>
            <a:ext cx="1380866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8A45625-687E-4860-B4FB-911C92EAFD64}"/>
              </a:ext>
            </a:extLst>
          </p:cNvPr>
          <p:cNvGrpSpPr/>
          <p:nvPr/>
        </p:nvGrpSpPr>
        <p:grpSpPr>
          <a:xfrm>
            <a:off x="1000919" y="4334084"/>
            <a:ext cx="6073226" cy="505972"/>
            <a:chOff x="1717199" y="5199333"/>
            <a:chExt cx="8097635" cy="674629"/>
          </a:xfrm>
        </p:grpSpPr>
        <p:sp>
          <p:nvSpPr>
            <p:cNvPr id="43" name="Rounded Rectangle 47">
              <a:extLst>
                <a:ext uri="{FF2B5EF4-FFF2-40B4-BE49-F238E27FC236}">
                  <a16:creationId xmlns:a16="http://schemas.microsoft.com/office/drawing/2014/main" id="{F89B09B3-07A6-4A57-B48F-F6315BAE2841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06EC81-C52D-4F09-94DB-94D517D2CCE8}"/>
                </a:ext>
              </a:extLst>
            </p:cNvPr>
            <p:cNvSpPr/>
            <p:nvPr/>
          </p:nvSpPr>
          <p:spPr>
            <a:xfrm>
              <a:off x="2414688" y="5199333"/>
              <a:ext cx="6453048" cy="674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defRPr/>
              </a:pP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Giọng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nhấn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giọng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phù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CN" sz="24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hợp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38FC09-603F-4C3E-94C9-FFEC5CAF8EC8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Arial"/>
                </a:rPr>
                <a:t>4</a:t>
              </a:r>
              <a:endPara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062C592-AB9E-4987-A307-20F25C01B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063478" y="4334084"/>
            <a:ext cx="1380866" cy="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47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09371" y="1964310"/>
            <a:ext cx="7852524" cy="886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4007C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714750" y="2971800"/>
            <a:ext cx="457200" cy="457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9144000" cy="434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1857375" y="2752627"/>
            <a:ext cx="1607478" cy="15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45708"/>
            <a:ext cx="9201149" cy="251433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7822553" y="3638747"/>
            <a:ext cx="4114800" cy="26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11568" y="914989"/>
            <a:ext cx="8048130" cy="1407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“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Cuộc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họp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chữ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viết</a:t>
            </a:r>
            <a:r>
              <a:rPr lang="en-US" sz="2800" b="1" i="1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4007CF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1476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68334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25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27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5E93F8-2C09-4DA9-8A00-8D643C94D777}"/>
              </a:ext>
            </a:extLst>
          </p:cNvPr>
          <p:cNvSpPr/>
          <p:nvPr/>
        </p:nvSpPr>
        <p:spPr>
          <a:xfrm>
            <a:off x="205835" y="928889"/>
            <a:ext cx="8732330" cy="52890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348682" y="928889"/>
            <a:ext cx="84466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cs typeface="Arial" panose="020B0604020202020204" pitchFamily="34" charset="0"/>
              </a:rPr>
              <a:t>    </a:t>
            </a:r>
            <a:r>
              <a:rPr lang="en-US" sz="2000" dirty="0"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739" y="-126570"/>
            <a:ext cx="2086261" cy="1012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41" y="196873"/>
            <a:ext cx="2558809" cy="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5E93F8-2C09-4DA9-8A00-8D643C94D777}"/>
              </a:ext>
            </a:extLst>
          </p:cNvPr>
          <p:cNvSpPr/>
          <p:nvPr/>
        </p:nvSpPr>
        <p:spPr>
          <a:xfrm>
            <a:off x="205835" y="928889"/>
            <a:ext cx="8732330" cy="52890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348682" y="928889"/>
            <a:ext cx="84466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739" y="-126570"/>
            <a:ext cx="2086261" cy="1012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09" y="210030"/>
            <a:ext cx="2558809" cy="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047751" y="2151634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457200" lvl="0" indent="-45720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viện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endParaRPr lang="vi-VN" sz="2800" i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0719" y="955434"/>
            <a:ext cx="276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9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4281" y="280767"/>
            <a:ext cx="3856277" cy="2325273"/>
            <a:chOff x="6476999" y="419100"/>
            <a:chExt cx="3943349" cy="2515432"/>
          </a:xfrm>
        </p:grpSpPr>
        <p:sp>
          <p:nvSpPr>
            <p:cNvPr id="8" name="Cloud Callout 7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-59336"/>
                <a:gd name="adj2" fmla="val 5584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0366" y="883703"/>
              <a:ext cx="3376613" cy="169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Pu-skin: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(1799-1837):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kịch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nổi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Nga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134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179193" y="2184163"/>
            <a:ext cx="7151375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r>
              <a:rPr lang="vi-VN" sz="2800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Kể lại cho người thân nghe câu chuyện </a:t>
            </a:r>
            <a:endParaRPr lang="en-US" sz="2800" dirty="0">
              <a:solidFill>
                <a:srgbClr val="00206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800" i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vi-VN" sz="2800" i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Mặt trời mọc ở đằng … tây</a:t>
            </a:r>
            <a:r>
              <a:rPr lang="en-US" sz="2800" i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!” </a:t>
            </a:r>
            <a:r>
              <a:rPr lang="en-US" sz="2800" dirty="0" err="1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thử làm vài câu thơ về mặt trời.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22" y="4342766"/>
            <a:ext cx="2844758" cy="20030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0719" y="955434"/>
            <a:ext cx="276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4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12" y="6337551"/>
            <a:ext cx="9215855" cy="515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5195"/>
            <a:ext cx="9231733" cy="311434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" y="-55894"/>
            <a:ext cx="1721875" cy="707833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3270" y="697042"/>
            <a:ext cx="1397245" cy="898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9" y="1600545"/>
            <a:ext cx="8153516" cy="220794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78208" y="781295"/>
            <a:ext cx="7648167" cy="584167"/>
            <a:chOff x="2515199" y="25906"/>
            <a:chExt cx="9568270" cy="891067"/>
          </a:xfrm>
        </p:grpSpPr>
        <p:sp>
          <p:nvSpPr>
            <p:cNvPr id="20" name="Rounded Rectangle 19"/>
            <p:cNvSpPr/>
            <p:nvPr/>
          </p:nvSpPr>
          <p:spPr>
            <a:xfrm>
              <a:off x="2515199" y="25906"/>
              <a:ext cx="9419771" cy="8910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1354" y="90548"/>
              <a:ext cx="9492115" cy="70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4" name="Picture 2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26E85390-F05B-4BE4-8551-FA54A18C0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" y="4764025"/>
            <a:ext cx="1472703" cy="18054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4BAABDF-7918-4DAF-8D6A-1DECD6976759}"/>
              </a:ext>
            </a:extLst>
          </p:cNvPr>
          <p:cNvGrpSpPr/>
          <p:nvPr/>
        </p:nvGrpSpPr>
        <p:grpSpPr>
          <a:xfrm>
            <a:off x="1631830" y="4076540"/>
            <a:ext cx="7066476" cy="743212"/>
            <a:chOff x="7873788" y="-109504"/>
            <a:chExt cx="4562820" cy="726969"/>
          </a:xfrm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id="{7D1C96ED-80D8-4ADD-90E7-0202C23C133A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036C37-47F8-4178-8C93-1145858FC30D}"/>
                </a:ext>
              </a:extLst>
            </p:cNvPr>
            <p:cNvSpPr/>
            <p:nvPr/>
          </p:nvSpPr>
          <p:spPr>
            <a:xfrm>
              <a:off x="8009163" y="2583"/>
              <a:ext cx="4427445" cy="471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indent="-342900">
                <a:lnSpc>
                  <a:spcPct val="115000"/>
                </a:lnSpc>
                <a:spcAft>
                  <a:spcPts val="1000"/>
                </a:spcAft>
                <a:buClr>
                  <a:srgbClr val="000000"/>
                </a:buClr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vi-VN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 thường đọc sách ở những địa điểm nào?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816FAF-93EF-4068-B5D3-8B42847BF403}"/>
              </a:ext>
            </a:extLst>
          </p:cNvPr>
          <p:cNvGrpSpPr/>
          <p:nvPr/>
        </p:nvGrpSpPr>
        <p:grpSpPr>
          <a:xfrm>
            <a:off x="1631830" y="4997966"/>
            <a:ext cx="7066476" cy="743212"/>
            <a:chOff x="7873788" y="-109504"/>
            <a:chExt cx="4562820" cy="726969"/>
          </a:xfrm>
        </p:grpSpPr>
        <p:sp>
          <p:nvSpPr>
            <p:cNvPr id="29" name="Rectangle: Rounded Corners 43">
              <a:extLst>
                <a:ext uri="{FF2B5EF4-FFF2-40B4-BE49-F238E27FC236}">
                  <a16:creationId xmlns:a16="http://schemas.microsoft.com/office/drawing/2014/main" id="{52C2B3AA-EC46-4130-88E5-745F6D624263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C38540-163C-4D94-A0B8-60D255717F62}"/>
                </a:ext>
              </a:extLst>
            </p:cNvPr>
            <p:cNvSpPr/>
            <p:nvPr/>
          </p:nvSpPr>
          <p:spPr>
            <a:xfrm>
              <a:off x="8009163" y="2583"/>
              <a:ext cx="4427445" cy="471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indent="-342900">
                <a:lnSpc>
                  <a:spcPct val="115000"/>
                </a:lnSpc>
                <a:spcAft>
                  <a:spcPts val="1000"/>
                </a:spcAft>
                <a:buClr>
                  <a:srgbClr val="000000"/>
                </a:buClr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Địa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662283-651F-4F6B-8853-337E891EF50C}"/>
              </a:ext>
            </a:extLst>
          </p:cNvPr>
          <p:cNvGrpSpPr/>
          <p:nvPr/>
        </p:nvGrpSpPr>
        <p:grpSpPr>
          <a:xfrm>
            <a:off x="1612496" y="5919392"/>
            <a:ext cx="7085810" cy="743212"/>
            <a:chOff x="7873788" y="-109504"/>
            <a:chExt cx="4562820" cy="726969"/>
          </a:xfrm>
        </p:grpSpPr>
        <p:sp>
          <p:nvSpPr>
            <p:cNvPr id="32" name="Rectangle: Rounded Corners 43">
              <a:extLst>
                <a:ext uri="{FF2B5EF4-FFF2-40B4-BE49-F238E27FC236}">
                  <a16:creationId xmlns:a16="http://schemas.microsoft.com/office/drawing/2014/main" id="{986B5AA1-E250-49ED-A2FB-50010A464D4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720DF9-D84A-4D08-8690-8C9E5592DFAD}"/>
                </a:ext>
              </a:extLst>
            </p:cNvPr>
            <p:cNvSpPr/>
            <p:nvPr/>
          </p:nvSpPr>
          <p:spPr>
            <a:xfrm>
              <a:off x="8009163" y="2583"/>
              <a:ext cx="4427445" cy="506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indent="-342900">
                <a:lnSpc>
                  <a:spcPct val="115000"/>
                </a:lnSpc>
                <a:spcAft>
                  <a:spcPts val="1000"/>
                </a:spcAft>
                <a:buClr>
                  <a:srgbClr val="000000"/>
                </a:buClr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địa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4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19765" y="1631846"/>
            <a:ext cx="45913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7" y="4263254"/>
            <a:ext cx="7067248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081156" y="3347791"/>
            <a:ext cx="44842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081156" y="4753113"/>
            <a:ext cx="4705249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hứng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đam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1" y="287201"/>
            <a:ext cx="9101512" cy="55595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72287-EACB-4EFC-BCD2-892ADB3DFFC0}"/>
              </a:ext>
            </a:extLst>
          </p:cNvPr>
          <p:cNvSpPr/>
          <p:nvPr/>
        </p:nvSpPr>
        <p:spPr>
          <a:xfrm>
            <a:off x="1699724" y="332345"/>
            <a:ext cx="2405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0070C0"/>
              </a:solidFill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536AF253-C62A-4EEA-8DAD-370A5AE11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71" y="3478955"/>
            <a:ext cx="4580573" cy="1169382"/>
          </a:xfrm>
          <a:prstGeom prst="rect">
            <a:avLst/>
          </a:prstGeom>
        </p:spPr>
      </p:pic>
      <p:pic>
        <p:nvPicPr>
          <p:cNvPr id="5" name="Picture 4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DF4974F8-B9D2-401D-8299-A9F6D8AAC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43" y="1365395"/>
            <a:ext cx="1866721" cy="2246561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A6B292AF-8670-4AF0-BFAA-B47C91F6A152}"/>
              </a:ext>
            </a:extLst>
          </p:cNvPr>
          <p:cNvSpPr txBox="1"/>
          <p:nvPr/>
        </p:nvSpPr>
        <p:spPr>
          <a:xfrm>
            <a:off x="2922946" y="5282707"/>
            <a:ext cx="3565491" cy="702766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prstClr val="black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2400" b="1" dirty="0">
              <a:solidFill>
                <a:prstClr val="black"/>
              </a:solidFill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37CDA3FB-15AE-4DD1-B3DB-0023EB696D3B}"/>
              </a:ext>
            </a:extLst>
          </p:cNvPr>
          <p:cNvSpPr txBox="1"/>
          <p:nvPr/>
        </p:nvSpPr>
        <p:spPr>
          <a:xfrm>
            <a:off x="6522928" y="2201641"/>
            <a:ext cx="2682550" cy="702766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black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2400" b="1" kern="0" dirty="0">
              <a:solidFill>
                <a:prstClr val="black"/>
              </a:solidFill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5CF22BDC-7897-4481-85A0-B1D77108B56C}"/>
              </a:ext>
            </a:extLst>
          </p:cNvPr>
          <p:cNvSpPr txBox="1"/>
          <p:nvPr/>
        </p:nvSpPr>
        <p:spPr>
          <a:xfrm>
            <a:off x="362841" y="2356304"/>
            <a:ext cx="2357229" cy="702766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black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2400" b="1" kern="0" dirty="0">
              <a:solidFill>
                <a:prstClr val="black"/>
              </a:solidFill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38F1E282-E460-4B36-8B9B-58D19C5B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4166975" y="4504521"/>
            <a:ext cx="832155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AD55A421-31F7-4608-A09E-3414EB82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5684032" y="2446565"/>
            <a:ext cx="867663" cy="8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037F39A6-5221-41DF-84E4-3552F84D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2489115" y="2446473"/>
            <a:ext cx="867663" cy="8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22F99-7BD0-4928-B636-23A1617AAF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299" y="275313"/>
            <a:ext cx="600425" cy="6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2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3DC38B-1098-4777-A385-6717CDC88F3C}"/>
              </a:ext>
            </a:extLst>
          </p:cNvPr>
          <p:cNvGrpSpPr/>
          <p:nvPr/>
        </p:nvGrpSpPr>
        <p:grpSpPr>
          <a:xfrm>
            <a:off x="795527" y="688383"/>
            <a:ext cx="7223760" cy="1634194"/>
            <a:chOff x="931170" y="2446706"/>
            <a:chExt cx="2233271" cy="1459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085F98-9B7B-4A9A-9D86-23173B545E7A}"/>
                </a:ext>
              </a:extLst>
            </p:cNvPr>
            <p:cNvSpPr/>
            <p:nvPr/>
          </p:nvSpPr>
          <p:spPr>
            <a:xfrm>
              <a:off x="984720" y="2607489"/>
              <a:ext cx="2179721" cy="12991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8D37C5-CD5E-4F06-AAB5-1059426F93DA}"/>
                </a:ext>
              </a:extLst>
            </p:cNvPr>
            <p:cNvSpPr/>
            <p:nvPr/>
          </p:nvSpPr>
          <p:spPr>
            <a:xfrm>
              <a:off x="931170" y="2446706"/>
              <a:ext cx="107663" cy="33677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vi-V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C3DE0B-83B1-4A21-9144-545A2DE7ED39}"/>
              </a:ext>
            </a:extLst>
          </p:cNvPr>
          <p:cNvGrpSpPr/>
          <p:nvPr/>
        </p:nvGrpSpPr>
        <p:grpSpPr>
          <a:xfrm>
            <a:off x="795528" y="2347701"/>
            <a:ext cx="7223760" cy="1892624"/>
            <a:chOff x="939651" y="2515596"/>
            <a:chExt cx="2224790" cy="17503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FD949-C7F8-4FF6-ABFF-FD87A0967E6C}"/>
                </a:ext>
              </a:extLst>
            </p:cNvPr>
            <p:cNvSpPr/>
            <p:nvPr/>
          </p:nvSpPr>
          <p:spPr>
            <a:xfrm>
              <a:off x="984720" y="2607489"/>
              <a:ext cx="2179721" cy="1658448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833C70B-14B9-4886-A0D2-191DACE5BD45}"/>
                </a:ext>
              </a:extLst>
            </p:cNvPr>
            <p:cNvSpPr/>
            <p:nvPr/>
          </p:nvSpPr>
          <p:spPr>
            <a:xfrm>
              <a:off x="939651" y="2515596"/>
              <a:ext cx="105234" cy="26237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2FC9-F74E-467C-839E-89F7D5ED1BBE}"/>
              </a:ext>
            </a:extLst>
          </p:cNvPr>
          <p:cNvGrpSpPr/>
          <p:nvPr/>
        </p:nvGrpSpPr>
        <p:grpSpPr>
          <a:xfrm>
            <a:off x="795528" y="4237686"/>
            <a:ext cx="7223759" cy="2268800"/>
            <a:chOff x="939651" y="2446706"/>
            <a:chExt cx="2224790" cy="21438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022DD9-8D88-434A-A96A-7A091775310F}"/>
                </a:ext>
              </a:extLst>
            </p:cNvPr>
            <p:cNvSpPr/>
            <p:nvPr/>
          </p:nvSpPr>
          <p:spPr>
            <a:xfrm>
              <a:off x="984720" y="2607489"/>
              <a:ext cx="2179721" cy="1983034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75E261-B545-431B-A7AC-FA6B875AF574}"/>
                </a:ext>
              </a:extLst>
            </p:cNvPr>
            <p:cNvSpPr/>
            <p:nvPr/>
          </p:nvSpPr>
          <p:spPr>
            <a:xfrm>
              <a:off x="939651" y="2446706"/>
              <a:ext cx="87864" cy="331266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1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928"/>
            <a:ext cx="9144000" cy="576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62204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38C1AA-8DDF-4A47-AC89-F4E2EFE7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-53394"/>
            <a:ext cx="1137215" cy="939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983" y="43799"/>
            <a:ext cx="1534831" cy="74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5CFB2-0A11-4CAA-853C-15F74DA9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01" y="140869"/>
            <a:ext cx="2558809" cy="9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1" y="840784"/>
            <a:ext cx="7117140" cy="28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1" y="3641631"/>
            <a:ext cx="7168830" cy="324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906092" y="673563"/>
            <a:ext cx="565626" cy="47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864213" y="2336810"/>
            <a:ext cx="607505" cy="51499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1013678" y="4315837"/>
            <a:ext cx="308573" cy="27291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62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12223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1126</Words>
  <Application>Microsoft Office PowerPoint</Application>
  <PresentationFormat>On-screen Show (4:3)</PresentationFormat>
  <Paragraphs>89</Paragraphs>
  <Slides>34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宋体</vt:lpstr>
      <vt:lpstr>Arial</vt:lpstr>
      <vt:lpstr>Arial-Rounded</vt:lpstr>
      <vt:lpstr>Calibri</vt:lpstr>
      <vt:lpstr>Cambria</vt:lpstr>
      <vt:lpstr>Coiny</vt:lpstr>
      <vt:lpstr>等线</vt:lpstr>
      <vt:lpstr>inpin heiti</vt:lpstr>
      <vt:lpstr>SVN-Gretoon</vt:lpstr>
      <vt:lpstr>Times New Roman</vt:lpstr>
      <vt:lpstr>Wingdings</vt:lpstr>
      <vt:lpstr>方正粗圆_GBK</vt:lpstr>
      <vt:lpstr>站酷快乐体2016修订版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Linhh</cp:lastModifiedBy>
  <cp:revision>114</cp:revision>
  <dcterms:created xsi:type="dcterms:W3CDTF">2021-09-06T18:07:14Z</dcterms:created>
  <dcterms:modified xsi:type="dcterms:W3CDTF">2025-12-16T14:03:07Z</dcterms:modified>
</cp:coreProperties>
</file>