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48" r:id="rId2"/>
    <p:sldMasterId id="2147483793" r:id="rId3"/>
    <p:sldMasterId id="2147483955" r:id="rId4"/>
    <p:sldMasterId id="2147483979" r:id="rId5"/>
    <p:sldMasterId id="2147484027" r:id="rId6"/>
  </p:sldMasterIdLst>
  <p:notesMasterIdLst>
    <p:notesMasterId r:id="rId49"/>
  </p:notesMasterIdLst>
  <p:sldIdLst>
    <p:sldId id="2007577589" r:id="rId7"/>
    <p:sldId id="2007577588" r:id="rId8"/>
    <p:sldId id="2007577524" r:id="rId9"/>
    <p:sldId id="2007577525" r:id="rId10"/>
    <p:sldId id="2007577520" r:id="rId11"/>
    <p:sldId id="2007577467" r:id="rId12"/>
    <p:sldId id="2007577440" r:id="rId13"/>
    <p:sldId id="2007577565" r:id="rId14"/>
    <p:sldId id="2007577562" r:id="rId15"/>
    <p:sldId id="2007577442" r:id="rId16"/>
    <p:sldId id="2007577472" r:id="rId17"/>
    <p:sldId id="2007577568" r:id="rId18"/>
    <p:sldId id="2007577566" r:id="rId19"/>
    <p:sldId id="2007577567" r:id="rId20"/>
    <p:sldId id="2007577531" r:id="rId21"/>
    <p:sldId id="2007577569" r:id="rId22"/>
    <p:sldId id="2007577532" r:id="rId23"/>
    <p:sldId id="2007577570" r:id="rId24"/>
    <p:sldId id="2007577482" r:id="rId25"/>
    <p:sldId id="2007577486" r:id="rId26"/>
    <p:sldId id="2007577537" r:id="rId27"/>
    <p:sldId id="2007577538" r:id="rId28"/>
    <p:sldId id="2007577539" r:id="rId29"/>
    <p:sldId id="2007577540" r:id="rId30"/>
    <p:sldId id="2007577541" r:id="rId31"/>
    <p:sldId id="2007577590" r:id="rId32"/>
    <p:sldId id="2007577593" r:id="rId33"/>
    <p:sldId id="2007577572" r:id="rId34"/>
    <p:sldId id="2007577573" r:id="rId35"/>
    <p:sldId id="2007577575" r:id="rId36"/>
    <p:sldId id="2007577591" r:id="rId37"/>
    <p:sldId id="2007577574" r:id="rId38"/>
    <p:sldId id="2007577576" r:id="rId39"/>
    <p:sldId id="2007577577" r:id="rId40"/>
    <p:sldId id="2007577578" r:id="rId41"/>
    <p:sldId id="2007577579" r:id="rId42"/>
    <p:sldId id="2007577580" r:id="rId43"/>
    <p:sldId id="2007577585" r:id="rId44"/>
    <p:sldId id="2007577581" r:id="rId45"/>
    <p:sldId id="2007577582" r:id="rId46"/>
    <p:sldId id="2007577583" r:id="rId47"/>
    <p:sldId id="200757758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3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pPr/>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pPr/>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4137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A559D-941E-4549-95B0-1231322DEC5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035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85102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A559D-941E-4549-95B0-1231322DEC5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7055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41192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07914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08456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04528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9567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53274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46360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0719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882292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28035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170388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27029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6439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4576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088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6082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6225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7981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874670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6255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637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25190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694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71408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60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3636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75082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20498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66966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57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33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23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17" name="页脚占位符 16"/>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18" name="灯片编号占位符 17"/>
          <p:cNvSpPr>
            <a:spLocks noGrp="1"/>
          </p:cNvSpPr>
          <p:nvPr>
            <p:ph type="sldNum" sz="quarter" idx="12"/>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6774583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72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4712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61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514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816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4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36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11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294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557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29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6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8738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689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56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270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6800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69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2547"/>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731" r:id="rId3"/>
    <p:sldLayoutId id="2147484102" r:id="rId4"/>
    <p:sldLayoutId id="2147483774" r:id="rId5"/>
    <p:sldLayoutId id="2147484104" r:id="rId6"/>
    <p:sldLayoutId id="2147484105" r:id="rId7"/>
    <p:sldLayoutId id="2147484106" r:id="rId8"/>
    <p:sldLayoutId id="2147483942" r:id="rId9"/>
    <p:sldLayoutId id="2147483943" r:id="rId10"/>
    <p:sldLayoutId id="2147484083" r:id="rId11"/>
    <p:sldLayoutId id="21474841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425700"/>
      </p:ext>
    </p:extLst>
  </p:cSld>
  <p:clrMap bg1="lt1" tx1="dk1" bg2="lt2" tx2="dk2" accent1="accent1" accent2="accent2" accent3="accent3" accent4="accent4" accent5="accent5" accent6="accent6" hlink="hlink" folHlink="folHlink"/>
  <p:sldLayoutIdLst>
    <p:sldLayoutId id="2147483750" r:id="rId1"/>
    <p:sldLayoutId id="2147483752" r:id="rId2"/>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286475"/>
      </p:ext>
    </p:extLst>
  </p:cSld>
  <p:clrMap bg1="lt1" tx1="dk1" bg2="lt2" tx2="dk2" accent1="accent1" accent2="accent2" accent3="accent3" accent4="accent4" accent5="accent5" accent6="accent6" hlink="hlink" folHlink="folHlink"/>
  <p:sldLayoutIdLst>
    <p:sldLayoutId id="214748379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3036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62" r:id="rId3"/>
    <p:sldLayoutId id="21474839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5324"/>
      </p:ext>
    </p:extLst>
  </p:cSld>
  <p:clrMap bg1="lt1" tx1="dk1" bg2="lt2" tx2="dk2" accent1="accent1" accent2="accent2" accent3="accent3" accent4="accent4" accent5="accent5" accent6="accent6" hlink="hlink" folHlink="folHlink"/>
  <p:sldLayoutIdLst>
    <p:sldLayoutId id="2147483981" r:id="rId1"/>
    <p:sldLayoutId id="21474839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08787"/>
      </p:ext>
    </p:extLst>
  </p:cSld>
  <p:clrMap bg1="lt1" tx1="dk1" bg2="lt2" tx2="dk2" accent1="accent1" accent2="accent2" accent3="accent3" accent4="accent4" accent5="accent5" accent6="accent6" hlink="hlink" folHlink="folHlink"/>
  <p:sldLayoutIdLst>
    <p:sldLayoutId id="21474840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9.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8.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9.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1.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57.png"/><Relationship Id="rId4" Type="http://schemas.openxmlformats.org/officeDocument/2006/relationships/image" Target="../media/image55.emf"/></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5.emf"/></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6.png"/><Relationship Id="rId4" Type="http://schemas.openxmlformats.org/officeDocument/2006/relationships/image" Target="../media/image55.emf"/></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2"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10" name="组合 45"/>
          <p:cNvGrpSpPr/>
          <p:nvPr/>
        </p:nvGrpSpPr>
        <p:grpSpPr>
          <a:xfrm>
            <a:off x="-708025" y="-1741805"/>
            <a:ext cx="13550900" cy="3722370"/>
            <a:chOff x="-1115" y="-2743"/>
            <a:chExt cx="21340" cy="5862"/>
          </a:xfrm>
        </p:grpSpPr>
        <p:grpSp>
          <p:nvGrpSpPr>
            <p:cNvPr id="11"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 name="组合 10"/>
              <p:cNvGrpSpPr/>
              <p:nvPr/>
            </p:nvGrpSpPr>
            <p:grpSpPr>
              <a:xfrm>
                <a:off x="-1115" y="-2668"/>
                <a:ext cx="5755" cy="5862"/>
                <a:chOff x="-3487" y="-3690"/>
                <a:chExt cx="7948" cy="8096"/>
              </a:xfrm>
            </p:grpSpPr>
            <p:grpSp>
              <p:nvGrpSpPr>
                <p:cNvPr id="16"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7"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9" name="组合 36"/>
              <p:cNvGrpSpPr/>
              <p:nvPr/>
            </p:nvGrpSpPr>
            <p:grpSpPr>
              <a:xfrm>
                <a:off x="-1115" y="-2668"/>
                <a:ext cx="5755" cy="5862"/>
                <a:chOff x="-3487" y="-3690"/>
                <a:chExt cx="7948" cy="8096"/>
              </a:xfrm>
            </p:grpSpPr>
            <p:grpSp>
              <p:nvGrpSpPr>
                <p:cNvPr id="20"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13" name="Picture 12">
            <a:extLst>
              <a:ext uri="{FF2B5EF4-FFF2-40B4-BE49-F238E27FC236}">
                <a16:creationId xmlns:a16="http://schemas.microsoft.com/office/drawing/2014/main" id="{F7B3087C-8AE1-4B8C-AFC1-C83FA1B46138}"/>
              </a:ext>
            </a:extLst>
          </p:cNvPr>
          <p:cNvPicPr>
            <a:picLocks noChangeAspect="1"/>
          </p:cNvPicPr>
          <p:nvPr/>
        </p:nvPicPr>
        <p:blipFill>
          <a:blip r:embed="rId6"/>
          <a:stretch>
            <a:fillRect/>
          </a:stretch>
        </p:blipFill>
        <p:spPr>
          <a:xfrm>
            <a:off x="6817088" y="4189336"/>
            <a:ext cx="5389517" cy="286318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45D2F01A-3B07-4265-800F-C58FFBB1BCA4}"/>
              </a:ext>
            </a:extLst>
          </p:cNvPr>
          <p:cNvPicPr>
            <a:picLocks noChangeAspect="1"/>
          </p:cNvPicPr>
          <p:nvPr/>
        </p:nvPicPr>
        <p:blipFill>
          <a:blip r:embed="rId7"/>
          <a:stretch>
            <a:fillRect/>
          </a:stretch>
        </p:blipFill>
        <p:spPr>
          <a:xfrm>
            <a:off x="1866014" y="2245113"/>
            <a:ext cx="8657070" cy="1749704"/>
          </a:xfrm>
          <a:prstGeom prst="rect">
            <a:avLst/>
          </a:prstGeom>
        </p:spPr>
      </p:pic>
    </p:spTree>
    <p:custDataLst>
      <p:tags r:id="rId1"/>
    </p:custDataLst>
    <p:extLst>
      <p:ext uri="{BB962C8B-B14F-4D97-AF65-F5344CB8AC3E}">
        <p14:creationId xmlns:p14="http://schemas.microsoft.com/office/powerpoint/2010/main" val="3368318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4" y="475522"/>
            <a:ext cx="14861177"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pic>
        <p:nvPicPr>
          <p:cNvPr id="3" name="Picture 2" descr="A picture containing text, toy, vector graphics&#10;&#10;Description automatically generated">
            <a:extLst>
              <a:ext uri="{FF2B5EF4-FFF2-40B4-BE49-F238E27FC236}">
                <a16:creationId xmlns:a16="http://schemas.microsoft.com/office/drawing/2014/main" id="{2111C4FB-F5D2-4569-A1DF-3DEAFFDA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4969590" cy="3510987"/>
          </a:xfrm>
          <a:prstGeom prst="rect">
            <a:avLst/>
          </a:prstGeom>
        </p:spPr>
      </p:pic>
      <p:grpSp>
        <p:nvGrpSpPr>
          <p:cNvPr id="4" name="Group 3">
            <a:extLst>
              <a:ext uri="{FF2B5EF4-FFF2-40B4-BE49-F238E27FC236}">
                <a16:creationId xmlns:a16="http://schemas.microsoft.com/office/drawing/2014/main" id="{0185C5D0-FB30-44B1-BE35-C1C27B857B0B}"/>
              </a:ext>
            </a:extLst>
          </p:cNvPr>
          <p:cNvGrpSpPr/>
          <p:nvPr/>
        </p:nvGrpSpPr>
        <p:grpSpPr>
          <a:xfrm>
            <a:off x="6000767" y="2566296"/>
            <a:ext cx="4876390" cy="1043679"/>
            <a:chOff x="6410789" y="819970"/>
            <a:chExt cx="4322439" cy="1121761"/>
          </a:xfrm>
        </p:grpSpPr>
        <p:pic>
          <p:nvPicPr>
            <p:cNvPr id="5" name="Picture 4">
              <a:extLst>
                <a:ext uri="{FF2B5EF4-FFF2-40B4-BE49-F238E27FC236}">
                  <a16:creationId xmlns:a16="http://schemas.microsoft.com/office/drawing/2014/main" id="{EF2E5BFB-1CB2-44C2-8A37-5B36CEB0334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 name="TextBox 5">
              <a:extLst>
                <a:ext uri="{FF2B5EF4-FFF2-40B4-BE49-F238E27FC236}">
                  <a16:creationId xmlns:a16="http://schemas.microsoft.com/office/drawing/2014/main" id="{5CB03D46-9A89-4B6C-A119-6602EDFFECBF}"/>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xúm</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lại</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5CAC2A59-392F-4DBE-8218-C55C2D77480C}"/>
              </a:ext>
            </a:extLst>
          </p:cNvPr>
          <p:cNvGrpSpPr/>
          <p:nvPr/>
        </p:nvGrpSpPr>
        <p:grpSpPr>
          <a:xfrm>
            <a:off x="5972537" y="3730920"/>
            <a:ext cx="5013941" cy="1043679"/>
            <a:chOff x="6410789" y="2733385"/>
            <a:chExt cx="4322439" cy="1121761"/>
          </a:xfrm>
        </p:grpSpPr>
        <p:pic>
          <p:nvPicPr>
            <p:cNvPr id="8" name="Picture 7">
              <a:extLst>
                <a:ext uri="{FF2B5EF4-FFF2-40B4-BE49-F238E27FC236}">
                  <a16:creationId xmlns:a16="http://schemas.microsoft.com/office/drawing/2014/main" id="{09CE871C-CF55-4AF4-8BCF-32E0D4C71BAA}"/>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9" name="TextBox 8">
              <a:extLst>
                <a:ext uri="{FF2B5EF4-FFF2-40B4-BE49-F238E27FC236}">
                  <a16:creationId xmlns:a16="http://schemas.microsoft.com/office/drawing/2014/main" id="{B9C25662-2251-48DC-BB66-FC9479B1B3CE}"/>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làm</a:t>
              </a:r>
              <a:r>
                <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ruộng</a:t>
              </a:r>
              <a:endPar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398A4CFB-FD74-4EE6-919F-1A600049102A}"/>
              </a:ext>
            </a:extLst>
          </p:cNvPr>
          <p:cNvSpPr/>
          <p:nvPr/>
        </p:nvSpPr>
        <p:spPr>
          <a:xfrm>
            <a:off x="211900" y="639602"/>
            <a:ext cx="5947471" cy="707886"/>
          </a:xfrm>
          <a:prstGeom prst="rect">
            <a:avLst/>
          </a:prstGeom>
        </p:spPr>
        <p:txBody>
          <a:bodyPr wrap="square">
            <a:spAutoFit/>
          </a:bodyPr>
          <a:lstStyle/>
          <a:p>
            <a:pPr algn="ctr">
              <a:defRPr/>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khó</a:t>
            </a:r>
            <a:endParaRPr lang="en-US" sz="4000" b="1" dirty="0">
              <a:solidFill>
                <a:srgbClr val="338C8E"/>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6BAC82B-BC78-4102-AFF1-7461526FCEA4}"/>
              </a:ext>
            </a:extLst>
          </p:cNvPr>
          <p:cNvGrpSpPr/>
          <p:nvPr/>
        </p:nvGrpSpPr>
        <p:grpSpPr>
          <a:xfrm>
            <a:off x="5879347" y="1331443"/>
            <a:ext cx="5013940" cy="1121761"/>
            <a:chOff x="6410789" y="819970"/>
            <a:chExt cx="4322439" cy="1121761"/>
          </a:xfrm>
        </p:grpSpPr>
        <p:pic>
          <p:nvPicPr>
            <p:cNvPr id="13" name="Picture 12">
              <a:extLst>
                <a:ext uri="{FF2B5EF4-FFF2-40B4-BE49-F238E27FC236}">
                  <a16:creationId xmlns:a16="http://schemas.microsoft.com/office/drawing/2014/main" id="{58513611-1349-4BFD-BB92-357265362F55}"/>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AE7A277B-A94B-4AD5-A189-65547D420637}"/>
                </a:ext>
              </a:extLst>
            </p:cNvPr>
            <p:cNvSpPr txBox="1"/>
            <p:nvPr/>
          </p:nvSpPr>
          <p:spPr>
            <a:xfrm>
              <a:off x="6735045" y="915929"/>
              <a:ext cx="3871977" cy="861774"/>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sào</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nứa</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4047740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82588"/>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12" name="Teardrop 11">
            <a:extLst>
              <a:ext uri="{FF2B5EF4-FFF2-40B4-BE49-F238E27FC236}">
                <a16:creationId xmlns:a16="http://schemas.microsoft.com/office/drawing/2014/main" id="{52E52692-8C49-44A5-AE8A-A1A651408AE9}"/>
              </a:ext>
            </a:extLst>
          </p:cNvPr>
          <p:cNvSpPr/>
          <p:nvPr/>
        </p:nvSpPr>
        <p:spPr>
          <a:xfrm>
            <a:off x="889502" y="139761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1</a:t>
            </a: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rPr>
              <a:t>Luyện đọc </a:t>
            </a:r>
            <a:r>
              <a:rPr lang="pt-BR" sz="4000" b="1" dirty="0">
                <a:ln w="0"/>
                <a:solidFill>
                  <a:srgbClr val="0070C0"/>
                </a:solidFill>
                <a:latin typeface="Cambria" panose="02040503050406030204" pitchFamily="18" charset="0"/>
              </a:rPr>
              <a:t>đoạn:</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145209" y="1725406"/>
            <a:ext cx="10142156" cy="3108543"/>
          </a:xfrm>
          <a:prstGeom prst="rect">
            <a:avLst/>
          </a:prstGeom>
          <a:noFill/>
        </p:spPr>
        <p:txBody>
          <a:bodyPr wrap="square" rtlCol="0">
            <a:spAutoFit/>
          </a:bodyPr>
          <a:lstStyle/>
          <a:p>
            <a:pPr lvl="0">
              <a:defRPr/>
            </a:pP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Bác Nhân, hàng xóm nhà tôi, là một người làm đồ chơi bằng bột màu. Ở ngoài phố, cái sào nứa cắm đồ chơi của bác dựng chỗ nào là chỗ ấy,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các</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bạn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nhỏ</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xúm lại.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Từ</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ngón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tay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đen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sạm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và</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thô</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nháp</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của</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Nhân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hiện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ra</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con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rồng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đang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múa</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con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vịt</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ngây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thơ</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chậm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chạp</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con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gà</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tinh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nhanh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chăm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chỉ</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a:t>
            </a:r>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Bác Nhân rất vui với công việc của mình. </a:t>
            </a: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
        <p:nvSpPr>
          <p:cNvPr id="14" name="Rounded Rectangle 15">
            <a:extLst>
              <a:ext uri="{FF2B5EF4-FFF2-40B4-BE49-F238E27FC236}">
                <a16:creationId xmlns:a16="http://schemas.microsoft.com/office/drawing/2014/main" id="{75E16419-F05F-4919-85AC-B46141D4FFCA}"/>
              </a:ext>
            </a:extLst>
          </p:cNvPr>
          <p:cNvSpPr/>
          <p:nvPr/>
        </p:nvSpPr>
        <p:spPr>
          <a:xfrm>
            <a:off x="1145209" y="1569840"/>
            <a:ext cx="10397863" cy="3611760"/>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369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10019"/>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字魂20号-石头体"/>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rPr>
              <a:t>Luyện đọc câu dài</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348506" y="1800877"/>
            <a:ext cx="10142156" cy="2369880"/>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Ở ngoài phố, cái sào nứa c</a:t>
            </a:r>
            <a:r>
              <a:rPr kumimoji="0" lang="en-US" sz="40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ắ</a:t>
            </a:r>
            <a:r>
              <a:rPr kumimoji="0" lang="vi-VN" sz="40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m đồ chơi của bác</a:t>
            </a:r>
            <a:r>
              <a:rPr kumimoji="0" lang="en-US" sz="40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vi-VN" sz="40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dựng chỗ nào là chỗ ấy, các bạn nhỏ xúm lại.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C57D259-D165-E223-9EA8-A271122D0450}"/>
              </a:ext>
            </a:extLst>
          </p:cNvPr>
          <p:cNvCxnSpPr>
            <a:cxnSpLocks/>
          </p:cNvCxnSpPr>
          <p:nvPr/>
        </p:nvCxnSpPr>
        <p:spPr>
          <a:xfrm flipH="1">
            <a:off x="4399836" y="3176896"/>
            <a:ext cx="107714" cy="41072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4C57D259-D165-E223-9EA8-A271122D0450}"/>
              </a:ext>
            </a:extLst>
          </p:cNvPr>
          <p:cNvCxnSpPr>
            <a:cxnSpLocks/>
          </p:cNvCxnSpPr>
          <p:nvPr/>
        </p:nvCxnSpPr>
        <p:spPr>
          <a:xfrm flipH="1">
            <a:off x="11422440" y="2217139"/>
            <a:ext cx="107714" cy="41072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19" name="Group 18">
            <a:extLst>
              <a:ext uri="{FF2B5EF4-FFF2-40B4-BE49-F238E27FC236}">
                <a16:creationId xmlns:a16="http://schemas.microsoft.com/office/drawing/2014/main" id="{F551B113-4A0B-1FD1-464D-C0C9DC0762B4}"/>
              </a:ext>
            </a:extLst>
          </p:cNvPr>
          <p:cNvGrpSpPr/>
          <p:nvPr/>
        </p:nvGrpSpPr>
        <p:grpSpPr>
          <a:xfrm>
            <a:off x="6554961" y="3051307"/>
            <a:ext cx="178951" cy="410725"/>
            <a:chOff x="8884260" y="5099342"/>
            <a:chExt cx="178951" cy="410725"/>
          </a:xfrm>
        </p:grpSpPr>
        <p:cxnSp>
          <p:nvCxnSpPr>
            <p:cNvPr id="20" name="Straight Connector 19">
              <a:extLst>
                <a:ext uri="{FF2B5EF4-FFF2-40B4-BE49-F238E27FC236}">
                  <a16:creationId xmlns:a16="http://schemas.microsoft.com/office/drawing/2014/main" id="{9C5DA5C0-10E9-9872-2E82-7F557752B2D1}"/>
                </a:ext>
              </a:extLst>
            </p:cNvPr>
            <p:cNvCxnSpPr>
              <a:cxnSpLocks/>
            </p:cNvCxnSpPr>
            <p:nvPr/>
          </p:nvCxnSpPr>
          <p:spPr>
            <a:xfrm flipH="1">
              <a:off x="8884260" y="5099342"/>
              <a:ext cx="107714" cy="41072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7323947D-7198-CD14-36CA-46EA8EB61649}"/>
                </a:ext>
              </a:extLst>
            </p:cNvPr>
            <p:cNvCxnSpPr>
              <a:cxnSpLocks/>
            </p:cNvCxnSpPr>
            <p:nvPr/>
          </p:nvCxnSpPr>
          <p:spPr>
            <a:xfrm flipH="1">
              <a:off x="8955497" y="5099342"/>
              <a:ext cx="107714" cy="41072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16" name="TextBox 15"/>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spTree>
    <p:extLst>
      <p:ext uri="{BB962C8B-B14F-4D97-AF65-F5344CB8AC3E}">
        <p14:creationId xmlns:p14="http://schemas.microsoft.com/office/powerpoint/2010/main" val="582386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10019"/>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12" name="Teardrop 11">
            <a:extLst>
              <a:ext uri="{FF2B5EF4-FFF2-40B4-BE49-F238E27FC236}">
                <a16:creationId xmlns:a16="http://schemas.microsoft.com/office/drawing/2014/main" id="{52E52692-8C49-44A5-AE8A-A1A651408AE9}"/>
              </a:ext>
            </a:extLst>
          </p:cNvPr>
          <p:cNvSpPr/>
          <p:nvPr/>
        </p:nvSpPr>
        <p:spPr>
          <a:xfrm>
            <a:off x="889502" y="139761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字魂20号-石头体"/>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rPr>
              <a:t>Luyện đọc đoạn:</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145209" y="1725406"/>
            <a:ext cx="10142156" cy="3970318"/>
          </a:xfrm>
          <a:prstGeom prst="rect">
            <a:avLst/>
          </a:prstGeom>
          <a:noFill/>
        </p:spPr>
        <p:txBody>
          <a:bodyPr wrap="square" rtlCol="0">
            <a:spAutoFit/>
          </a:bodyPr>
          <a:lstStyle/>
          <a:p>
            <a:pPr lvl="0" algn="just">
              <a:defRPr/>
            </a:pP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Mấy</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năm</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gần</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đây</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những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đồ</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chơi</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của</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bác</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không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được</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đắt</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hàng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như</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trước</a:t>
            </a:r>
            <a:r>
              <a:rPr lang="en-US" sz="2800" b="1" dirty="0">
                <a:solidFill>
                  <a:prstClr val="black"/>
                </a:solidFill>
                <a:latin typeface="Times New Roman" pitchFamily="18" charset="0"/>
                <a:ea typeface="Arial-Rounded" panose="020B0500000000000000" pitchFamily="34" charset="0"/>
                <a:cs typeface="Times New Roman" pitchFamily="18" charset="0"/>
              </a:rPr>
              <a:t>. Ở </a:t>
            </a:r>
            <a:r>
              <a:rPr lang="en-US" sz="2800" b="1" dirty="0" err="1">
                <a:solidFill>
                  <a:prstClr val="black"/>
                </a:solidFill>
                <a:latin typeface="Times New Roman" pitchFamily="18" charset="0"/>
                <a:ea typeface="Arial-Rounded" panose="020B0500000000000000" pitchFamily="34" charset="0"/>
                <a:cs typeface="Times New Roman" pitchFamily="18" charset="0"/>
              </a:rPr>
              <a:t>cổng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công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viên</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có</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thêm</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mấy</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hàng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đồ</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chơi</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bằng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nhựa</a:t>
            </a:r>
            <a:r>
              <a:rPr lang="en-US" sz="2800" b="1" dirty="0">
                <a:solidFill>
                  <a:prstClr val="black"/>
                </a:solidFill>
                <a:latin typeface="Times New Roman" pitchFamily="18" charset="0"/>
                <a:ea typeface="Arial-Rounded" panose="020B0500000000000000" pitchFamily="34" charset="0"/>
                <a:cs typeface="Times New Roman" pitchFamily="18" charset="0"/>
              </a:rPr>
              <a:t>. </a:t>
            </a:r>
            <a:endParaRPr lang="vi-VN" sz="2800" b="1" dirty="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2800" b="1" dirty="0">
                <a:solidFill>
                  <a:prstClr val="black"/>
                </a:solidFill>
                <a:latin typeface="Times New Roman" pitchFamily="18" charset="0"/>
                <a:ea typeface="Arial-Rounded" panose="020B0500000000000000" pitchFamily="34" charset="0"/>
                <a:cs typeface="Times New Roman" pitchFamily="18" charset="0"/>
              </a:rPr>
              <a:t>   Một hôm, bác Nhân bảo:</a:t>
            </a:r>
            <a:endParaRPr lang="en-US" sz="2800" b="1" dirty="0">
              <a:solidFill>
                <a:prstClr val="black"/>
              </a:solidFill>
              <a:latin typeface="Times New Roman" pitchFamily="18" charset="0"/>
              <a:ea typeface="Arial-Rounded" panose="020B0500000000000000" pitchFamily="34" charset="0"/>
              <a:cs typeface="Times New Roman" pitchFamily="18" charset="0"/>
            </a:endParaRPr>
          </a:p>
          <a:p>
            <a:pPr lvl="0">
              <a:defRPr/>
            </a:pPr>
            <a:r>
              <a:rPr lang="en-US" sz="2800" b="1" dirty="0">
                <a:solidFill>
                  <a:prstClr val="black"/>
                </a:solidFill>
                <a:latin typeface="Times New Roman" pitchFamily="18" charset="0"/>
                <a:ea typeface="Arial-Rounded" panose="020B0500000000000000" pitchFamily="34" charset="0"/>
                <a:cs typeface="Times New Roman" pitchFamily="18" charset="0"/>
              </a:rPr>
              <a:t>- B</a:t>
            </a:r>
            <a:r>
              <a:rPr lang="vi-VN" sz="2800" b="1" dirty="0">
                <a:solidFill>
                  <a:prstClr val="black"/>
                </a:solidFill>
                <a:latin typeface="Times New Roman" pitchFamily="18" charset="0"/>
                <a:ea typeface="Arial-Rounded" panose="020B0500000000000000" pitchFamily="34" charset="0"/>
                <a:cs typeface="Times New Roman" pitchFamily="18" charset="0"/>
              </a:rPr>
              <a:t>ác sắp về quê </a:t>
            </a:r>
            <a:r>
              <a:rPr lang="en-US" sz="2800" b="1" dirty="0" err="1">
                <a:solidFill>
                  <a:prstClr val="black"/>
                </a:solidFill>
                <a:latin typeface="Times New Roman" pitchFamily="18" charset="0"/>
                <a:ea typeface="Arial-Rounded" panose="020B0500000000000000" pitchFamily="34" charset="0"/>
                <a:cs typeface="Times New Roman" pitchFamily="18" charset="0"/>
              </a:rPr>
              <a:t>đây</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về</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quê</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làm</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ruộng</a:t>
            </a:r>
            <a:r>
              <a:rPr lang="en-US" sz="2800" b="1" dirty="0">
                <a:solidFill>
                  <a:prstClr val="black"/>
                </a:solidFill>
                <a:latin typeface="Times New Roman" pitchFamily="18" charset="0"/>
                <a:ea typeface="Arial-Rounded" panose="020B0500000000000000" pitchFamily="34" charset="0"/>
                <a:cs typeface="Times New Roman" pitchFamily="18" charset="0"/>
              </a:rPr>
              <a:t>.</a:t>
            </a:r>
            <a:endParaRPr lang="vi-VN" sz="2800" b="1" dirty="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2800" b="1" dirty="0">
                <a:solidFill>
                  <a:prstClr val="black"/>
                </a:solidFill>
                <a:latin typeface="Times New Roman" pitchFamily="18" charset="0"/>
                <a:ea typeface="Arial-Rounded" panose="020B0500000000000000" pitchFamily="34" charset="0"/>
                <a:cs typeface="Times New Roman" pitchFamily="18" charset="0"/>
              </a:rPr>
              <a:t>   Tôi suýt khó</a:t>
            </a:r>
            <a:r>
              <a:rPr lang="en-US" sz="2800" b="1" dirty="0">
                <a:solidFill>
                  <a:prstClr val="black"/>
                </a:solidFill>
                <a:latin typeface="Times New Roman" pitchFamily="18" charset="0"/>
                <a:ea typeface="Arial-Rounded" panose="020B0500000000000000" pitchFamily="34" charset="0"/>
                <a:cs typeface="Times New Roman" pitchFamily="18" charset="0"/>
              </a:rPr>
              <a:t>c.</a:t>
            </a:r>
          </a:p>
          <a:p>
            <a:pPr lvl="0">
              <a:defRPr/>
            </a:pP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Đừng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bác</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đừng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về</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Bác ở đây làm đồ chơi bán cho chúng cháu.</a:t>
            </a:r>
          </a:p>
          <a:p>
            <a:pPr lvl="0">
              <a:defRPr/>
            </a:pPr>
            <a:r>
              <a:rPr lang="vi-VN" sz="2800" b="1" dirty="0">
                <a:solidFill>
                  <a:prstClr val="black"/>
                </a:solidFill>
                <a:latin typeface="Times New Roman" pitchFamily="18" charset="0"/>
                <a:ea typeface="Arial-Rounded" panose="020B0500000000000000" pitchFamily="34" charset="0"/>
                <a:cs typeface="Times New Roman" pitchFamily="18" charset="0"/>
              </a:rPr>
              <a:t>- Nhưng độ này chả mấy ai mua đồ chơi của bác nữa.</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Còn</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một</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ít</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bột</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và</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màu</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bác</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sẽ</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nặn</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và</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bán</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nốt</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trong</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ngày</a:t>
            </a:r>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en-US" sz="2800" b="1" dirty="0" err="1">
                <a:solidFill>
                  <a:prstClr val="black"/>
                </a:solidFill>
                <a:latin typeface="Times New Roman" pitchFamily="18" charset="0"/>
                <a:ea typeface="Arial-Rounded" panose="020B0500000000000000" pitchFamily="34" charset="0"/>
                <a:cs typeface="Times New Roman" pitchFamily="18" charset="0"/>
              </a:rPr>
              <a:t>mai</a:t>
            </a:r>
            <a:r>
              <a:rPr lang="en-US" sz="2800" b="1" dirty="0">
                <a:solidFill>
                  <a:prstClr val="black"/>
                </a:solidFill>
                <a:latin typeface="Times New Roman" pitchFamily="18" charset="0"/>
                <a:ea typeface="Arial-Rounded" panose="020B0500000000000000" pitchFamily="34" charset="0"/>
                <a:cs typeface="Times New Roman" pitchFamily="18" charset="0"/>
              </a:rPr>
              <a:t>.</a:t>
            </a:r>
            <a:endParaRPr lang="vi-VN" sz="2800" b="1" dirty="0">
              <a:solidFill>
                <a:prstClr val="black"/>
              </a:solidFill>
              <a:latin typeface="Times New Roman" pitchFamily="18" charset="0"/>
              <a:ea typeface="Arial-Rounded" panose="020B0500000000000000" pitchFamily="34" charset="0"/>
              <a:cs typeface="Times New Roman" pitchFamily="18" charset="0"/>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sp>
        <p:nvSpPr>
          <p:cNvPr id="14" name="Rounded Rectangle 15">
            <a:extLst>
              <a:ext uri="{FF2B5EF4-FFF2-40B4-BE49-F238E27FC236}">
                <a16:creationId xmlns:a16="http://schemas.microsoft.com/office/drawing/2014/main" id="{75E16419-F05F-4919-85AC-B46141D4FFCA}"/>
              </a:ext>
            </a:extLst>
          </p:cNvPr>
          <p:cNvSpPr/>
          <p:nvPr/>
        </p:nvSpPr>
        <p:spPr>
          <a:xfrm>
            <a:off x="1012238" y="1569840"/>
            <a:ext cx="10397863" cy="4722805"/>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panose="020B0604020202020204" pitchFamily="34" charset="0"/>
              <a:ea typeface="字魂20号-石头体"/>
              <a:cs typeface="Arial" panose="020B0604020202020204" pitchFamily="34" charset="0"/>
            </a:endParaRPr>
          </a:p>
        </p:txBody>
      </p:sp>
    </p:spTree>
    <p:extLst>
      <p:ext uri="{BB962C8B-B14F-4D97-AF65-F5344CB8AC3E}">
        <p14:creationId xmlns:p14="http://schemas.microsoft.com/office/powerpoint/2010/main" val="4065221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10019"/>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12" name="Teardrop 11">
            <a:extLst>
              <a:ext uri="{FF2B5EF4-FFF2-40B4-BE49-F238E27FC236}">
                <a16:creationId xmlns:a16="http://schemas.microsoft.com/office/drawing/2014/main" id="{52E52692-8C49-44A5-AE8A-A1A651408AE9}"/>
              </a:ext>
            </a:extLst>
          </p:cNvPr>
          <p:cNvSpPr/>
          <p:nvPr/>
        </p:nvSpPr>
        <p:spPr>
          <a:xfrm>
            <a:off x="889502" y="139761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字魂20号-石头体"/>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rPr>
              <a:t>Luyện đọc đoạn:</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145208" y="1725406"/>
            <a:ext cx="10397863" cy="3539430"/>
          </a:xfrm>
          <a:prstGeom prst="rect">
            <a:avLst/>
          </a:prstGeom>
          <a:noFill/>
        </p:spPr>
        <p:txBody>
          <a:bodyPr wrap="square" rtlCol="0">
            <a:spAutoFit/>
          </a:bodyPr>
          <a:lstStyle/>
          <a:p>
            <a:pPr lvl="0">
              <a:defRPr/>
            </a:pP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Đêm</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ấy</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tôi</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đập</a:t>
            </a:r>
            <a:r>
              <a:rPr lang="en-US" sz="3200" b="1" dirty="0">
                <a:solidFill>
                  <a:prstClr val="black"/>
                </a:solidFill>
                <a:latin typeface="Times New Roman" pitchFamily="18" charset="0"/>
                <a:ea typeface="Arial-Rounded" panose="020B0500000000000000" pitchFamily="34" charset="0"/>
                <a:cs typeface="Times New Roman" pitchFamily="18" charset="0"/>
              </a:rPr>
              <a:t> con </a:t>
            </a:r>
            <a:r>
              <a:rPr lang="en-US" sz="3200" b="1" dirty="0" err="1">
                <a:solidFill>
                  <a:prstClr val="black"/>
                </a:solidFill>
                <a:latin typeface="Times New Roman" pitchFamily="18" charset="0"/>
                <a:ea typeface="Arial-Rounded" panose="020B0500000000000000" pitchFamily="34" charset="0"/>
                <a:cs typeface="Times New Roman" pitchFamily="18" charset="0"/>
              </a:rPr>
              <a:t>lợn</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đất</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được</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một</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ít</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tiền</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Sáng</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hôm</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sau</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tôi</a:t>
            </a:r>
            <a:r>
              <a:rPr lang="en-US" sz="3200" b="1" dirty="0">
                <a:solidFill>
                  <a:prstClr val="black"/>
                </a:solidFill>
                <a:latin typeface="Times New Roman" pitchFamily="18" charset="0"/>
                <a:ea typeface="Arial-Rounded" panose="020B0500000000000000" pitchFamily="34" charset="0"/>
                <a:cs typeface="Times New Roman" pitchFamily="18" charset="0"/>
              </a:rPr>
              <a:t> chia </a:t>
            </a:r>
            <a:r>
              <a:rPr lang="en-US" sz="3200" b="1" dirty="0" err="1">
                <a:solidFill>
                  <a:prstClr val="black"/>
                </a:solidFill>
                <a:latin typeface="Times New Roman" pitchFamily="18" charset="0"/>
                <a:ea typeface="Arial-Rounded" panose="020B0500000000000000" pitchFamily="34" charset="0"/>
                <a:cs typeface="Times New Roman" pitchFamily="18" charset="0"/>
              </a:rPr>
              <a:t>nhỏ</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món</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tiền</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nhờ</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mấy</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bạn</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trong</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lớp</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mua</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giúp</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đồ</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chơi</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của</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bác</a:t>
            </a:r>
            <a:r>
              <a:rPr lang="en-US" sz="3200" b="1" dirty="0">
                <a:solidFill>
                  <a:prstClr val="black"/>
                </a:solidFill>
                <a:latin typeface="Times New Roman" pitchFamily="18" charset="0"/>
                <a:ea typeface="Arial-Rounded" panose="020B0500000000000000" pitchFamily="34" charset="0"/>
                <a:cs typeface="Times New Roman" pitchFamily="18" charset="0"/>
              </a:rPr>
              <a:t>. </a:t>
            </a:r>
            <a:endParaRPr lang="vi-VN" sz="3200" b="1" dirty="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Chiều</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ấy</a:t>
            </a:r>
            <a:r>
              <a:rPr lang="vi-VN" sz="3200" b="1" dirty="0">
                <a:solidFill>
                  <a:prstClr val="black"/>
                </a:solidFill>
                <a:latin typeface="Times New Roman" pitchFamily="18" charset="0"/>
                <a:ea typeface="Arial-Rounded" panose="020B0500000000000000" pitchFamily="34" charset="0"/>
                <a:cs typeface="Times New Roman" pitchFamily="18" charset="0"/>
              </a:rPr>
              <a:t>, tôi thấy bác rất vui. </a:t>
            </a:r>
            <a:r>
              <a:rPr lang="en-US" sz="3200" b="1" dirty="0" err="1">
                <a:solidFill>
                  <a:prstClr val="black"/>
                </a:solidFill>
                <a:latin typeface="Times New Roman" pitchFamily="18" charset="0"/>
                <a:ea typeface="Arial-Rounded" panose="020B0500000000000000" pitchFamily="34" charset="0"/>
                <a:cs typeface="Times New Roman" pitchFamily="18" charset="0"/>
              </a:rPr>
              <a:t>Bác</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en-US" sz="3200" b="1" dirty="0" err="1">
                <a:solidFill>
                  <a:prstClr val="black"/>
                </a:solidFill>
                <a:latin typeface="Times New Roman" pitchFamily="18" charset="0"/>
                <a:ea typeface="Arial-Rounded" panose="020B0500000000000000" pitchFamily="34" charset="0"/>
                <a:cs typeface="Times New Roman" pitchFamily="18" charset="0"/>
              </a:rPr>
              <a:t>kể</a:t>
            </a:r>
            <a:r>
              <a:rPr lang="vi-VN" sz="3200" b="1" dirty="0">
                <a:solidFill>
                  <a:prstClr val="black"/>
                </a:solidFill>
                <a:latin typeface="Times New Roman" pitchFamily="18" charset="0"/>
                <a:ea typeface="Arial-Rounded" panose="020B0500000000000000" pitchFamily="34" charset="0"/>
                <a:cs typeface="Times New Roman" pitchFamily="18" charset="0"/>
              </a:rPr>
              <a:t>: "Hôm nay, bác bán hết hàng. Thì ra, vẫn còn nhiều </a:t>
            </a:r>
            <a:r>
              <a:rPr lang="en-US" sz="3200" b="1" dirty="0" err="1">
                <a:solidFill>
                  <a:prstClr val="black"/>
                </a:solidFill>
                <a:latin typeface="Times New Roman" pitchFamily="18" charset="0"/>
                <a:ea typeface="Arial-Rounded" panose="020B0500000000000000" pitchFamily="34" charset="0"/>
                <a:cs typeface="Times New Roman" pitchFamily="18" charset="0"/>
              </a:rPr>
              <a:t>bạn</a:t>
            </a:r>
            <a:r>
              <a:rPr lang="vi-VN" sz="3200" b="1" dirty="0">
                <a:solidFill>
                  <a:prstClr val="black"/>
                </a:solidFill>
                <a:latin typeface="Times New Roman" pitchFamily="18" charset="0"/>
                <a:ea typeface="Arial-Rounded" panose="020B0500000000000000" pitchFamily="34" charset="0"/>
                <a:cs typeface="Times New Roman" pitchFamily="18" charset="0"/>
              </a:rPr>
              <a:t> nhỏ thích đồ chơi của bác.</a:t>
            </a:r>
            <a:r>
              <a:rPr lang="en-US" sz="3200" b="1" dirty="0">
                <a:solidFill>
                  <a:prstClr val="black"/>
                </a:solidFill>
                <a:latin typeface="Times New Roman" pitchFamily="18" charset="0"/>
                <a:ea typeface="Arial-Rounded" panose="020B0500000000000000" pitchFamily="34" charset="0"/>
                <a:cs typeface="Times New Roman" pitchFamily="18" charset="0"/>
              </a:rPr>
              <a:t> </a:t>
            </a:r>
            <a:r>
              <a:rPr lang="vi-VN" sz="3200" b="1" dirty="0">
                <a:solidFill>
                  <a:prstClr val="black"/>
                </a:solidFill>
                <a:latin typeface="Times New Roman" pitchFamily="18" charset="0"/>
                <a:ea typeface="Arial-Rounded" panose="020B0500000000000000" pitchFamily="34" charset="0"/>
                <a:cs typeface="Times New Roman" pitchFamily="18" charset="0"/>
              </a:rPr>
              <a:t>Về quê, bác cũng sẽ nặn đồ chơi để bán. Nghe nói trẻ ở nông thôn thích thứ này hơn trẻ thành phố</a:t>
            </a:r>
            <a:r>
              <a:rPr lang="en-US" sz="3200" b="1" dirty="0">
                <a:solidFill>
                  <a:prstClr val="black"/>
                </a:solidFill>
                <a:latin typeface="Times New Roman" pitchFamily="18" charset="0"/>
                <a:ea typeface="Arial-Rounded" panose="020B0500000000000000" pitchFamily="34" charset="0"/>
                <a:cs typeface="Times New Roman" pitchFamily="18" charset="0"/>
              </a:rPr>
              <a:t>”..</a:t>
            </a:r>
            <a:endParaRPr lang="vi-VN" sz="3200" b="1" dirty="0">
              <a:solidFill>
                <a:prstClr val="black"/>
              </a:solidFill>
              <a:latin typeface="Times New Roman" pitchFamily="18" charset="0"/>
              <a:ea typeface="Arial-Rounded" panose="020B0500000000000000" pitchFamily="34" charset="0"/>
              <a:cs typeface="Times New Roman" pitchFamily="18" charset="0"/>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sp>
        <p:nvSpPr>
          <p:cNvPr id="14" name="Rounded Rectangle 15">
            <a:extLst>
              <a:ext uri="{FF2B5EF4-FFF2-40B4-BE49-F238E27FC236}">
                <a16:creationId xmlns:a16="http://schemas.microsoft.com/office/drawing/2014/main" id="{75E16419-F05F-4919-85AC-B46141D4FFCA}"/>
              </a:ext>
            </a:extLst>
          </p:cNvPr>
          <p:cNvSpPr/>
          <p:nvPr/>
        </p:nvSpPr>
        <p:spPr>
          <a:xfrm>
            <a:off x="1145209" y="1569840"/>
            <a:ext cx="10397863" cy="349377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panose="020B0604020202020204" pitchFamily="34" charset="0"/>
              <a:ea typeface="字魂20号-石头体"/>
              <a:cs typeface="Arial" panose="020B0604020202020204" pitchFamily="34" charset="0"/>
            </a:endParaRPr>
          </a:p>
        </p:txBody>
      </p:sp>
    </p:spTree>
    <p:extLst>
      <p:ext uri="{BB962C8B-B14F-4D97-AF65-F5344CB8AC3E}">
        <p14:creationId xmlns:p14="http://schemas.microsoft.com/office/powerpoint/2010/main" val="58273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6B513D3-F96C-45D5-ACC7-51F75C65F49E}"/>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2707885" y="829114"/>
            <a:ext cx="5128576" cy="754360"/>
          </a:xfrm>
          <a:prstGeom prst="rect">
            <a:avLst/>
          </a:prstGeom>
        </p:spPr>
      </p:pic>
      <p:sp>
        <p:nvSpPr>
          <p:cNvPr id="17" name="TextBox 16">
            <a:extLst>
              <a:ext uri="{FF2B5EF4-FFF2-40B4-BE49-F238E27FC236}">
                <a16:creationId xmlns:a16="http://schemas.microsoft.com/office/drawing/2014/main" id="{AFEA808D-9F62-4030-B771-802D8E0B8531}"/>
              </a:ext>
            </a:extLst>
          </p:cNvPr>
          <p:cNvSpPr txBox="1"/>
          <p:nvPr/>
        </p:nvSpPr>
        <p:spPr>
          <a:xfrm>
            <a:off x="3485576" y="829114"/>
            <a:ext cx="3354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Luyện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nhóm</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text, envelope, businesscard&#10;&#10;Description automatically generated">
            <a:extLst>
              <a:ext uri="{FF2B5EF4-FFF2-40B4-BE49-F238E27FC236}">
                <a16:creationId xmlns:a16="http://schemas.microsoft.com/office/drawing/2014/main" id="{F5E977B2-9B61-4F86-9D11-6078450FE5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67373">
            <a:off x="6717400" y="406714"/>
            <a:ext cx="1521589" cy="844799"/>
          </a:xfrm>
          <a:prstGeom prst="rect">
            <a:avLst/>
          </a:prstGeom>
        </p:spPr>
      </p:pic>
      <p:pic>
        <p:nvPicPr>
          <p:cNvPr id="19" name="Picture 18">
            <a:extLst>
              <a:ext uri="{FF2B5EF4-FFF2-40B4-BE49-F238E27FC236}">
                <a16:creationId xmlns:a16="http://schemas.microsoft.com/office/drawing/2014/main" id="{A5549966-EBBD-47B3-B822-977FD77AE4AA}"/>
              </a:ext>
            </a:extLst>
          </p:cNvPr>
          <p:cNvPicPr>
            <a:picLocks noChangeAspect="1"/>
          </p:cNvPicPr>
          <p:nvPr/>
        </p:nvPicPr>
        <p:blipFill>
          <a:blip r:embed="rId7"/>
          <a:stretch>
            <a:fillRect/>
          </a:stretch>
        </p:blipFill>
        <p:spPr>
          <a:xfrm>
            <a:off x="2170604" y="1515291"/>
            <a:ext cx="8638717" cy="3393107"/>
          </a:xfrm>
          <a:prstGeom prst="rect">
            <a:avLst/>
          </a:prstGeom>
        </p:spPr>
      </p:pic>
      <p:grpSp>
        <p:nvGrpSpPr>
          <p:cNvPr id="2" name="Group 1">
            <a:extLst>
              <a:ext uri="{FF2B5EF4-FFF2-40B4-BE49-F238E27FC236}">
                <a16:creationId xmlns:a16="http://schemas.microsoft.com/office/drawing/2014/main" id="{1D3682CE-6EFA-1C2A-94B6-50F9CF400001}"/>
              </a:ext>
            </a:extLst>
          </p:cNvPr>
          <p:cNvGrpSpPr/>
          <p:nvPr/>
        </p:nvGrpSpPr>
        <p:grpSpPr>
          <a:xfrm rot="260226">
            <a:off x="3264206" y="5166110"/>
            <a:ext cx="4609783" cy="1601411"/>
            <a:chOff x="561349" y="4544613"/>
            <a:chExt cx="4171068" cy="1648917"/>
          </a:xfrm>
        </p:grpSpPr>
        <p:pic>
          <p:nvPicPr>
            <p:cNvPr id="3" name="Picture 2">
              <a:extLst>
                <a:ext uri="{FF2B5EF4-FFF2-40B4-BE49-F238E27FC236}">
                  <a16:creationId xmlns:a16="http://schemas.microsoft.com/office/drawing/2014/main" id="{A4801D88-6C62-DA25-8C96-7A8C7993C3F4}"/>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4" name="Picture 3">
              <a:extLst>
                <a:ext uri="{FF2B5EF4-FFF2-40B4-BE49-F238E27FC236}">
                  <a16:creationId xmlns:a16="http://schemas.microsoft.com/office/drawing/2014/main" id="{13AE1CAD-C6E8-3693-36D0-69485AD0A910}"/>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 name="Picture 4">
              <a:extLst>
                <a:ext uri="{FF2B5EF4-FFF2-40B4-BE49-F238E27FC236}">
                  <a16:creationId xmlns:a16="http://schemas.microsoft.com/office/drawing/2014/main" id="{63EF194A-7E2C-2C3B-9A3D-B3E61AA2F3D9}"/>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6" name="Picture 5">
              <a:extLst>
                <a:ext uri="{FF2B5EF4-FFF2-40B4-BE49-F238E27FC236}">
                  <a16:creationId xmlns:a16="http://schemas.microsoft.com/office/drawing/2014/main" id="{F8B15B11-0B25-4D9E-455B-89B0AB73517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7" name="Rectangle 6">
            <a:extLst>
              <a:ext uri="{FF2B5EF4-FFF2-40B4-BE49-F238E27FC236}">
                <a16:creationId xmlns:a16="http://schemas.microsoft.com/office/drawing/2014/main" id="{5872BDA6-E02D-9F47-525D-3203CF26C404}"/>
              </a:ext>
            </a:extLst>
          </p:cNvPr>
          <p:cNvSpPr/>
          <p:nvPr/>
        </p:nvSpPr>
        <p:spPr>
          <a:xfrm>
            <a:off x="-1582220" y="318499"/>
            <a:ext cx="1458930" cy="14589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Tree>
    <p:extLst>
      <p:ext uri="{BB962C8B-B14F-4D97-AF65-F5344CB8AC3E}">
        <p14:creationId xmlns:p14="http://schemas.microsoft.com/office/powerpoint/2010/main" val="4127310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59" presetClass="path" presetSubtype="0" accel="50000" decel="50000" fill="hold" nodeType="withEffect">
                                  <p:stCondLst>
                                    <p:cond delay="0"/>
                                  </p:stCondLst>
                                  <p:childTnLst>
                                    <p:animMotion origin="layout" path="M -0.35039 0.03056 C -0.35039 0.0213 -0.31081 0.01459 -0.26263 0.01459 C -0.21302 0.01459 -0.17344 0.0213 -0.17344 0.03056 C -0.17344 0.03959 -0.13385 0.04676 -0.08424 0.04676 C -0.03607 0.04676 0.00365 0.03959 0.00365 0.03056 " pathEditMode="relative" rAng="0" ptsTypes="AAAAA">
                                      <p:cBhvr>
                                        <p:cTn id="9" dur="2000" fill="hold"/>
                                        <p:tgtEl>
                                          <p:spTgt spid="18"/>
                                        </p:tgtEl>
                                        <p:attrNameLst>
                                          <p:attrName>ppt_x</p:attrName>
                                          <p:attrName>ppt_y</p:attrName>
                                        </p:attrNameLst>
                                      </p:cBhvr>
                                      <p:rCtr x="17695" y="0"/>
                                    </p:animMotion>
                                  </p:childTnLst>
                                </p:cTn>
                              </p:par>
                              <p:par>
                                <p:cTn id="10" presetID="22" presetClass="entr" presetSubtype="8"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500"/>
                                        <p:tgtEl>
                                          <p:spTgt spid="17"/>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sp>
        <p:nvSpPr>
          <p:cNvPr id="33" name="Teardrop 32">
            <a:extLst>
              <a:ext uri="{FF2B5EF4-FFF2-40B4-BE49-F238E27FC236}">
                <a16:creationId xmlns:a16="http://schemas.microsoft.com/office/drawing/2014/main" id="{52E52692-8C49-44A5-AE8A-A1A651408AE9}"/>
              </a:ext>
            </a:extLst>
          </p:cNvPr>
          <p:cNvSpPr/>
          <p:nvPr/>
        </p:nvSpPr>
        <p:spPr>
          <a:xfrm>
            <a:off x="6096000" y="972195"/>
            <a:ext cx="355434" cy="312533"/>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34" name="Teardrop 33">
            <a:extLst>
              <a:ext uri="{FF2B5EF4-FFF2-40B4-BE49-F238E27FC236}">
                <a16:creationId xmlns:a16="http://schemas.microsoft.com/office/drawing/2014/main" id="{52E52692-8C49-44A5-AE8A-A1A651408AE9}"/>
              </a:ext>
            </a:extLst>
          </p:cNvPr>
          <p:cNvSpPr/>
          <p:nvPr/>
        </p:nvSpPr>
        <p:spPr>
          <a:xfrm>
            <a:off x="5960912" y="3374566"/>
            <a:ext cx="400559" cy="312531"/>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35" name="Teardrop 34">
            <a:extLst>
              <a:ext uri="{FF2B5EF4-FFF2-40B4-BE49-F238E27FC236}">
                <a16:creationId xmlns:a16="http://schemas.microsoft.com/office/drawing/2014/main" id="{52E52692-8C49-44A5-AE8A-A1A651408AE9}"/>
              </a:ext>
            </a:extLst>
          </p:cNvPr>
          <p:cNvSpPr/>
          <p:nvPr/>
        </p:nvSpPr>
        <p:spPr>
          <a:xfrm>
            <a:off x="450159" y="4196583"/>
            <a:ext cx="308832" cy="32830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1</a:t>
            </a:r>
          </a:p>
        </p:txBody>
      </p:sp>
      <p:grpSp>
        <p:nvGrpSpPr>
          <p:cNvPr id="19" name="Group 18">
            <a:extLst>
              <a:ext uri="{FF2B5EF4-FFF2-40B4-BE49-F238E27FC236}">
                <a16:creationId xmlns:a16="http://schemas.microsoft.com/office/drawing/2014/main" id="{CCA81694-810B-8465-BFA2-9D5EE937A946}"/>
              </a:ext>
            </a:extLst>
          </p:cNvPr>
          <p:cNvGrpSpPr/>
          <p:nvPr/>
        </p:nvGrpSpPr>
        <p:grpSpPr>
          <a:xfrm>
            <a:off x="8768027" y="389992"/>
            <a:ext cx="2894641" cy="653170"/>
            <a:chOff x="2970998" y="721599"/>
            <a:chExt cx="4158422" cy="567210"/>
          </a:xfrm>
        </p:grpSpPr>
        <p:sp>
          <p:nvSpPr>
            <p:cNvPr id="20" name="Rounded Rectangle 8">
              <a:extLst>
                <a:ext uri="{FF2B5EF4-FFF2-40B4-BE49-F238E27FC236}">
                  <a16:creationId xmlns:a16="http://schemas.microsoft.com/office/drawing/2014/main" id="{B7EA3C35-6BBD-4D64-0ED7-D9FA1DC76A0F}"/>
                </a:ext>
              </a:extLst>
            </p:cNvPr>
            <p:cNvSpPr/>
            <p:nvPr/>
          </p:nvSpPr>
          <p:spPr>
            <a:xfrm>
              <a:off x="3042743" y="755850"/>
              <a:ext cx="4086677"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nhóm</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21" name="Picture 20">
              <a:extLst>
                <a:ext uri="{FF2B5EF4-FFF2-40B4-BE49-F238E27FC236}">
                  <a16:creationId xmlns:a16="http://schemas.microsoft.com/office/drawing/2014/main" id="{4217A120-C145-9884-076F-638DA9DD74EF}"/>
                </a:ext>
              </a:extLst>
            </p:cNvPr>
            <p:cNvPicPr>
              <a:picLocks noChangeAspect="1"/>
            </p:cNvPicPr>
            <p:nvPr/>
          </p:nvPicPr>
          <p:blipFill>
            <a:blip r:embed="rId6"/>
            <a:stretch>
              <a:fillRect/>
            </a:stretch>
          </p:blipFill>
          <p:spPr>
            <a:xfrm rot="16200000">
              <a:off x="3233496" y="459101"/>
              <a:ext cx="567210" cy="1092205"/>
            </a:xfrm>
            <a:prstGeom prst="rect">
              <a:avLst/>
            </a:prstGeom>
            <a:ln>
              <a:noFill/>
            </a:ln>
          </p:spPr>
        </p:pic>
      </p:grpSp>
    </p:spTree>
    <p:extLst>
      <p:ext uri="{BB962C8B-B14F-4D97-AF65-F5344CB8AC3E}">
        <p14:creationId xmlns:p14="http://schemas.microsoft.com/office/powerpoint/2010/main" val="2365176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05E2AF-B9B2-47F2-800A-C4A317D19F7D}"/>
              </a:ext>
            </a:extLst>
          </p:cNvPr>
          <p:cNvGrpSpPr/>
          <p:nvPr/>
        </p:nvGrpSpPr>
        <p:grpSpPr>
          <a:xfrm>
            <a:off x="3995299" y="1241609"/>
            <a:ext cx="3540234" cy="625703"/>
            <a:chOff x="1053394" y="206467"/>
            <a:chExt cx="2880723" cy="432581"/>
          </a:xfrm>
        </p:grpSpPr>
        <p:sp>
          <p:nvSpPr>
            <p:cNvPr id="6" name="Rectangle: Rounded Corners 43">
              <a:extLst>
                <a:ext uri="{FF2B5EF4-FFF2-40B4-BE49-F238E27FC236}">
                  <a16:creationId xmlns:a16="http://schemas.microsoft.com/office/drawing/2014/main" id="{BDC58636-89F0-45ED-82BC-6041C20F204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7" name="Rectangle 6">
              <a:extLst>
                <a:ext uri="{FF2B5EF4-FFF2-40B4-BE49-F238E27FC236}">
                  <a16:creationId xmlns:a16="http://schemas.microsoft.com/office/drawing/2014/main" id="{A2901EE3-BFBA-43FD-B94D-3908FF4294EF}"/>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8" name="Picture 7">
            <a:extLst>
              <a:ext uri="{FF2B5EF4-FFF2-40B4-BE49-F238E27FC236}">
                <a16:creationId xmlns:a16="http://schemas.microsoft.com/office/drawing/2014/main" id="{113FDA27-471E-4B89-957B-27E477C652DF}"/>
              </a:ext>
            </a:extLst>
          </p:cNvPr>
          <p:cNvPicPr>
            <a:picLocks noChangeAspect="1"/>
          </p:cNvPicPr>
          <p:nvPr/>
        </p:nvPicPr>
        <p:blipFill>
          <a:blip r:embed="rId4">
            <a:clrChange>
              <a:clrFrom>
                <a:srgbClr val="F3FFD5"/>
              </a:clrFrom>
              <a:clrTo>
                <a:srgbClr val="F3FFD5">
                  <a:alpha val="0"/>
                </a:srgbClr>
              </a:clrTo>
            </a:clrChange>
          </a:blip>
          <a:stretch>
            <a:fillRect/>
          </a:stretch>
        </p:blipFill>
        <p:spPr>
          <a:xfrm>
            <a:off x="3438411" y="1188973"/>
            <a:ext cx="667016" cy="744576"/>
          </a:xfrm>
          <a:prstGeom prst="rect">
            <a:avLst/>
          </a:prstGeom>
        </p:spPr>
      </p:pic>
      <p:pic>
        <p:nvPicPr>
          <p:cNvPr id="9" name="Picture 8">
            <a:extLst>
              <a:ext uri="{FF2B5EF4-FFF2-40B4-BE49-F238E27FC236}">
                <a16:creationId xmlns:a16="http://schemas.microsoft.com/office/drawing/2014/main" id="{F929502D-E4CD-48F5-ADE6-F48587FB49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4223493" y="4743749"/>
            <a:ext cx="918316" cy="710199"/>
          </a:xfrm>
          <a:prstGeom prst="rect">
            <a:avLst/>
          </a:prstGeom>
        </p:spPr>
      </p:pic>
      <p:pic>
        <p:nvPicPr>
          <p:cNvPr id="10" name="Picture 9">
            <a:extLst>
              <a:ext uri="{FF2B5EF4-FFF2-40B4-BE49-F238E27FC236}">
                <a16:creationId xmlns:a16="http://schemas.microsoft.com/office/drawing/2014/main" id="{6C542024-93ED-4636-8F7E-CD9BC314CF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10961071" y="4819199"/>
            <a:ext cx="820756" cy="634749"/>
          </a:xfrm>
          <a:prstGeom prst="rect">
            <a:avLst/>
          </a:prstGeom>
        </p:spPr>
      </p:pic>
      <p:sp>
        <p:nvSpPr>
          <p:cNvPr id="11" name="Rounded Rectangle 31">
            <a:extLst>
              <a:ext uri="{FF2B5EF4-FFF2-40B4-BE49-F238E27FC236}">
                <a16:creationId xmlns:a16="http://schemas.microsoft.com/office/drawing/2014/main" id="{06942AF5-8D6E-4B76-B5FE-B2353CF63AB7}"/>
              </a:ext>
            </a:extLst>
          </p:cNvPr>
          <p:cNvSpPr/>
          <p:nvPr/>
        </p:nvSpPr>
        <p:spPr>
          <a:xfrm>
            <a:off x="3128305" y="3158636"/>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a:extLst>
              <a:ext uri="{FF2B5EF4-FFF2-40B4-BE49-F238E27FC236}">
                <a16:creationId xmlns:a16="http://schemas.microsoft.com/office/drawing/2014/main" id="{0EC05452-C2EA-4417-8BF9-7473C6867235}"/>
              </a:ext>
            </a:extLst>
          </p:cNvPr>
          <p:cNvSpPr/>
          <p:nvPr/>
        </p:nvSpPr>
        <p:spPr>
          <a:xfrm>
            <a:off x="4328809" y="2089681"/>
            <a:ext cx="344062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nhận</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xét</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3" name="Rectangle 12">
            <a:extLst>
              <a:ext uri="{FF2B5EF4-FFF2-40B4-BE49-F238E27FC236}">
                <a16:creationId xmlns:a16="http://schemas.microsoft.com/office/drawing/2014/main" id="{2A6C31A4-66DC-4224-9EF6-DDF3DC6EFE38}"/>
              </a:ext>
            </a:extLst>
          </p:cNvPr>
          <p:cNvSpPr/>
          <p:nvPr/>
        </p:nvSpPr>
        <p:spPr>
          <a:xfrm>
            <a:off x="3862371" y="3090244"/>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4" name="Oval 13">
            <a:extLst>
              <a:ext uri="{FF2B5EF4-FFF2-40B4-BE49-F238E27FC236}">
                <a16:creationId xmlns:a16="http://schemas.microsoft.com/office/drawing/2014/main" id="{2E3D612B-2863-4EA6-8C06-716521247FF7}"/>
              </a:ext>
            </a:extLst>
          </p:cNvPr>
          <p:cNvSpPr/>
          <p:nvPr/>
        </p:nvSpPr>
        <p:spPr>
          <a:xfrm>
            <a:off x="3220618" y="3204428"/>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15" name="Group 14">
            <a:extLst>
              <a:ext uri="{FF2B5EF4-FFF2-40B4-BE49-F238E27FC236}">
                <a16:creationId xmlns:a16="http://schemas.microsoft.com/office/drawing/2014/main" id="{24A79408-5A18-4C1E-8215-8731E017275C}"/>
              </a:ext>
            </a:extLst>
          </p:cNvPr>
          <p:cNvGrpSpPr/>
          <p:nvPr/>
        </p:nvGrpSpPr>
        <p:grpSpPr>
          <a:xfrm>
            <a:off x="3128305" y="3779428"/>
            <a:ext cx="3645680" cy="643894"/>
            <a:chOff x="1717199" y="4363552"/>
            <a:chExt cx="3645680" cy="643894"/>
          </a:xfrm>
        </p:grpSpPr>
        <p:sp>
          <p:nvSpPr>
            <p:cNvPr id="16" name="Rounded Rectangle 36">
              <a:extLst>
                <a:ext uri="{FF2B5EF4-FFF2-40B4-BE49-F238E27FC236}">
                  <a16:creationId xmlns:a16="http://schemas.microsoft.com/office/drawing/2014/main" id="{D65A2FBF-5CF3-4275-9A42-C0759DCC5927}"/>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7" name="Rectangle 16">
              <a:extLst>
                <a:ext uri="{FF2B5EF4-FFF2-40B4-BE49-F238E27FC236}">
                  <a16:creationId xmlns:a16="http://schemas.microsoft.com/office/drawing/2014/main" id="{2679140B-9A00-4416-BF74-1F5062641C5B}"/>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8" name="Oval 17">
              <a:extLst>
                <a:ext uri="{FF2B5EF4-FFF2-40B4-BE49-F238E27FC236}">
                  <a16:creationId xmlns:a16="http://schemas.microsoft.com/office/drawing/2014/main" id="{64DE7AD6-A9CB-4D71-B4DB-E62CB4C3ADF4}"/>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19" name="Group 18">
            <a:extLst>
              <a:ext uri="{FF2B5EF4-FFF2-40B4-BE49-F238E27FC236}">
                <a16:creationId xmlns:a16="http://schemas.microsoft.com/office/drawing/2014/main" id="{877453D8-5E97-4D58-89DE-806752EB4C70}"/>
              </a:ext>
            </a:extLst>
          </p:cNvPr>
          <p:cNvGrpSpPr/>
          <p:nvPr/>
        </p:nvGrpSpPr>
        <p:grpSpPr>
          <a:xfrm>
            <a:off x="3128305" y="4517896"/>
            <a:ext cx="5119273" cy="643894"/>
            <a:chOff x="1717199" y="5199333"/>
            <a:chExt cx="5119273" cy="643894"/>
          </a:xfrm>
        </p:grpSpPr>
        <p:sp>
          <p:nvSpPr>
            <p:cNvPr id="20" name="Rounded Rectangle 40">
              <a:extLst>
                <a:ext uri="{FF2B5EF4-FFF2-40B4-BE49-F238E27FC236}">
                  <a16:creationId xmlns:a16="http://schemas.microsoft.com/office/drawing/2014/main" id="{43A0A641-67BB-4401-8623-50C7BBE1EED7}"/>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1" name="Rectangle 20">
              <a:extLst>
                <a:ext uri="{FF2B5EF4-FFF2-40B4-BE49-F238E27FC236}">
                  <a16:creationId xmlns:a16="http://schemas.microsoft.com/office/drawing/2014/main" id="{74B9C56A-F88C-4378-96F9-7111856F1546}"/>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2" name="Oval 21">
              <a:extLst>
                <a:ext uri="{FF2B5EF4-FFF2-40B4-BE49-F238E27FC236}">
                  <a16:creationId xmlns:a16="http://schemas.microsoft.com/office/drawing/2014/main" id="{3A58072F-7842-4356-82B5-084C1B67AB89}"/>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3" name="Picture 2" descr="Star Cartoon Images, Stock Photos &amp;amp; Vectors | Shutterstock">
            <a:extLst>
              <a:ext uri="{FF2B5EF4-FFF2-40B4-BE49-F238E27FC236}">
                <a16:creationId xmlns:a16="http://schemas.microsoft.com/office/drawing/2014/main" id="{F7E4ABAF-DB72-4F25-8437-1BCDA872A81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866298" y="315863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tar Cartoon Images, Stock Photos &amp;amp; Vectors | Shutterstock">
            <a:extLst>
              <a:ext uri="{FF2B5EF4-FFF2-40B4-BE49-F238E27FC236}">
                <a16:creationId xmlns:a16="http://schemas.microsoft.com/office/drawing/2014/main" id="{4B4E16C3-DECF-4BE3-BFDB-CE3662DA1307}"/>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919559" y="380751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id="{CD95AEF8-C26A-4521-A655-432B90091EE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247578" y="4554888"/>
            <a:ext cx="1841154" cy="525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5E4F54B-FA23-9742-41AA-F27A293A5D20}"/>
              </a:ext>
            </a:extLst>
          </p:cNvPr>
          <p:cNvSpPr/>
          <p:nvPr/>
        </p:nvSpPr>
        <p:spPr>
          <a:xfrm>
            <a:off x="-1582220" y="318499"/>
            <a:ext cx="1458930" cy="14589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78996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字魂20号-石头体" panose="020F0502020204030204"/>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sp>
        <p:nvSpPr>
          <p:cNvPr id="33" name="Teardrop 32">
            <a:extLst>
              <a:ext uri="{FF2B5EF4-FFF2-40B4-BE49-F238E27FC236}">
                <a16:creationId xmlns:a16="http://schemas.microsoft.com/office/drawing/2014/main" id="{52E52692-8C49-44A5-AE8A-A1A651408AE9}"/>
              </a:ext>
            </a:extLst>
          </p:cNvPr>
          <p:cNvSpPr/>
          <p:nvPr/>
        </p:nvSpPr>
        <p:spPr>
          <a:xfrm>
            <a:off x="6104113" y="1037021"/>
            <a:ext cx="399473" cy="32068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34" name="Teardrop 33">
            <a:extLst>
              <a:ext uri="{FF2B5EF4-FFF2-40B4-BE49-F238E27FC236}">
                <a16:creationId xmlns:a16="http://schemas.microsoft.com/office/drawing/2014/main" id="{52E52692-8C49-44A5-AE8A-A1A651408AE9}"/>
              </a:ext>
            </a:extLst>
          </p:cNvPr>
          <p:cNvSpPr/>
          <p:nvPr/>
        </p:nvSpPr>
        <p:spPr>
          <a:xfrm>
            <a:off x="6043924" y="3421422"/>
            <a:ext cx="399473" cy="32068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35" name="Teardrop 34">
            <a:extLst>
              <a:ext uri="{FF2B5EF4-FFF2-40B4-BE49-F238E27FC236}">
                <a16:creationId xmlns:a16="http://schemas.microsoft.com/office/drawing/2014/main" id="{52E52692-8C49-44A5-AE8A-A1A651408AE9}"/>
              </a:ext>
            </a:extLst>
          </p:cNvPr>
          <p:cNvSpPr/>
          <p:nvPr/>
        </p:nvSpPr>
        <p:spPr>
          <a:xfrm>
            <a:off x="317500" y="4187735"/>
            <a:ext cx="399473" cy="32068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1</a:t>
            </a:r>
          </a:p>
        </p:txBody>
      </p:sp>
      <p:grpSp>
        <p:nvGrpSpPr>
          <p:cNvPr id="15" name="Group 14">
            <a:extLst>
              <a:ext uri="{FF2B5EF4-FFF2-40B4-BE49-F238E27FC236}">
                <a16:creationId xmlns:a16="http://schemas.microsoft.com/office/drawing/2014/main" id="{CCA81694-810B-8465-BFA2-9D5EE937A946}"/>
              </a:ext>
            </a:extLst>
          </p:cNvPr>
          <p:cNvGrpSpPr/>
          <p:nvPr/>
        </p:nvGrpSpPr>
        <p:grpSpPr>
          <a:xfrm>
            <a:off x="8520241" y="511124"/>
            <a:ext cx="3119319" cy="653170"/>
            <a:chOff x="2496640" y="735539"/>
            <a:chExt cx="4632780" cy="567210"/>
          </a:xfrm>
        </p:grpSpPr>
        <p:sp>
          <p:nvSpPr>
            <p:cNvPr id="16" name="Rounded Rectangle 8">
              <a:extLst>
                <a:ext uri="{FF2B5EF4-FFF2-40B4-BE49-F238E27FC236}">
                  <a16:creationId xmlns:a16="http://schemas.microsoft.com/office/drawing/2014/main" id="{B7EA3C35-6BBD-4D64-0ED7-D9FA1DC76A0F}"/>
                </a:ext>
              </a:extLst>
            </p:cNvPr>
            <p:cNvSpPr/>
            <p:nvPr/>
          </p:nvSpPr>
          <p:spPr>
            <a:xfrm>
              <a:off x="3042743" y="755850"/>
              <a:ext cx="4086677"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toàn</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bài</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18" name="Picture 17">
              <a:extLst>
                <a:ext uri="{FF2B5EF4-FFF2-40B4-BE49-F238E27FC236}">
                  <a16:creationId xmlns:a16="http://schemas.microsoft.com/office/drawing/2014/main" id="{4217A120-C145-9884-076F-638DA9DD74EF}"/>
                </a:ext>
              </a:extLst>
            </p:cNvPr>
            <p:cNvPicPr>
              <a:picLocks noChangeAspect="1"/>
            </p:cNvPicPr>
            <p:nvPr/>
          </p:nvPicPr>
          <p:blipFill>
            <a:blip r:embed="rId6"/>
            <a:stretch>
              <a:fillRect/>
            </a:stretch>
          </p:blipFill>
          <p:spPr>
            <a:xfrm rot="16200000">
              <a:off x="2759138" y="473041"/>
              <a:ext cx="567210" cy="1092205"/>
            </a:xfrm>
            <a:prstGeom prst="rect">
              <a:avLst/>
            </a:prstGeom>
            <a:ln>
              <a:noFill/>
            </a:ln>
          </p:spPr>
        </p:pic>
      </p:grpSp>
    </p:spTree>
    <p:extLst>
      <p:ext uri="{BB962C8B-B14F-4D97-AF65-F5344CB8AC3E}">
        <p14:creationId xmlns:p14="http://schemas.microsoft.com/office/powerpoint/2010/main" val="185639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sp>
        <p:nvSpPr>
          <p:cNvPr id="3" name="TextBox 2"/>
          <p:cNvSpPr txBox="1"/>
          <p:nvPr/>
        </p:nvSpPr>
        <p:spPr>
          <a:xfrm>
            <a:off x="3195007" y="2254984"/>
            <a:ext cx="7796463" cy="1446550"/>
          </a:xfrm>
          <a:prstGeom prst="rect">
            <a:avLst/>
          </a:prstGeom>
          <a:noFill/>
        </p:spPr>
        <p:txBody>
          <a:bodyPr wrap="square" rtlCol="0">
            <a:spAutoFit/>
          </a:bodyPr>
          <a:lstStyle/>
          <a:p>
            <a:r>
              <a:rPr lang="en-US" sz="8800" b="1" dirty="0">
                <a:solidFill>
                  <a:srgbClr val="FF0000"/>
                </a:solidFill>
                <a:latin typeface="Algerian" panose="04020705040A02060702" pitchFamily="82" charset="0"/>
                <a:cs typeface="Arial" panose="020B0604020202020204" pitchFamily="34" charset="0"/>
              </a:rPr>
              <a:t>TÌM HIỂU BÀI</a:t>
            </a:r>
          </a:p>
        </p:txBody>
      </p:sp>
      <p:sp>
        <p:nvSpPr>
          <p:cNvPr id="10" name="TextBox 9"/>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588357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pic>
        <p:nvPicPr>
          <p:cNvPr id="2" name="图片 1" descr="D:\资料\图片1.png图片1"/>
          <p:cNvPicPr>
            <a:picLocks noChangeAspect="1"/>
          </p:cNvPicPr>
          <p:nvPr/>
        </p:nvPicPr>
        <p:blipFill>
          <a:blip r:embed="rId5"/>
          <a:srcRect/>
          <a:stretch>
            <a:fillRect/>
          </a:stretch>
        </p:blipFill>
        <p:spPr>
          <a:xfrm>
            <a:off x="3561080" y="1160145"/>
            <a:ext cx="5084445" cy="2498725"/>
          </a:xfrm>
          <a:prstGeom prst="rect">
            <a:avLst/>
          </a:prstGeom>
          <a:effectLst/>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6" name="Picture 5">
            <a:extLst>
              <a:ext uri="{FF2B5EF4-FFF2-40B4-BE49-F238E27FC236}">
                <a16:creationId xmlns:a16="http://schemas.microsoft.com/office/drawing/2014/main" id="{C7CBC4D8-27CC-4A6C-9EF9-A6F9DD88DBED}"/>
              </a:ext>
            </a:extLst>
          </p:cNvPr>
          <p:cNvPicPr>
            <a:picLocks noChangeAspect="1"/>
          </p:cNvPicPr>
          <p:nvPr/>
        </p:nvPicPr>
        <p:blipFill>
          <a:blip r:embed="rId6"/>
          <a:stretch>
            <a:fillRect/>
          </a:stretch>
        </p:blipFill>
        <p:spPr>
          <a:xfrm>
            <a:off x="2246393" y="3597362"/>
            <a:ext cx="7669433" cy="2353260"/>
          </a:xfrm>
          <a:prstGeom prst="rect">
            <a:avLst/>
          </a:prstGeom>
        </p:spPr>
      </p:pic>
    </p:spTree>
    <p:custDataLst>
      <p:tags r:id="rId1"/>
    </p:custDataLst>
    <p:extLst>
      <p:ext uri="{BB962C8B-B14F-4D97-AF65-F5344CB8AC3E}">
        <p14:creationId xmlns:p14="http://schemas.microsoft.com/office/powerpoint/2010/main" val="3258157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1000"/>
                                        <p:tgtEl>
                                          <p:spTgt spid="119"/>
                                        </p:tgtEl>
                                      </p:cBhvr>
                                    </p:animEffect>
                                    <p:anim calcmode="lin" valueType="num">
                                      <p:cBhvr>
                                        <p:cTn id="19" dur="1000" fill="hold"/>
                                        <p:tgtEl>
                                          <p:spTgt spid="119"/>
                                        </p:tgtEl>
                                        <p:attrNameLst>
                                          <p:attrName>ppt_x</p:attrName>
                                        </p:attrNameLst>
                                      </p:cBhvr>
                                      <p:tavLst>
                                        <p:tav tm="0">
                                          <p:val>
                                            <p:strVal val="#ppt_x"/>
                                          </p:val>
                                        </p:tav>
                                        <p:tav tm="100000">
                                          <p:val>
                                            <p:strVal val="#ppt_x"/>
                                          </p:val>
                                        </p:tav>
                                      </p:tavLst>
                                    </p:anim>
                                    <p:anim calcmode="lin" valueType="num">
                                      <p:cBhvr>
                                        <p:cTn id="20"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944176" y="348945"/>
            <a:ext cx="10546975" cy="1251112"/>
            <a:chOff x="1167696" y="958544"/>
            <a:chExt cx="10492989" cy="1657329"/>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198997" y="1705231"/>
              <a:ext cx="9461688" cy="910642"/>
              <a:chOff x="893529" y="1198838"/>
              <a:chExt cx="11951346" cy="910642"/>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93529" y="1238310"/>
                <a:ext cx="8058986" cy="871170"/>
              </a:xfrm>
              <a:custGeom>
                <a:avLst/>
                <a:gdLst>
                  <a:gd name="connsiteX0" fmla="*/ 0 w 8058986"/>
                  <a:gd name="connsiteY0" fmla="*/ 145198 h 871170"/>
                  <a:gd name="connsiteX1" fmla="*/ 145198 w 8058986"/>
                  <a:gd name="connsiteY1" fmla="*/ 0 h 871170"/>
                  <a:gd name="connsiteX2" fmla="*/ 587410 w 8058986"/>
                  <a:gd name="connsiteY2" fmla="*/ 0 h 871170"/>
                  <a:gd name="connsiteX3" fmla="*/ 1262680 w 8058986"/>
                  <a:gd name="connsiteY3" fmla="*/ 0 h 871170"/>
                  <a:gd name="connsiteX4" fmla="*/ 1627206 w 8058986"/>
                  <a:gd name="connsiteY4" fmla="*/ 0 h 871170"/>
                  <a:gd name="connsiteX5" fmla="*/ 2147104 w 8058986"/>
                  <a:gd name="connsiteY5" fmla="*/ 0 h 871170"/>
                  <a:gd name="connsiteX6" fmla="*/ 2822374 w 8058986"/>
                  <a:gd name="connsiteY6" fmla="*/ 0 h 871170"/>
                  <a:gd name="connsiteX7" fmla="*/ 3497643 w 8058986"/>
                  <a:gd name="connsiteY7" fmla="*/ 0 h 871170"/>
                  <a:gd name="connsiteX8" fmla="*/ 3862170 w 8058986"/>
                  <a:gd name="connsiteY8" fmla="*/ 0 h 871170"/>
                  <a:gd name="connsiteX9" fmla="*/ 4226696 w 8058986"/>
                  <a:gd name="connsiteY9" fmla="*/ 0 h 871170"/>
                  <a:gd name="connsiteX10" fmla="*/ 4591222 w 8058986"/>
                  <a:gd name="connsiteY10" fmla="*/ 0 h 871170"/>
                  <a:gd name="connsiteX11" fmla="*/ 5033434 w 8058986"/>
                  <a:gd name="connsiteY11" fmla="*/ 0 h 871170"/>
                  <a:gd name="connsiteX12" fmla="*/ 5708704 w 8058986"/>
                  <a:gd name="connsiteY12" fmla="*/ 0 h 871170"/>
                  <a:gd name="connsiteX13" fmla="*/ 6073230 w 8058986"/>
                  <a:gd name="connsiteY13" fmla="*/ 0 h 871170"/>
                  <a:gd name="connsiteX14" fmla="*/ 6593128 w 8058986"/>
                  <a:gd name="connsiteY14" fmla="*/ 0 h 871170"/>
                  <a:gd name="connsiteX15" fmla="*/ 7035340 w 8058986"/>
                  <a:gd name="connsiteY15" fmla="*/ 0 h 871170"/>
                  <a:gd name="connsiteX16" fmla="*/ 7913788 w 8058986"/>
                  <a:gd name="connsiteY16" fmla="*/ 0 h 871170"/>
                  <a:gd name="connsiteX17" fmla="*/ 8058986 w 8058986"/>
                  <a:gd name="connsiteY17" fmla="*/ 145198 h 871170"/>
                  <a:gd name="connsiteX18" fmla="*/ 8058986 w 8058986"/>
                  <a:gd name="connsiteY18" fmla="*/ 725972 h 871170"/>
                  <a:gd name="connsiteX19" fmla="*/ 7913788 w 8058986"/>
                  <a:gd name="connsiteY19" fmla="*/ 871170 h 871170"/>
                  <a:gd name="connsiteX20" fmla="*/ 7316204 w 8058986"/>
                  <a:gd name="connsiteY20" fmla="*/ 871170 h 871170"/>
                  <a:gd name="connsiteX21" fmla="*/ 6563249 w 8058986"/>
                  <a:gd name="connsiteY21" fmla="*/ 871170 h 871170"/>
                  <a:gd name="connsiteX22" fmla="*/ 5887979 w 8058986"/>
                  <a:gd name="connsiteY22" fmla="*/ 871170 h 871170"/>
                  <a:gd name="connsiteX23" fmla="*/ 5523453 w 8058986"/>
                  <a:gd name="connsiteY23" fmla="*/ 871170 h 871170"/>
                  <a:gd name="connsiteX24" fmla="*/ 4770497 w 8058986"/>
                  <a:gd name="connsiteY24" fmla="*/ 871170 h 871170"/>
                  <a:gd name="connsiteX25" fmla="*/ 4017541 w 8058986"/>
                  <a:gd name="connsiteY25" fmla="*/ 871170 h 871170"/>
                  <a:gd name="connsiteX26" fmla="*/ 3575329 w 8058986"/>
                  <a:gd name="connsiteY26" fmla="*/ 871170 h 871170"/>
                  <a:gd name="connsiteX27" fmla="*/ 2822374 w 8058986"/>
                  <a:gd name="connsiteY27" fmla="*/ 871170 h 871170"/>
                  <a:gd name="connsiteX28" fmla="*/ 2224790 w 8058986"/>
                  <a:gd name="connsiteY28" fmla="*/ 871170 h 871170"/>
                  <a:gd name="connsiteX29" fmla="*/ 1860264 w 8058986"/>
                  <a:gd name="connsiteY29" fmla="*/ 871170 h 871170"/>
                  <a:gd name="connsiteX30" fmla="*/ 1107308 w 8058986"/>
                  <a:gd name="connsiteY30" fmla="*/ 871170 h 871170"/>
                  <a:gd name="connsiteX31" fmla="*/ 145198 w 8058986"/>
                  <a:gd name="connsiteY31" fmla="*/ 871170 h 871170"/>
                  <a:gd name="connsiteX32" fmla="*/ 0 w 8058986"/>
                  <a:gd name="connsiteY32" fmla="*/ 725972 h 871170"/>
                  <a:gd name="connsiteX33" fmla="*/ 0 w 8058986"/>
                  <a:gd name="connsiteY33" fmla="*/ 145198 h 87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58986" h="871170" fill="none" extrusionOk="0">
                    <a:moveTo>
                      <a:pt x="0" y="145198"/>
                    </a:moveTo>
                    <a:cubicBezTo>
                      <a:pt x="11421" y="71197"/>
                      <a:pt x="86009" y="-4818"/>
                      <a:pt x="145198" y="0"/>
                    </a:cubicBezTo>
                    <a:cubicBezTo>
                      <a:pt x="332687" y="-37249"/>
                      <a:pt x="435248" y="40254"/>
                      <a:pt x="587410" y="0"/>
                    </a:cubicBezTo>
                    <a:cubicBezTo>
                      <a:pt x="739572" y="-40254"/>
                      <a:pt x="931957" y="4842"/>
                      <a:pt x="1262680" y="0"/>
                    </a:cubicBezTo>
                    <a:cubicBezTo>
                      <a:pt x="1593403" y="-4842"/>
                      <a:pt x="1495461" y="95"/>
                      <a:pt x="1627206" y="0"/>
                    </a:cubicBezTo>
                    <a:cubicBezTo>
                      <a:pt x="1758951" y="-95"/>
                      <a:pt x="1999157" y="15914"/>
                      <a:pt x="2147104" y="0"/>
                    </a:cubicBezTo>
                    <a:cubicBezTo>
                      <a:pt x="2295051" y="-15914"/>
                      <a:pt x="2569435" y="1143"/>
                      <a:pt x="2822374" y="0"/>
                    </a:cubicBezTo>
                    <a:cubicBezTo>
                      <a:pt x="3075313" y="-1143"/>
                      <a:pt x="3184197" y="8797"/>
                      <a:pt x="3497643" y="0"/>
                    </a:cubicBezTo>
                    <a:cubicBezTo>
                      <a:pt x="3811089" y="-8797"/>
                      <a:pt x="3697449" y="34424"/>
                      <a:pt x="3862170" y="0"/>
                    </a:cubicBezTo>
                    <a:cubicBezTo>
                      <a:pt x="4026891" y="-34424"/>
                      <a:pt x="4062805" y="15617"/>
                      <a:pt x="4226696" y="0"/>
                    </a:cubicBezTo>
                    <a:cubicBezTo>
                      <a:pt x="4390587" y="-15617"/>
                      <a:pt x="4478654" y="25587"/>
                      <a:pt x="4591222" y="0"/>
                    </a:cubicBezTo>
                    <a:cubicBezTo>
                      <a:pt x="4703790" y="-25587"/>
                      <a:pt x="4814832" y="26251"/>
                      <a:pt x="5033434" y="0"/>
                    </a:cubicBezTo>
                    <a:cubicBezTo>
                      <a:pt x="5252036" y="-26251"/>
                      <a:pt x="5562487" y="62713"/>
                      <a:pt x="5708704" y="0"/>
                    </a:cubicBezTo>
                    <a:cubicBezTo>
                      <a:pt x="5854921" y="-62713"/>
                      <a:pt x="5937747" y="32653"/>
                      <a:pt x="6073230" y="0"/>
                    </a:cubicBezTo>
                    <a:cubicBezTo>
                      <a:pt x="6208713" y="-32653"/>
                      <a:pt x="6447825" y="35115"/>
                      <a:pt x="6593128" y="0"/>
                    </a:cubicBezTo>
                    <a:cubicBezTo>
                      <a:pt x="6738431" y="-35115"/>
                      <a:pt x="6881108" y="38430"/>
                      <a:pt x="7035340" y="0"/>
                    </a:cubicBezTo>
                    <a:cubicBezTo>
                      <a:pt x="7189572" y="-38430"/>
                      <a:pt x="7724053" y="82563"/>
                      <a:pt x="7913788" y="0"/>
                    </a:cubicBezTo>
                    <a:cubicBezTo>
                      <a:pt x="7992014" y="-4993"/>
                      <a:pt x="8081460" y="68664"/>
                      <a:pt x="8058986" y="145198"/>
                    </a:cubicBezTo>
                    <a:cubicBezTo>
                      <a:pt x="8098688" y="341858"/>
                      <a:pt x="8032451" y="535753"/>
                      <a:pt x="8058986" y="725972"/>
                    </a:cubicBezTo>
                    <a:cubicBezTo>
                      <a:pt x="8053613" y="802597"/>
                      <a:pt x="7994732" y="868615"/>
                      <a:pt x="7913788" y="871170"/>
                    </a:cubicBezTo>
                    <a:cubicBezTo>
                      <a:pt x="7747301" y="889365"/>
                      <a:pt x="7441581" y="845287"/>
                      <a:pt x="7316204" y="871170"/>
                    </a:cubicBezTo>
                    <a:cubicBezTo>
                      <a:pt x="7190827" y="897053"/>
                      <a:pt x="6936014" y="867533"/>
                      <a:pt x="6563249" y="871170"/>
                    </a:cubicBezTo>
                    <a:cubicBezTo>
                      <a:pt x="6190485" y="874807"/>
                      <a:pt x="6160021" y="870948"/>
                      <a:pt x="5887979" y="871170"/>
                    </a:cubicBezTo>
                    <a:cubicBezTo>
                      <a:pt x="5615937" y="871392"/>
                      <a:pt x="5660354" y="845529"/>
                      <a:pt x="5523453" y="871170"/>
                    </a:cubicBezTo>
                    <a:cubicBezTo>
                      <a:pt x="5386552" y="896811"/>
                      <a:pt x="4965207" y="863939"/>
                      <a:pt x="4770497" y="871170"/>
                    </a:cubicBezTo>
                    <a:cubicBezTo>
                      <a:pt x="4575787" y="878401"/>
                      <a:pt x="4275871" y="792398"/>
                      <a:pt x="4017541" y="871170"/>
                    </a:cubicBezTo>
                    <a:cubicBezTo>
                      <a:pt x="3759211" y="949942"/>
                      <a:pt x="3729569" y="833773"/>
                      <a:pt x="3575329" y="871170"/>
                    </a:cubicBezTo>
                    <a:cubicBezTo>
                      <a:pt x="3421089" y="908567"/>
                      <a:pt x="3120076" y="812956"/>
                      <a:pt x="2822374" y="871170"/>
                    </a:cubicBezTo>
                    <a:cubicBezTo>
                      <a:pt x="2524672" y="929384"/>
                      <a:pt x="2466534" y="803964"/>
                      <a:pt x="2224790" y="871170"/>
                    </a:cubicBezTo>
                    <a:cubicBezTo>
                      <a:pt x="1983046" y="938376"/>
                      <a:pt x="2038686" y="828655"/>
                      <a:pt x="1860264" y="871170"/>
                    </a:cubicBezTo>
                    <a:cubicBezTo>
                      <a:pt x="1681842" y="913685"/>
                      <a:pt x="1468353" y="861975"/>
                      <a:pt x="1107308" y="871170"/>
                    </a:cubicBezTo>
                    <a:cubicBezTo>
                      <a:pt x="746263" y="880365"/>
                      <a:pt x="581385" y="756534"/>
                      <a:pt x="145198" y="871170"/>
                    </a:cubicBezTo>
                    <a:cubicBezTo>
                      <a:pt x="55768" y="868274"/>
                      <a:pt x="15251" y="809549"/>
                      <a:pt x="0" y="725972"/>
                    </a:cubicBezTo>
                    <a:cubicBezTo>
                      <a:pt x="-15967" y="528539"/>
                      <a:pt x="46587" y="431171"/>
                      <a:pt x="0" y="145198"/>
                    </a:cubicBezTo>
                    <a:close/>
                  </a:path>
                  <a:path w="8058986" h="871170" stroke="0" extrusionOk="0">
                    <a:moveTo>
                      <a:pt x="0" y="145198"/>
                    </a:moveTo>
                    <a:cubicBezTo>
                      <a:pt x="-9001" y="62348"/>
                      <a:pt x="67049" y="1555"/>
                      <a:pt x="145198" y="0"/>
                    </a:cubicBezTo>
                    <a:cubicBezTo>
                      <a:pt x="374147" y="-27703"/>
                      <a:pt x="523967" y="67460"/>
                      <a:pt x="820468" y="0"/>
                    </a:cubicBezTo>
                    <a:cubicBezTo>
                      <a:pt x="1116969" y="-67460"/>
                      <a:pt x="1262922" y="14342"/>
                      <a:pt x="1495737" y="0"/>
                    </a:cubicBezTo>
                    <a:cubicBezTo>
                      <a:pt x="1728552" y="-14342"/>
                      <a:pt x="1882721" y="47543"/>
                      <a:pt x="2171007" y="0"/>
                    </a:cubicBezTo>
                    <a:cubicBezTo>
                      <a:pt x="2459293" y="-47543"/>
                      <a:pt x="2622607" y="1269"/>
                      <a:pt x="2923963" y="0"/>
                    </a:cubicBezTo>
                    <a:cubicBezTo>
                      <a:pt x="3225319" y="-1269"/>
                      <a:pt x="3235177" y="29523"/>
                      <a:pt x="3366175" y="0"/>
                    </a:cubicBezTo>
                    <a:cubicBezTo>
                      <a:pt x="3497173" y="-29523"/>
                      <a:pt x="3813774" y="59712"/>
                      <a:pt x="3963759" y="0"/>
                    </a:cubicBezTo>
                    <a:cubicBezTo>
                      <a:pt x="4113744" y="-59712"/>
                      <a:pt x="4363033" y="23709"/>
                      <a:pt x="4483657" y="0"/>
                    </a:cubicBezTo>
                    <a:cubicBezTo>
                      <a:pt x="4604281" y="-23709"/>
                      <a:pt x="4708353" y="29280"/>
                      <a:pt x="4925869" y="0"/>
                    </a:cubicBezTo>
                    <a:cubicBezTo>
                      <a:pt x="5143385" y="-29280"/>
                      <a:pt x="5427090" y="25300"/>
                      <a:pt x="5601139" y="0"/>
                    </a:cubicBezTo>
                    <a:cubicBezTo>
                      <a:pt x="5775188" y="-25300"/>
                      <a:pt x="5860722" y="4164"/>
                      <a:pt x="5965665" y="0"/>
                    </a:cubicBezTo>
                    <a:cubicBezTo>
                      <a:pt x="6070608" y="-4164"/>
                      <a:pt x="6205141" y="20298"/>
                      <a:pt x="6330191" y="0"/>
                    </a:cubicBezTo>
                    <a:cubicBezTo>
                      <a:pt x="6455241" y="-20298"/>
                      <a:pt x="6771089" y="14421"/>
                      <a:pt x="7005461" y="0"/>
                    </a:cubicBezTo>
                    <a:cubicBezTo>
                      <a:pt x="7239833" y="-14421"/>
                      <a:pt x="7641604" y="94876"/>
                      <a:pt x="7913788" y="0"/>
                    </a:cubicBezTo>
                    <a:cubicBezTo>
                      <a:pt x="7997700" y="-173"/>
                      <a:pt x="8061307" y="77607"/>
                      <a:pt x="8058986" y="145198"/>
                    </a:cubicBezTo>
                    <a:cubicBezTo>
                      <a:pt x="8059464" y="302412"/>
                      <a:pt x="7994437" y="505893"/>
                      <a:pt x="8058986" y="725972"/>
                    </a:cubicBezTo>
                    <a:cubicBezTo>
                      <a:pt x="8064334" y="817149"/>
                      <a:pt x="7974239" y="857544"/>
                      <a:pt x="7913788" y="871170"/>
                    </a:cubicBezTo>
                    <a:cubicBezTo>
                      <a:pt x="7678975" y="894194"/>
                      <a:pt x="7532841" y="837493"/>
                      <a:pt x="7393890" y="871170"/>
                    </a:cubicBezTo>
                    <a:cubicBezTo>
                      <a:pt x="7254939" y="904847"/>
                      <a:pt x="6858406" y="808681"/>
                      <a:pt x="6718620" y="871170"/>
                    </a:cubicBezTo>
                    <a:cubicBezTo>
                      <a:pt x="6578834" y="933659"/>
                      <a:pt x="6428010" y="870967"/>
                      <a:pt x="6276408" y="871170"/>
                    </a:cubicBezTo>
                    <a:cubicBezTo>
                      <a:pt x="6124806" y="871373"/>
                      <a:pt x="6032722" y="825474"/>
                      <a:pt x="5834196" y="871170"/>
                    </a:cubicBezTo>
                    <a:cubicBezTo>
                      <a:pt x="5635670" y="916866"/>
                      <a:pt x="5449126" y="811383"/>
                      <a:pt x="5236612" y="871170"/>
                    </a:cubicBezTo>
                    <a:cubicBezTo>
                      <a:pt x="5024098" y="930957"/>
                      <a:pt x="4831093" y="817435"/>
                      <a:pt x="4639029" y="871170"/>
                    </a:cubicBezTo>
                    <a:cubicBezTo>
                      <a:pt x="4446965" y="924905"/>
                      <a:pt x="4382408" y="863375"/>
                      <a:pt x="4274502" y="871170"/>
                    </a:cubicBezTo>
                    <a:cubicBezTo>
                      <a:pt x="4166596" y="878965"/>
                      <a:pt x="4019112" y="867924"/>
                      <a:pt x="3832290" y="871170"/>
                    </a:cubicBezTo>
                    <a:cubicBezTo>
                      <a:pt x="3645468" y="874416"/>
                      <a:pt x="3581663" y="855044"/>
                      <a:pt x="3467764" y="871170"/>
                    </a:cubicBezTo>
                    <a:cubicBezTo>
                      <a:pt x="3353865" y="887296"/>
                      <a:pt x="3217404" y="840717"/>
                      <a:pt x="3025552" y="871170"/>
                    </a:cubicBezTo>
                    <a:cubicBezTo>
                      <a:pt x="2833700" y="901623"/>
                      <a:pt x="2585561" y="870010"/>
                      <a:pt x="2350282" y="871170"/>
                    </a:cubicBezTo>
                    <a:cubicBezTo>
                      <a:pt x="2115003" y="872330"/>
                      <a:pt x="2092787" y="859441"/>
                      <a:pt x="1908070" y="871170"/>
                    </a:cubicBezTo>
                    <a:cubicBezTo>
                      <a:pt x="1723353" y="882899"/>
                      <a:pt x="1594359" y="832986"/>
                      <a:pt x="1310486" y="871170"/>
                    </a:cubicBezTo>
                    <a:cubicBezTo>
                      <a:pt x="1026613" y="909354"/>
                      <a:pt x="973304" y="843593"/>
                      <a:pt x="790589" y="871170"/>
                    </a:cubicBezTo>
                    <a:cubicBezTo>
                      <a:pt x="607874" y="898747"/>
                      <a:pt x="286946" y="813723"/>
                      <a:pt x="145198" y="871170"/>
                    </a:cubicBezTo>
                    <a:cubicBezTo>
                      <a:pt x="77776" y="876906"/>
                      <a:pt x="15675" y="805651"/>
                      <a:pt x="0" y="725972"/>
                    </a:cubicBezTo>
                    <a:cubicBezTo>
                      <a:pt x="-12182" y="460196"/>
                      <a:pt x="48600" y="313755"/>
                      <a:pt x="0" y="145198"/>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112824" y="1198838"/>
                <a:ext cx="11732051" cy="774644"/>
              </a:xfrm>
              <a:prstGeom prst="rect">
                <a:avLst/>
              </a:prstGeom>
              <a:solidFill>
                <a:schemeClr val="bg1"/>
              </a:solidFill>
            </p:spPr>
            <p:txBody>
              <a:bodyPr wrap="square">
                <a:spAutoFit/>
              </a:bodyPr>
              <a:lstStyle/>
              <a:p>
                <a:pPr lvl="0" algn="just" defTabSz="457200">
                  <a:defRPr/>
                </a:pPr>
                <a:r>
                  <a:rPr lang="en-US" altLang="zh-CN"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Nhân</a:t>
                </a:r>
                <a:r>
                  <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nghề</a:t>
                </a:r>
                <a:r>
                  <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grpSp>
          <p:nvGrpSpPr>
            <p:cNvPr id="27" name="Group 26">
              <a:extLst>
                <a:ext uri="{FF2B5EF4-FFF2-40B4-BE49-F238E27FC236}">
                  <a16:creationId xmlns:a16="http://schemas.microsoft.com/office/drawing/2014/main" id="{A34C90B2-69FA-415C-8FBB-84CBE97FCD20}"/>
                </a:ext>
              </a:extLst>
            </p:cNvPr>
            <p:cNvGrpSpPr/>
            <p:nvPr/>
          </p:nvGrpSpPr>
          <p:grpSpPr>
            <a:xfrm>
              <a:off x="1167696" y="958544"/>
              <a:ext cx="1191706" cy="1588941"/>
              <a:chOff x="350288" y="1871971"/>
              <a:chExt cx="1191706" cy="1588941"/>
            </a:xfrm>
          </p:grpSpPr>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350288" y="1871971"/>
                <a:ext cx="1191706" cy="1588941"/>
              </a:xfrm>
              <a:prstGeom prst="rect">
                <a:avLst/>
              </a:prstGeom>
            </p:spPr>
          </p:pic>
          <p:pic>
            <p:nvPicPr>
              <p:cNvPr id="45" name="Picture 44">
                <a:extLst>
                  <a:ext uri="{FF2B5EF4-FFF2-40B4-BE49-F238E27FC236}">
                    <a16:creationId xmlns:a16="http://schemas.microsoft.com/office/drawing/2014/main" id="{67C01279-D8EA-4323-9FD1-3A1872E4989D}"/>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003838" y="2616408"/>
                <a:ext cx="505175" cy="700355"/>
              </a:xfrm>
              <a:prstGeom prst="rect">
                <a:avLst/>
              </a:prstGeom>
            </p:spPr>
          </p:pic>
        </p:grpSp>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54975" y="2289929"/>
            <a:ext cx="9335862" cy="1358168"/>
            <a:chOff x="2330837" y="4417903"/>
            <a:chExt cx="9509594" cy="1600425"/>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330837" y="4417903"/>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607252" y="4601625"/>
              <a:ext cx="8938983" cy="1414432"/>
            </a:xfrm>
            <a:prstGeom prst="rect">
              <a:avLst/>
            </a:prstGeom>
            <a:noFill/>
          </p:spPr>
          <p:txBody>
            <a:bodyPr wrap="square" rtlCol="0">
              <a:spAutoFit/>
            </a:bodyPr>
            <a:lstStyle/>
            <a:p>
              <a:pPr lvl="0"/>
              <a:r>
                <a:rPr lang="vi-VN"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nl-NL" sz="3600" b="1" dirty="0">
                  <a:solidFill>
                    <a:srgbClr val="FF0000"/>
                  </a:solidFill>
                </a:rPr>
                <a:t>Bác Nhân làm đồ chơi cho trẻ em bằng bột màu. </a:t>
              </a:r>
              <a:endParaRPr lang="vi-VN" sz="3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130279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arn(inVertical)">
                                      <p:cBhvr>
                                        <p:cTn id="2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1017957" cy="1810780"/>
            <a:chOff x="630830" y="860239"/>
            <a:chExt cx="10030520" cy="2148369"/>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095919" y="1499831"/>
              <a:ext cx="8565431" cy="1508777"/>
              <a:chOff x="763328" y="993438"/>
              <a:chExt cx="10819255" cy="1508777"/>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763328" y="993438"/>
                <a:ext cx="10779319" cy="1508777"/>
              </a:xfrm>
              <a:custGeom>
                <a:avLst/>
                <a:gdLst>
                  <a:gd name="connsiteX0" fmla="*/ 0 w 10779319"/>
                  <a:gd name="connsiteY0" fmla="*/ 251468 h 1508777"/>
                  <a:gd name="connsiteX1" fmla="*/ 251468 w 10779319"/>
                  <a:gd name="connsiteY1" fmla="*/ 0 h 1508777"/>
                  <a:gd name="connsiteX2" fmla="*/ 616851 w 10779319"/>
                  <a:gd name="connsiteY2" fmla="*/ 0 h 1508777"/>
                  <a:gd name="connsiteX3" fmla="*/ 982233 w 10779319"/>
                  <a:gd name="connsiteY3" fmla="*/ 0 h 1508777"/>
                  <a:gd name="connsiteX4" fmla="*/ 1450379 w 10779319"/>
                  <a:gd name="connsiteY4" fmla="*/ 0 h 1508777"/>
                  <a:gd name="connsiteX5" fmla="*/ 1815762 w 10779319"/>
                  <a:gd name="connsiteY5" fmla="*/ 0 h 1508777"/>
                  <a:gd name="connsiteX6" fmla="*/ 2386672 w 10779319"/>
                  <a:gd name="connsiteY6" fmla="*/ 0 h 1508777"/>
                  <a:gd name="connsiteX7" fmla="*/ 2752055 w 10779319"/>
                  <a:gd name="connsiteY7" fmla="*/ 0 h 1508777"/>
                  <a:gd name="connsiteX8" fmla="*/ 3220201 w 10779319"/>
                  <a:gd name="connsiteY8" fmla="*/ 0 h 1508777"/>
                  <a:gd name="connsiteX9" fmla="*/ 3791111 w 10779319"/>
                  <a:gd name="connsiteY9" fmla="*/ 0 h 1508777"/>
                  <a:gd name="connsiteX10" fmla="*/ 4362021 w 10779319"/>
                  <a:gd name="connsiteY10" fmla="*/ 0 h 1508777"/>
                  <a:gd name="connsiteX11" fmla="*/ 5138459 w 10779319"/>
                  <a:gd name="connsiteY11" fmla="*/ 0 h 1508777"/>
                  <a:gd name="connsiteX12" fmla="*/ 5812133 w 10779319"/>
                  <a:gd name="connsiteY12" fmla="*/ 0 h 1508777"/>
                  <a:gd name="connsiteX13" fmla="*/ 6074752 w 10779319"/>
                  <a:gd name="connsiteY13" fmla="*/ 0 h 1508777"/>
                  <a:gd name="connsiteX14" fmla="*/ 6851190 w 10779319"/>
                  <a:gd name="connsiteY14" fmla="*/ 0 h 1508777"/>
                  <a:gd name="connsiteX15" fmla="*/ 7627627 w 10779319"/>
                  <a:gd name="connsiteY15" fmla="*/ 0 h 1508777"/>
                  <a:gd name="connsiteX16" fmla="*/ 7993010 w 10779319"/>
                  <a:gd name="connsiteY16" fmla="*/ 0 h 1508777"/>
                  <a:gd name="connsiteX17" fmla="*/ 8769448 w 10779319"/>
                  <a:gd name="connsiteY17" fmla="*/ 0 h 1508777"/>
                  <a:gd name="connsiteX18" fmla="*/ 9340358 w 10779319"/>
                  <a:gd name="connsiteY18" fmla="*/ 0 h 1508777"/>
                  <a:gd name="connsiteX19" fmla="*/ 9602977 w 10779319"/>
                  <a:gd name="connsiteY19" fmla="*/ 0 h 1508777"/>
                  <a:gd name="connsiteX20" fmla="*/ 10527851 w 10779319"/>
                  <a:gd name="connsiteY20" fmla="*/ 0 h 1508777"/>
                  <a:gd name="connsiteX21" fmla="*/ 10779319 w 10779319"/>
                  <a:gd name="connsiteY21" fmla="*/ 251468 h 1508777"/>
                  <a:gd name="connsiteX22" fmla="*/ 10779319 w 10779319"/>
                  <a:gd name="connsiteY22" fmla="*/ 754389 h 1508777"/>
                  <a:gd name="connsiteX23" fmla="*/ 10779319 w 10779319"/>
                  <a:gd name="connsiteY23" fmla="*/ 1257309 h 1508777"/>
                  <a:gd name="connsiteX24" fmla="*/ 10527851 w 10779319"/>
                  <a:gd name="connsiteY24" fmla="*/ 1508777 h 1508777"/>
                  <a:gd name="connsiteX25" fmla="*/ 9751413 w 10779319"/>
                  <a:gd name="connsiteY25" fmla="*/ 1508777 h 1508777"/>
                  <a:gd name="connsiteX26" fmla="*/ 9488794 w 10779319"/>
                  <a:gd name="connsiteY26" fmla="*/ 1508777 h 1508777"/>
                  <a:gd name="connsiteX27" fmla="*/ 9123412 w 10779319"/>
                  <a:gd name="connsiteY27" fmla="*/ 1508777 h 1508777"/>
                  <a:gd name="connsiteX28" fmla="*/ 8758029 w 10779319"/>
                  <a:gd name="connsiteY28" fmla="*/ 1508777 h 1508777"/>
                  <a:gd name="connsiteX29" fmla="*/ 8392647 w 10779319"/>
                  <a:gd name="connsiteY29" fmla="*/ 1508777 h 1508777"/>
                  <a:gd name="connsiteX30" fmla="*/ 7616209 w 10779319"/>
                  <a:gd name="connsiteY30" fmla="*/ 1508777 h 1508777"/>
                  <a:gd name="connsiteX31" fmla="*/ 6942535 w 10779319"/>
                  <a:gd name="connsiteY31" fmla="*/ 1508777 h 1508777"/>
                  <a:gd name="connsiteX32" fmla="*/ 6474389 w 10779319"/>
                  <a:gd name="connsiteY32" fmla="*/ 1508777 h 1508777"/>
                  <a:gd name="connsiteX33" fmla="*/ 6006242 w 10779319"/>
                  <a:gd name="connsiteY33" fmla="*/ 1508777 h 1508777"/>
                  <a:gd name="connsiteX34" fmla="*/ 5743624 w 10779319"/>
                  <a:gd name="connsiteY34" fmla="*/ 1508777 h 1508777"/>
                  <a:gd name="connsiteX35" fmla="*/ 5069950 w 10779319"/>
                  <a:gd name="connsiteY35" fmla="*/ 1508777 h 1508777"/>
                  <a:gd name="connsiteX36" fmla="*/ 4396276 w 10779319"/>
                  <a:gd name="connsiteY36" fmla="*/ 1508777 h 1508777"/>
                  <a:gd name="connsiteX37" fmla="*/ 3722602 w 10779319"/>
                  <a:gd name="connsiteY37" fmla="*/ 1508777 h 1508777"/>
                  <a:gd name="connsiteX38" fmla="*/ 3048928 w 10779319"/>
                  <a:gd name="connsiteY38" fmla="*/ 1508777 h 1508777"/>
                  <a:gd name="connsiteX39" fmla="*/ 2375254 w 10779319"/>
                  <a:gd name="connsiteY39" fmla="*/ 1508777 h 1508777"/>
                  <a:gd name="connsiteX40" fmla="*/ 1598816 w 10779319"/>
                  <a:gd name="connsiteY40" fmla="*/ 1508777 h 1508777"/>
                  <a:gd name="connsiteX41" fmla="*/ 925142 w 10779319"/>
                  <a:gd name="connsiteY41" fmla="*/ 1508777 h 1508777"/>
                  <a:gd name="connsiteX42" fmla="*/ 251468 w 10779319"/>
                  <a:gd name="connsiteY42" fmla="*/ 1508777 h 1508777"/>
                  <a:gd name="connsiteX43" fmla="*/ 0 w 10779319"/>
                  <a:gd name="connsiteY43" fmla="*/ 1257309 h 1508777"/>
                  <a:gd name="connsiteX44" fmla="*/ 0 w 10779319"/>
                  <a:gd name="connsiteY44" fmla="*/ 774505 h 1508777"/>
                  <a:gd name="connsiteX45" fmla="*/ 0 w 10779319"/>
                  <a:gd name="connsiteY45" fmla="*/ 251468 h 150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79319" h="1508777" fill="none" extrusionOk="0">
                    <a:moveTo>
                      <a:pt x="0" y="251468"/>
                    </a:moveTo>
                    <a:cubicBezTo>
                      <a:pt x="-38081" y="96307"/>
                      <a:pt x="117883" y="-6235"/>
                      <a:pt x="251468" y="0"/>
                    </a:cubicBezTo>
                    <a:cubicBezTo>
                      <a:pt x="348535" y="-16255"/>
                      <a:pt x="489331" y="30640"/>
                      <a:pt x="616851" y="0"/>
                    </a:cubicBezTo>
                    <a:cubicBezTo>
                      <a:pt x="744371" y="-30640"/>
                      <a:pt x="815411" y="17516"/>
                      <a:pt x="982233" y="0"/>
                    </a:cubicBezTo>
                    <a:cubicBezTo>
                      <a:pt x="1149055" y="-17516"/>
                      <a:pt x="1335905" y="44985"/>
                      <a:pt x="1450379" y="0"/>
                    </a:cubicBezTo>
                    <a:cubicBezTo>
                      <a:pt x="1564853" y="-44985"/>
                      <a:pt x="1717990" y="4286"/>
                      <a:pt x="1815762" y="0"/>
                    </a:cubicBezTo>
                    <a:cubicBezTo>
                      <a:pt x="1913534" y="-4286"/>
                      <a:pt x="2200992" y="67467"/>
                      <a:pt x="2386672" y="0"/>
                    </a:cubicBezTo>
                    <a:cubicBezTo>
                      <a:pt x="2572352" y="-67467"/>
                      <a:pt x="2581444" y="31709"/>
                      <a:pt x="2752055" y="0"/>
                    </a:cubicBezTo>
                    <a:cubicBezTo>
                      <a:pt x="2922666" y="-31709"/>
                      <a:pt x="3099284" y="53256"/>
                      <a:pt x="3220201" y="0"/>
                    </a:cubicBezTo>
                    <a:cubicBezTo>
                      <a:pt x="3341118" y="-53256"/>
                      <a:pt x="3567975" y="3850"/>
                      <a:pt x="3791111" y="0"/>
                    </a:cubicBezTo>
                    <a:cubicBezTo>
                      <a:pt x="4014247" y="-3850"/>
                      <a:pt x="4179083" y="64542"/>
                      <a:pt x="4362021" y="0"/>
                    </a:cubicBezTo>
                    <a:cubicBezTo>
                      <a:pt x="4544959" y="-64542"/>
                      <a:pt x="4801732" y="30504"/>
                      <a:pt x="5138459" y="0"/>
                    </a:cubicBezTo>
                    <a:cubicBezTo>
                      <a:pt x="5475186" y="-30504"/>
                      <a:pt x="5665688" y="52292"/>
                      <a:pt x="5812133" y="0"/>
                    </a:cubicBezTo>
                    <a:cubicBezTo>
                      <a:pt x="5958578" y="-52292"/>
                      <a:pt x="6003751" y="25651"/>
                      <a:pt x="6074752" y="0"/>
                    </a:cubicBezTo>
                    <a:cubicBezTo>
                      <a:pt x="6145753" y="-25651"/>
                      <a:pt x="6687734" y="61045"/>
                      <a:pt x="6851190" y="0"/>
                    </a:cubicBezTo>
                    <a:cubicBezTo>
                      <a:pt x="7014646" y="-61045"/>
                      <a:pt x="7439537" y="75646"/>
                      <a:pt x="7627627" y="0"/>
                    </a:cubicBezTo>
                    <a:cubicBezTo>
                      <a:pt x="7815717" y="-75646"/>
                      <a:pt x="7876737" y="42885"/>
                      <a:pt x="7993010" y="0"/>
                    </a:cubicBezTo>
                    <a:cubicBezTo>
                      <a:pt x="8109283" y="-42885"/>
                      <a:pt x="8412734" y="67572"/>
                      <a:pt x="8769448" y="0"/>
                    </a:cubicBezTo>
                    <a:cubicBezTo>
                      <a:pt x="9126162" y="-67572"/>
                      <a:pt x="9131315" y="13360"/>
                      <a:pt x="9340358" y="0"/>
                    </a:cubicBezTo>
                    <a:cubicBezTo>
                      <a:pt x="9549401" y="-13360"/>
                      <a:pt x="9486681" y="22805"/>
                      <a:pt x="9602977" y="0"/>
                    </a:cubicBezTo>
                    <a:cubicBezTo>
                      <a:pt x="9719273" y="-22805"/>
                      <a:pt x="10107999" y="83960"/>
                      <a:pt x="10527851" y="0"/>
                    </a:cubicBezTo>
                    <a:cubicBezTo>
                      <a:pt x="10653181" y="7114"/>
                      <a:pt x="10775843" y="96366"/>
                      <a:pt x="10779319" y="251468"/>
                    </a:cubicBezTo>
                    <a:cubicBezTo>
                      <a:pt x="10834658" y="402736"/>
                      <a:pt x="10738139" y="612017"/>
                      <a:pt x="10779319" y="754389"/>
                    </a:cubicBezTo>
                    <a:cubicBezTo>
                      <a:pt x="10820499" y="896761"/>
                      <a:pt x="10770630" y="1065573"/>
                      <a:pt x="10779319" y="1257309"/>
                    </a:cubicBezTo>
                    <a:cubicBezTo>
                      <a:pt x="10778966" y="1392173"/>
                      <a:pt x="10701160" y="1516205"/>
                      <a:pt x="10527851" y="1508777"/>
                    </a:cubicBezTo>
                    <a:cubicBezTo>
                      <a:pt x="10167179" y="1567186"/>
                      <a:pt x="10133123" y="1468893"/>
                      <a:pt x="9751413" y="1508777"/>
                    </a:cubicBezTo>
                    <a:cubicBezTo>
                      <a:pt x="9369703" y="1548661"/>
                      <a:pt x="9575593" y="1493277"/>
                      <a:pt x="9488794" y="1508777"/>
                    </a:cubicBezTo>
                    <a:cubicBezTo>
                      <a:pt x="9401995" y="1524277"/>
                      <a:pt x="9277347" y="1465441"/>
                      <a:pt x="9123412" y="1508777"/>
                    </a:cubicBezTo>
                    <a:cubicBezTo>
                      <a:pt x="8969477" y="1552113"/>
                      <a:pt x="8891249" y="1466200"/>
                      <a:pt x="8758029" y="1508777"/>
                    </a:cubicBezTo>
                    <a:cubicBezTo>
                      <a:pt x="8624809" y="1551354"/>
                      <a:pt x="8543054" y="1490497"/>
                      <a:pt x="8392647" y="1508777"/>
                    </a:cubicBezTo>
                    <a:cubicBezTo>
                      <a:pt x="8242240" y="1527057"/>
                      <a:pt x="7777552" y="1421953"/>
                      <a:pt x="7616209" y="1508777"/>
                    </a:cubicBezTo>
                    <a:cubicBezTo>
                      <a:pt x="7454866" y="1595601"/>
                      <a:pt x="7192300" y="1460761"/>
                      <a:pt x="6942535" y="1508777"/>
                    </a:cubicBezTo>
                    <a:cubicBezTo>
                      <a:pt x="6692770" y="1556793"/>
                      <a:pt x="6685759" y="1480473"/>
                      <a:pt x="6474389" y="1508777"/>
                    </a:cubicBezTo>
                    <a:cubicBezTo>
                      <a:pt x="6263019" y="1537081"/>
                      <a:pt x="6145668" y="1498997"/>
                      <a:pt x="6006242" y="1508777"/>
                    </a:cubicBezTo>
                    <a:cubicBezTo>
                      <a:pt x="5866816" y="1518557"/>
                      <a:pt x="5855800" y="1499552"/>
                      <a:pt x="5743624" y="1508777"/>
                    </a:cubicBezTo>
                    <a:cubicBezTo>
                      <a:pt x="5631448" y="1518002"/>
                      <a:pt x="5369980" y="1431171"/>
                      <a:pt x="5069950" y="1508777"/>
                    </a:cubicBezTo>
                    <a:cubicBezTo>
                      <a:pt x="4769920" y="1586383"/>
                      <a:pt x="4719803" y="1434315"/>
                      <a:pt x="4396276" y="1508777"/>
                    </a:cubicBezTo>
                    <a:cubicBezTo>
                      <a:pt x="4072749" y="1583239"/>
                      <a:pt x="3970927" y="1501405"/>
                      <a:pt x="3722602" y="1508777"/>
                    </a:cubicBezTo>
                    <a:cubicBezTo>
                      <a:pt x="3474277" y="1516149"/>
                      <a:pt x="3352465" y="1467567"/>
                      <a:pt x="3048928" y="1508777"/>
                    </a:cubicBezTo>
                    <a:cubicBezTo>
                      <a:pt x="2745391" y="1549987"/>
                      <a:pt x="2548272" y="1498365"/>
                      <a:pt x="2375254" y="1508777"/>
                    </a:cubicBezTo>
                    <a:cubicBezTo>
                      <a:pt x="2202236" y="1519189"/>
                      <a:pt x="1765223" y="1463922"/>
                      <a:pt x="1598816" y="1508777"/>
                    </a:cubicBezTo>
                    <a:cubicBezTo>
                      <a:pt x="1432409" y="1553632"/>
                      <a:pt x="1113091" y="1461610"/>
                      <a:pt x="925142" y="1508777"/>
                    </a:cubicBezTo>
                    <a:cubicBezTo>
                      <a:pt x="737193" y="1555944"/>
                      <a:pt x="522332" y="1491533"/>
                      <a:pt x="251468" y="1508777"/>
                    </a:cubicBezTo>
                    <a:cubicBezTo>
                      <a:pt x="109556" y="1512001"/>
                      <a:pt x="-6927" y="1397243"/>
                      <a:pt x="0" y="1257309"/>
                    </a:cubicBezTo>
                    <a:cubicBezTo>
                      <a:pt x="-56989" y="1130106"/>
                      <a:pt x="1210" y="882330"/>
                      <a:pt x="0" y="774505"/>
                    </a:cubicBezTo>
                    <a:cubicBezTo>
                      <a:pt x="-1210" y="666680"/>
                      <a:pt x="20404" y="362204"/>
                      <a:pt x="0" y="251468"/>
                    </a:cubicBezTo>
                    <a:close/>
                  </a:path>
                  <a:path w="10779319" h="1508777" stroke="0" extrusionOk="0">
                    <a:moveTo>
                      <a:pt x="0" y="251468"/>
                    </a:moveTo>
                    <a:cubicBezTo>
                      <a:pt x="-35486" y="102103"/>
                      <a:pt x="129527" y="12897"/>
                      <a:pt x="251468" y="0"/>
                    </a:cubicBezTo>
                    <a:cubicBezTo>
                      <a:pt x="457873" y="-34448"/>
                      <a:pt x="595375" y="71369"/>
                      <a:pt x="925142" y="0"/>
                    </a:cubicBezTo>
                    <a:cubicBezTo>
                      <a:pt x="1254909" y="-71369"/>
                      <a:pt x="1307238" y="57710"/>
                      <a:pt x="1598816" y="0"/>
                    </a:cubicBezTo>
                    <a:cubicBezTo>
                      <a:pt x="1890394" y="-57710"/>
                      <a:pt x="2097751" y="76584"/>
                      <a:pt x="2272490" y="0"/>
                    </a:cubicBezTo>
                    <a:cubicBezTo>
                      <a:pt x="2447229" y="-76584"/>
                      <a:pt x="2889047" y="46221"/>
                      <a:pt x="3048928" y="0"/>
                    </a:cubicBezTo>
                    <a:cubicBezTo>
                      <a:pt x="3208809" y="-46221"/>
                      <a:pt x="3339740" y="28228"/>
                      <a:pt x="3414310" y="0"/>
                    </a:cubicBezTo>
                    <a:cubicBezTo>
                      <a:pt x="3488880" y="-28228"/>
                      <a:pt x="3800823" y="64868"/>
                      <a:pt x="3985220" y="0"/>
                    </a:cubicBezTo>
                    <a:cubicBezTo>
                      <a:pt x="4169617" y="-64868"/>
                      <a:pt x="4253899" y="55330"/>
                      <a:pt x="4453367" y="0"/>
                    </a:cubicBezTo>
                    <a:cubicBezTo>
                      <a:pt x="4652835" y="-55330"/>
                      <a:pt x="4669659" y="26225"/>
                      <a:pt x="4818749" y="0"/>
                    </a:cubicBezTo>
                    <a:cubicBezTo>
                      <a:pt x="4967839" y="-26225"/>
                      <a:pt x="5159846" y="28994"/>
                      <a:pt x="5492423" y="0"/>
                    </a:cubicBezTo>
                    <a:cubicBezTo>
                      <a:pt x="5825000" y="-28994"/>
                      <a:pt x="5624874" y="3913"/>
                      <a:pt x="5755042" y="0"/>
                    </a:cubicBezTo>
                    <a:cubicBezTo>
                      <a:pt x="5885210" y="-3913"/>
                      <a:pt x="5943257" y="18189"/>
                      <a:pt x="6017661" y="0"/>
                    </a:cubicBezTo>
                    <a:cubicBezTo>
                      <a:pt x="6092065" y="-18189"/>
                      <a:pt x="6510395" y="77705"/>
                      <a:pt x="6691335" y="0"/>
                    </a:cubicBezTo>
                    <a:cubicBezTo>
                      <a:pt x="6872275" y="-77705"/>
                      <a:pt x="6962853" y="2130"/>
                      <a:pt x="7056717" y="0"/>
                    </a:cubicBezTo>
                    <a:cubicBezTo>
                      <a:pt x="7150581" y="-2130"/>
                      <a:pt x="7326938" y="25706"/>
                      <a:pt x="7422100" y="0"/>
                    </a:cubicBezTo>
                    <a:cubicBezTo>
                      <a:pt x="7517262" y="-25706"/>
                      <a:pt x="8030781" y="34762"/>
                      <a:pt x="8198538" y="0"/>
                    </a:cubicBezTo>
                    <a:cubicBezTo>
                      <a:pt x="8366295" y="-34762"/>
                      <a:pt x="8768858" y="24311"/>
                      <a:pt x="8974975" y="0"/>
                    </a:cubicBezTo>
                    <a:cubicBezTo>
                      <a:pt x="9181092" y="-24311"/>
                      <a:pt x="9212730" y="37832"/>
                      <a:pt x="9443122" y="0"/>
                    </a:cubicBezTo>
                    <a:cubicBezTo>
                      <a:pt x="9673514" y="-37832"/>
                      <a:pt x="10196204" y="94593"/>
                      <a:pt x="10527851" y="0"/>
                    </a:cubicBezTo>
                    <a:cubicBezTo>
                      <a:pt x="10698244" y="-16070"/>
                      <a:pt x="10777040" y="75722"/>
                      <a:pt x="10779319" y="251468"/>
                    </a:cubicBezTo>
                    <a:cubicBezTo>
                      <a:pt x="10830202" y="473652"/>
                      <a:pt x="10725849" y="586798"/>
                      <a:pt x="10779319" y="754389"/>
                    </a:cubicBezTo>
                    <a:cubicBezTo>
                      <a:pt x="10832789" y="921980"/>
                      <a:pt x="10740935" y="1088617"/>
                      <a:pt x="10779319" y="1257309"/>
                    </a:cubicBezTo>
                    <a:cubicBezTo>
                      <a:pt x="10767293" y="1422295"/>
                      <a:pt x="10662890" y="1507069"/>
                      <a:pt x="10527851" y="1508777"/>
                    </a:cubicBezTo>
                    <a:cubicBezTo>
                      <a:pt x="10401617" y="1511680"/>
                      <a:pt x="10331895" y="1482987"/>
                      <a:pt x="10162468" y="1508777"/>
                    </a:cubicBezTo>
                    <a:cubicBezTo>
                      <a:pt x="9993041" y="1534567"/>
                      <a:pt x="9911715" y="1467201"/>
                      <a:pt x="9797086" y="1508777"/>
                    </a:cubicBezTo>
                    <a:cubicBezTo>
                      <a:pt x="9682457" y="1550353"/>
                      <a:pt x="9629193" y="1493672"/>
                      <a:pt x="9534467" y="1508777"/>
                    </a:cubicBezTo>
                    <a:cubicBezTo>
                      <a:pt x="9439741" y="1523882"/>
                      <a:pt x="9268954" y="1481083"/>
                      <a:pt x="9169085" y="1508777"/>
                    </a:cubicBezTo>
                    <a:cubicBezTo>
                      <a:pt x="9069216" y="1536471"/>
                      <a:pt x="8826743" y="1496359"/>
                      <a:pt x="8495411" y="1508777"/>
                    </a:cubicBezTo>
                    <a:cubicBezTo>
                      <a:pt x="8164079" y="1521195"/>
                      <a:pt x="8236355" y="1493641"/>
                      <a:pt x="8130028" y="1508777"/>
                    </a:cubicBezTo>
                    <a:cubicBezTo>
                      <a:pt x="8023701" y="1523913"/>
                      <a:pt x="7720051" y="1489548"/>
                      <a:pt x="7559118" y="1508777"/>
                    </a:cubicBezTo>
                    <a:cubicBezTo>
                      <a:pt x="7398185" y="1528006"/>
                      <a:pt x="7260716" y="1504754"/>
                      <a:pt x="7090972" y="1508777"/>
                    </a:cubicBezTo>
                    <a:cubicBezTo>
                      <a:pt x="6921228" y="1512800"/>
                      <a:pt x="6817722" y="1502540"/>
                      <a:pt x="6725589" y="1508777"/>
                    </a:cubicBezTo>
                    <a:cubicBezTo>
                      <a:pt x="6633456" y="1515014"/>
                      <a:pt x="6328078" y="1473169"/>
                      <a:pt x="5949151" y="1508777"/>
                    </a:cubicBezTo>
                    <a:cubicBezTo>
                      <a:pt x="5570224" y="1544385"/>
                      <a:pt x="5709271" y="1477808"/>
                      <a:pt x="5583769" y="1508777"/>
                    </a:cubicBezTo>
                    <a:cubicBezTo>
                      <a:pt x="5458267" y="1539746"/>
                      <a:pt x="5242537" y="1482820"/>
                      <a:pt x="4910095" y="1508777"/>
                    </a:cubicBezTo>
                    <a:cubicBezTo>
                      <a:pt x="4577653" y="1534734"/>
                      <a:pt x="4632532" y="1474469"/>
                      <a:pt x="4544712" y="1508777"/>
                    </a:cubicBezTo>
                    <a:cubicBezTo>
                      <a:pt x="4456892" y="1543085"/>
                      <a:pt x="4341466" y="1490594"/>
                      <a:pt x="4179330" y="1508777"/>
                    </a:cubicBezTo>
                    <a:cubicBezTo>
                      <a:pt x="4017194" y="1526960"/>
                      <a:pt x="3690870" y="1452252"/>
                      <a:pt x="3402892" y="1508777"/>
                    </a:cubicBezTo>
                    <a:cubicBezTo>
                      <a:pt x="3114914" y="1565302"/>
                      <a:pt x="2980769" y="1486024"/>
                      <a:pt x="2729218" y="1508777"/>
                    </a:cubicBezTo>
                    <a:cubicBezTo>
                      <a:pt x="2477667" y="1531530"/>
                      <a:pt x="2574577" y="1504576"/>
                      <a:pt x="2466599" y="1508777"/>
                    </a:cubicBezTo>
                    <a:cubicBezTo>
                      <a:pt x="2358621" y="1512978"/>
                      <a:pt x="2194432" y="1476211"/>
                      <a:pt x="1998453" y="1508777"/>
                    </a:cubicBezTo>
                    <a:cubicBezTo>
                      <a:pt x="1802474" y="1541343"/>
                      <a:pt x="1482482" y="1480821"/>
                      <a:pt x="1324779" y="1508777"/>
                    </a:cubicBezTo>
                    <a:cubicBezTo>
                      <a:pt x="1167076" y="1536733"/>
                      <a:pt x="602238" y="1453025"/>
                      <a:pt x="251468" y="1508777"/>
                    </a:cubicBezTo>
                    <a:cubicBezTo>
                      <a:pt x="118994" y="1514321"/>
                      <a:pt x="54" y="1355541"/>
                      <a:pt x="0" y="1257309"/>
                    </a:cubicBezTo>
                    <a:cubicBezTo>
                      <a:pt x="-51361" y="1106827"/>
                      <a:pt x="24951" y="949909"/>
                      <a:pt x="0" y="774505"/>
                    </a:cubicBezTo>
                    <a:cubicBezTo>
                      <a:pt x="-24951" y="599101"/>
                      <a:pt x="16548" y="404020"/>
                      <a:pt x="0" y="251468"/>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877723" y="1057656"/>
                <a:ext cx="10704860" cy="1278047"/>
              </a:xfrm>
              <a:prstGeom prst="rect">
                <a:avLst/>
              </a:prstGeom>
              <a:solidFill>
                <a:schemeClr val="bg1"/>
              </a:solidFill>
            </p:spPr>
            <p:txBody>
              <a:bodyPr wrap="square">
                <a:spAutoFit/>
              </a:bodyPr>
              <a:lstStyle/>
              <a:p>
                <a:pPr lvl="0" defTabSz="457200">
                  <a:defRPr/>
                </a:pPr>
                <a:r>
                  <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Chi tiết nào cho thấy trẻ con rất thích đồ chơi </a:t>
                </a:r>
                <a:endPar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lvl="0" defTabSz="457200">
                  <a:defRPr/>
                </a:pPr>
                <a:r>
                  <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của Bác Nhân?</a:t>
                </a: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735444" y="2638015"/>
            <a:ext cx="9620813" cy="1722476"/>
            <a:chOff x="2229963" y="4180202"/>
            <a:chExt cx="9509594" cy="1904390"/>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524157" y="4349157"/>
              <a:ext cx="8921204" cy="1735435"/>
            </a:xfrm>
            <a:prstGeom prst="rect">
              <a:avLst/>
            </a:prstGeom>
            <a:noFill/>
          </p:spPr>
          <p:txBody>
            <a:bodyPr wrap="square" rtlCol="0">
              <a:spAutoFit/>
            </a:bodyPr>
            <a:lstStyle/>
            <a:p>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lang="nl-NL" sz="3200" b="1" dirty="0">
                  <a:solidFill>
                    <a:srgbClr val="FF0000"/>
                  </a:solidFill>
                  <a:latin typeface="Arial" panose="020B0604020202020204" pitchFamily="34" charset="0"/>
                  <a:cs typeface="Arial" panose="020B0604020202020204" pitchFamily="34" charset="0"/>
                </a:rPr>
                <a:t>Ở ngoài phố, cái sào nứa cắm đồ chơi của bác dựng chỗ nào là chỗ ấy, các bạn nhỏ xúm lại</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8E15BDAF-B711-4240-A711-E177A8CD7B5C}"/>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151237" y="786912"/>
            <a:ext cx="770726" cy="700355"/>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37258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66000">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14:bounceEnd="66000">
                                          <p:cBhvr additive="base">
                                            <p:cTn id="17"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717015" cy="3565259"/>
            <a:chOff x="630830" y="860239"/>
            <a:chExt cx="10662159" cy="4722844"/>
          </a:xfrm>
        </p:grpSpPr>
        <p:sp>
          <p:nvSpPr>
            <p:cNvPr id="47" name="Rectangle 46">
              <a:extLst>
                <a:ext uri="{FF2B5EF4-FFF2-40B4-BE49-F238E27FC236}">
                  <a16:creationId xmlns:a16="http://schemas.microsoft.com/office/drawing/2014/main" id="{E11D90B1-D764-49A9-8FFB-E43CE1B1647B}"/>
                </a:ext>
              </a:extLst>
            </p:cNvPr>
            <p:cNvSpPr/>
            <p:nvPr/>
          </p:nvSpPr>
          <p:spPr>
            <a:xfrm>
              <a:off x="2353002" y="2036033"/>
              <a:ext cx="8939987" cy="3547050"/>
            </a:xfrm>
            <a:prstGeom prst="rect">
              <a:avLst/>
            </a:prstGeom>
          </p:spPr>
          <p:txBody>
            <a:bodyPr wrap="square">
              <a:spAutoFit/>
            </a:bodyPr>
            <a:lstStyle/>
            <a:p>
              <a:pPr lvl="0" algn="just" defTabSz="457200">
                <a:lnSpc>
                  <a:spcPct val="150000"/>
                </a:lnSpc>
                <a:defRPr/>
              </a:pPr>
              <a:r>
                <a:rPr lang="en-US"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lvl="0" algn="just" defTabSz="457200">
                <a:lnSpc>
                  <a:spcPct val="150000"/>
                </a:lnSpc>
                <a:defRPr/>
              </a:pPr>
              <a:r>
                <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a:t>
              </a:r>
              <a:r>
                <a:rPr lang="vi-VN" altLang="zh-C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Vì bác phải về quê làm ruộng</a:t>
              </a:r>
            </a:p>
            <a:p>
              <a:pPr lvl="0" algn="just" defTabSz="457200">
                <a:lnSpc>
                  <a:spcPct val="150000"/>
                </a:lnSpc>
                <a:defRPr/>
              </a:pPr>
              <a:r>
                <a:rPr lang="vi-VN" altLang="zh-C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 Vì trẻ con ít mua đồ chơi của bác</a:t>
              </a:r>
            </a:p>
            <a:p>
              <a:pPr lvl="0" algn="just" defTabSz="457200">
                <a:lnSpc>
                  <a:spcPct val="150000"/>
                </a:lnSpc>
                <a:defRPr/>
              </a:pPr>
              <a:r>
                <a:rPr lang="vi-VN" altLang="zh-C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c. Vì bác không muốn làm đồ chơi nữa</a:t>
              </a:r>
            </a:p>
          </p:txBody>
        </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pic>
        <p:nvPicPr>
          <p:cNvPr id="14" name="Picture 13">
            <a:extLst>
              <a:ext uri="{FF2B5EF4-FFF2-40B4-BE49-F238E27FC236}">
                <a16:creationId xmlns:a16="http://schemas.microsoft.com/office/drawing/2014/main" id="{A8B574D8-9133-4A71-9349-BFC897402831}"/>
              </a:ext>
            </a:extLst>
          </p:cNvPr>
          <p:cNvPicPr>
            <a:picLocks noChangeAspect="1"/>
          </p:cNvPicPr>
          <p:nvPr/>
        </p:nvPicPr>
        <p:blipFill rotWithShape="1">
          <a:blip r:embed="rId5">
            <a:extLst>
              <a:ext uri="{28A0092B-C50C-407E-A947-70E740481C1C}">
                <a14:useLocalDpi xmlns:a14="http://schemas.microsoft.com/office/drawing/2010/main" val="0"/>
              </a:ext>
            </a:extLst>
          </a:blip>
          <a:srcRect l="48276" t="9436" r="31089" b="63389"/>
          <a:stretch/>
        </p:blipFill>
        <p:spPr>
          <a:xfrm>
            <a:off x="1203578" y="817568"/>
            <a:ext cx="869060" cy="692324"/>
          </a:xfrm>
          <a:prstGeom prst="rect">
            <a:avLst/>
          </a:prstGeom>
        </p:spPr>
      </p:pic>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
        <p:nvSpPr>
          <p:cNvPr id="16" name="Rectangle: Rounded Corners 43">
            <a:extLst>
              <a:ext uri="{FF2B5EF4-FFF2-40B4-BE49-F238E27FC236}">
                <a16:creationId xmlns:a16="http://schemas.microsoft.com/office/drawing/2014/main" id="{65935E20-12EA-471C-9C83-EDFD8E45A8CF}"/>
              </a:ext>
            </a:extLst>
          </p:cNvPr>
          <p:cNvSpPr/>
          <p:nvPr/>
        </p:nvSpPr>
        <p:spPr>
          <a:xfrm>
            <a:off x="2135580" y="874478"/>
            <a:ext cx="8507436" cy="657644"/>
          </a:xfrm>
          <a:custGeom>
            <a:avLst/>
            <a:gdLst>
              <a:gd name="connsiteX0" fmla="*/ 0 w 7136239"/>
              <a:gd name="connsiteY0" fmla="*/ 109610 h 657644"/>
              <a:gd name="connsiteX1" fmla="*/ 109610 w 7136239"/>
              <a:gd name="connsiteY1" fmla="*/ 0 h 657644"/>
              <a:gd name="connsiteX2" fmla="*/ 755198 w 7136239"/>
              <a:gd name="connsiteY2" fmla="*/ 0 h 657644"/>
              <a:gd name="connsiteX3" fmla="*/ 1193276 w 7136239"/>
              <a:gd name="connsiteY3" fmla="*/ 0 h 657644"/>
              <a:gd name="connsiteX4" fmla="*/ 1631354 w 7136239"/>
              <a:gd name="connsiteY4" fmla="*/ 0 h 657644"/>
              <a:gd name="connsiteX5" fmla="*/ 2346113 w 7136239"/>
              <a:gd name="connsiteY5" fmla="*/ 0 h 657644"/>
              <a:gd name="connsiteX6" fmla="*/ 2991701 w 7136239"/>
              <a:gd name="connsiteY6" fmla="*/ 0 h 657644"/>
              <a:gd name="connsiteX7" fmla="*/ 3360609 w 7136239"/>
              <a:gd name="connsiteY7" fmla="*/ 0 h 657644"/>
              <a:gd name="connsiteX8" fmla="*/ 3867857 w 7136239"/>
              <a:gd name="connsiteY8" fmla="*/ 0 h 657644"/>
              <a:gd name="connsiteX9" fmla="*/ 4513445 w 7136239"/>
              <a:gd name="connsiteY9" fmla="*/ 0 h 657644"/>
              <a:gd name="connsiteX10" fmla="*/ 5159034 w 7136239"/>
              <a:gd name="connsiteY10" fmla="*/ 0 h 657644"/>
              <a:gd name="connsiteX11" fmla="*/ 5527942 w 7136239"/>
              <a:gd name="connsiteY11" fmla="*/ 0 h 657644"/>
              <a:gd name="connsiteX12" fmla="*/ 5896849 w 7136239"/>
              <a:gd name="connsiteY12" fmla="*/ 0 h 657644"/>
              <a:gd name="connsiteX13" fmla="*/ 6265757 w 7136239"/>
              <a:gd name="connsiteY13" fmla="*/ 0 h 657644"/>
              <a:gd name="connsiteX14" fmla="*/ 7026629 w 7136239"/>
              <a:gd name="connsiteY14" fmla="*/ 0 h 657644"/>
              <a:gd name="connsiteX15" fmla="*/ 7136239 w 7136239"/>
              <a:gd name="connsiteY15" fmla="*/ 109610 h 657644"/>
              <a:gd name="connsiteX16" fmla="*/ 7136239 w 7136239"/>
              <a:gd name="connsiteY16" fmla="*/ 548034 h 657644"/>
              <a:gd name="connsiteX17" fmla="*/ 7026629 w 7136239"/>
              <a:gd name="connsiteY17" fmla="*/ 657644 h 657644"/>
              <a:gd name="connsiteX18" fmla="*/ 6588551 w 7136239"/>
              <a:gd name="connsiteY18" fmla="*/ 657644 h 657644"/>
              <a:gd name="connsiteX19" fmla="*/ 6012133 w 7136239"/>
              <a:gd name="connsiteY19" fmla="*/ 657644 h 657644"/>
              <a:gd name="connsiteX20" fmla="*/ 5574055 w 7136239"/>
              <a:gd name="connsiteY20" fmla="*/ 657644 h 657644"/>
              <a:gd name="connsiteX21" fmla="*/ 5066807 w 7136239"/>
              <a:gd name="connsiteY21" fmla="*/ 657644 h 657644"/>
              <a:gd name="connsiteX22" fmla="*/ 4490389 w 7136239"/>
              <a:gd name="connsiteY22" fmla="*/ 657644 h 657644"/>
              <a:gd name="connsiteX23" fmla="*/ 3913970 w 7136239"/>
              <a:gd name="connsiteY23" fmla="*/ 657644 h 657644"/>
              <a:gd name="connsiteX24" fmla="*/ 3199212 w 7136239"/>
              <a:gd name="connsiteY24" fmla="*/ 657644 h 657644"/>
              <a:gd name="connsiteX25" fmla="*/ 2553623 w 7136239"/>
              <a:gd name="connsiteY25" fmla="*/ 657644 h 657644"/>
              <a:gd name="connsiteX26" fmla="*/ 2184716 w 7136239"/>
              <a:gd name="connsiteY26" fmla="*/ 657644 h 657644"/>
              <a:gd name="connsiteX27" fmla="*/ 1469957 w 7136239"/>
              <a:gd name="connsiteY27" fmla="*/ 657644 h 657644"/>
              <a:gd name="connsiteX28" fmla="*/ 755198 w 7136239"/>
              <a:gd name="connsiteY28" fmla="*/ 657644 h 657644"/>
              <a:gd name="connsiteX29" fmla="*/ 109610 w 7136239"/>
              <a:gd name="connsiteY29" fmla="*/ 657644 h 657644"/>
              <a:gd name="connsiteX30" fmla="*/ 0 w 7136239"/>
              <a:gd name="connsiteY30" fmla="*/ 548034 h 657644"/>
              <a:gd name="connsiteX31" fmla="*/ 0 w 7136239"/>
              <a:gd name="connsiteY31" fmla="*/ 109610 h 65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6239" h="657644" fill="none" extrusionOk="0">
                <a:moveTo>
                  <a:pt x="0" y="109610"/>
                </a:moveTo>
                <a:cubicBezTo>
                  <a:pt x="13528" y="55151"/>
                  <a:pt x="57027" y="-260"/>
                  <a:pt x="109610" y="0"/>
                </a:cubicBezTo>
                <a:cubicBezTo>
                  <a:pt x="273297" y="-68857"/>
                  <a:pt x="460294" y="22993"/>
                  <a:pt x="755198" y="0"/>
                </a:cubicBezTo>
                <a:cubicBezTo>
                  <a:pt x="1050102" y="-22993"/>
                  <a:pt x="1066768" y="30408"/>
                  <a:pt x="1193276" y="0"/>
                </a:cubicBezTo>
                <a:cubicBezTo>
                  <a:pt x="1319784" y="-30408"/>
                  <a:pt x="1538830" y="43170"/>
                  <a:pt x="1631354" y="0"/>
                </a:cubicBezTo>
                <a:cubicBezTo>
                  <a:pt x="1723878" y="-43170"/>
                  <a:pt x="2091843" y="28702"/>
                  <a:pt x="2346113" y="0"/>
                </a:cubicBezTo>
                <a:cubicBezTo>
                  <a:pt x="2600383" y="-28702"/>
                  <a:pt x="2820366" y="25645"/>
                  <a:pt x="2991701" y="0"/>
                </a:cubicBezTo>
                <a:cubicBezTo>
                  <a:pt x="3163036" y="-25645"/>
                  <a:pt x="3245546" y="36080"/>
                  <a:pt x="3360609" y="0"/>
                </a:cubicBezTo>
                <a:cubicBezTo>
                  <a:pt x="3475672" y="-36080"/>
                  <a:pt x="3734156" y="52052"/>
                  <a:pt x="3867857" y="0"/>
                </a:cubicBezTo>
                <a:cubicBezTo>
                  <a:pt x="4001558" y="-52052"/>
                  <a:pt x="4272324" y="34977"/>
                  <a:pt x="4513445" y="0"/>
                </a:cubicBezTo>
                <a:cubicBezTo>
                  <a:pt x="4754566" y="-34977"/>
                  <a:pt x="4988259" y="66014"/>
                  <a:pt x="5159034" y="0"/>
                </a:cubicBezTo>
                <a:cubicBezTo>
                  <a:pt x="5329809" y="-66014"/>
                  <a:pt x="5378304" y="42092"/>
                  <a:pt x="5527942" y="0"/>
                </a:cubicBezTo>
                <a:cubicBezTo>
                  <a:pt x="5677580" y="-42092"/>
                  <a:pt x="5743953" y="27497"/>
                  <a:pt x="5896849" y="0"/>
                </a:cubicBezTo>
                <a:cubicBezTo>
                  <a:pt x="6049745" y="-27497"/>
                  <a:pt x="6146307" y="5135"/>
                  <a:pt x="6265757" y="0"/>
                </a:cubicBezTo>
                <a:cubicBezTo>
                  <a:pt x="6385207" y="-5135"/>
                  <a:pt x="6792694" y="18688"/>
                  <a:pt x="7026629" y="0"/>
                </a:cubicBezTo>
                <a:cubicBezTo>
                  <a:pt x="7072109" y="-6436"/>
                  <a:pt x="7143962" y="39983"/>
                  <a:pt x="7136239" y="109610"/>
                </a:cubicBezTo>
                <a:cubicBezTo>
                  <a:pt x="7164039" y="267689"/>
                  <a:pt x="7107249" y="427917"/>
                  <a:pt x="7136239" y="548034"/>
                </a:cubicBezTo>
                <a:cubicBezTo>
                  <a:pt x="7153606" y="607384"/>
                  <a:pt x="7085346" y="643391"/>
                  <a:pt x="7026629" y="657644"/>
                </a:cubicBezTo>
                <a:cubicBezTo>
                  <a:pt x="6915518" y="697505"/>
                  <a:pt x="6779172" y="640268"/>
                  <a:pt x="6588551" y="657644"/>
                </a:cubicBezTo>
                <a:cubicBezTo>
                  <a:pt x="6397930" y="675020"/>
                  <a:pt x="6279420" y="603481"/>
                  <a:pt x="6012133" y="657644"/>
                </a:cubicBezTo>
                <a:cubicBezTo>
                  <a:pt x="5744846" y="711807"/>
                  <a:pt x="5681509" y="620234"/>
                  <a:pt x="5574055" y="657644"/>
                </a:cubicBezTo>
                <a:cubicBezTo>
                  <a:pt x="5466601" y="695054"/>
                  <a:pt x="5190381" y="616760"/>
                  <a:pt x="5066807" y="657644"/>
                </a:cubicBezTo>
                <a:cubicBezTo>
                  <a:pt x="4943233" y="698528"/>
                  <a:pt x="4657133" y="588486"/>
                  <a:pt x="4490389" y="657644"/>
                </a:cubicBezTo>
                <a:cubicBezTo>
                  <a:pt x="4323645" y="726802"/>
                  <a:pt x="4167426" y="652787"/>
                  <a:pt x="3913970" y="657644"/>
                </a:cubicBezTo>
                <a:cubicBezTo>
                  <a:pt x="3660514" y="662501"/>
                  <a:pt x="3399177" y="610984"/>
                  <a:pt x="3199212" y="657644"/>
                </a:cubicBezTo>
                <a:cubicBezTo>
                  <a:pt x="2999247" y="704304"/>
                  <a:pt x="2802830" y="580617"/>
                  <a:pt x="2553623" y="657644"/>
                </a:cubicBezTo>
                <a:cubicBezTo>
                  <a:pt x="2304416" y="734671"/>
                  <a:pt x="2278175" y="646442"/>
                  <a:pt x="2184716" y="657644"/>
                </a:cubicBezTo>
                <a:cubicBezTo>
                  <a:pt x="2091257" y="668846"/>
                  <a:pt x="1799946" y="654671"/>
                  <a:pt x="1469957" y="657644"/>
                </a:cubicBezTo>
                <a:cubicBezTo>
                  <a:pt x="1139968" y="660617"/>
                  <a:pt x="1107394" y="613290"/>
                  <a:pt x="755198" y="657644"/>
                </a:cubicBezTo>
                <a:cubicBezTo>
                  <a:pt x="403002" y="701998"/>
                  <a:pt x="395896" y="613328"/>
                  <a:pt x="109610" y="657644"/>
                </a:cubicBezTo>
                <a:cubicBezTo>
                  <a:pt x="57970" y="655401"/>
                  <a:pt x="5742" y="604462"/>
                  <a:pt x="0" y="548034"/>
                </a:cubicBezTo>
                <a:cubicBezTo>
                  <a:pt x="-30815" y="402340"/>
                  <a:pt x="29565" y="246503"/>
                  <a:pt x="0" y="109610"/>
                </a:cubicBezTo>
                <a:close/>
              </a:path>
              <a:path w="7136239" h="657644" stroke="0" extrusionOk="0">
                <a:moveTo>
                  <a:pt x="0" y="109610"/>
                </a:moveTo>
                <a:cubicBezTo>
                  <a:pt x="-8345" y="46609"/>
                  <a:pt x="57061" y="6080"/>
                  <a:pt x="109610" y="0"/>
                </a:cubicBezTo>
                <a:cubicBezTo>
                  <a:pt x="389003" y="-7347"/>
                  <a:pt x="473948" y="19855"/>
                  <a:pt x="755198" y="0"/>
                </a:cubicBezTo>
                <a:cubicBezTo>
                  <a:pt x="1036448" y="-19855"/>
                  <a:pt x="1172778" y="66770"/>
                  <a:pt x="1400787" y="0"/>
                </a:cubicBezTo>
                <a:cubicBezTo>
                  <a:pt x="1628796" y="-66770"/>
                  <a:pt x="1745962" y="6127"/>
                  <a:pt x="2046375" y="0"/>
                </a:cubicBezTo>
                <a:cubicBezTo>
                  <a:pt x="2346788" y="-6127"/>
                  <a:pt x="2442689" y="79043"/>
                  <a:pt x="2761134" y="0"/>
                </a:cubicBezTo>
                <a:cubicBezTo>
                  <a:pt x="3079579" y="-79043"/>
                  <a:pt x="2992833" y="47700"/>
                  <a:pt x="3199212" y="0"/>
                </a:cubicBezTo>
                <a:cubicBezTo>
                  <a:pt x="3405591" y="-47700"/>
                  <a:pt x="3631328" y="58791"/>
                  <a:pt x="3775630" y="0"/>
                </a:cubicBezTo>
                <a:cubicBezTo>
                  <a:pt x="3919932" y="-58791"/>
                  <a:pt x="4111574" y="18031"/>
                  <a:pt x="4282878" y="0"/>
                </a:cubicBezTo>
                <a:cubicBezTo>
                  <a:pt x="4454182" y="-18031"/>
                  <a:pt x="4622262" y="2395"/>
                  <a:pt x="4720956" y="0"/>
                </a:cubicBezTo>
                <a:cubicBezTo>
                  <a:pt x="4819650" y="-2395"/>
                  <a:pt x="5133133" y="10256"/>
                  <a:pt x="5366544" y="0"/>
                </a:cubicBezTo>
                <a:cubicBezTo>
                  <a:pt x="5599955" y="-10256"/>
                  <a:pt x="5584388" y="42194"/>
                  <a:pt x="5735452" y="0"/>
                </a:cubicBezTo>
                <a:cubicBezTo>
                  <a:pt x="5886516" y="-42194"/>
                  <a:pt x="5992350" y="8643"/>
                  <a:pt x="6104360" y="0"/>
                </a:cubicBezTo>
                <a:cubicBezTo>
                  <a:pt x="6216370" y="-8643"/>
                  <a:pt x="6569216" y="45740"/>
                  <a:pt x="7026629" y="0"/>
                </a:cubicBezTo>
                <a:cubicBezTo>
                  <a:pt x="7095458" y="-9668"/>
                  <a:pt x="7146098" y="51096"/>
                  <a:pt x="7136239" y="109610"/>
                </a:cubicBezTo>
                <a:cubicBezTo>
                  <a:pt x="7158615" y="215016"/>
                  <a:pt x="7103025" y="392172"/>
                  <a:pt x="7136239" y="548034"/>
                </a:cubicBezTo>
                <a:cubicBezTo>
                  <a:pt x="7123958" y="616979"/>
                  <a:pt x="7089555" y="652615"/>
                  <a:pt x="7026629" y="657644"/>
                </a:cubicBezTo>
                <a:cubicBezTo>
                  <a:pt x="6839106" y="664919"/>
                  <a:pt x="6730445" y="655289"/>
                  <a:pt x="6450211" y="657644"/>
                </a:cubicBezTo>
                <a:cubicBezTo>
                  <a:pt x="6169977" y="659999"/>
                  <a:pt x="6155997" y="630387"/>
                  <a:pt x="5942963" y="657644"/>
                </a:cubicBezTo>
                <a:cubicBezTo>
                  <a:pt x="5729929" y="684901"/>
                  <a:pt x="5489546" y="581992"/>
                  <a:pt x="5297374" y="657644"/>
                </a:cubicBezTo>
                <a:cubicBezTo>
                  <a:pt x="5105202" y="733296"/>
                  <a:pt x="5045599" y="631318"/>
                  <a:pt x="4859296" y="657644"/>
                </a:cubicBezTo>
                <a:cubicBezTo>
                  <a:pt x="4672993" y="683970"/>
                  <a:pt x="4586665" y="651546"/>
                  <a:pt x="4421219" y="657644"/>
                </a:cubicBezTo>
                <a:cubicBezTo>
                  <a:pt x="4255773" y="663742"/>
                  <a:pt x="4004620" y="653001"/>
                  <a:pt x="3844800" y="657644"/>
                </a:cubicBezTo>
                <a:cubicBezTo>
                  <a:pt x="3684980" y="662287"/>
                  <a:pt x="3415997" y="591060"/>
                  <a:pt x="3268382" y="657644"/>
                </a:cubicBezTo>
                <a:cubicBezTo>
                  <a:pt x="3120767" y="724228"/>
                  <a:pt x="3017572" y="638717"/>
                  <a:pt x="2899474" y="657644"/>
                </a:cubicBezTo>
                <a:cubicBezTo>
                  <a:pt x="2781376" y="676571"/>
                  <a:pt x="2553022" y="612572"/>
                  <a:pt x="2461396" y="657644"/>
                </a:cubicBezTo>
                <a:cubicBezTo>
                  <a:pt x="2369770" y="702716"/>
                  <a:pt x="2230921" y="626603"/>
                  <a:pt x="2092489" y="657644"/>
                </a:cubicBezTo>
                <a:cubicBezTo>
                  <a:pt x="1954057" y="688685"/>
                  <a:pt x="1801797" y="631029"/>
                  <a:pt x="1654411" y="657644"/>
                </a:cubicBezTo>
                <a:cubicBezTo>
                  <a:pt x="1507025" y="684259"/>
                  <a:pt x="1299878" y="611840"/>
                  <a:pt x="1008822" y="657644"/>
                </a:cubicBezTo>
                <a:cubicBezTo>
                  <a:pt x="717766" y="703448"/>
                  <a:pt x="457465" y="609752"/>
                  <a:pt x="109610" y="657644"/>
                </a:cubicBezTo>
                <a:cubicBezTo>
                  <a:pt x="63629" y="647270"/>
                  <a:pt x="13101" y="599635"/>
                  <a:pt x="0" y="548034"/>
                </a:cubicBezTo>
                <a:cubicBezTo>
                  <a:pt x="-5188" y="459432"/>
                  <a:pt x="17943" y="208180"/>
                  <a:pt x="0" y="109610"/>
                </a:cubicBezTo>
                <a:close/>
              </a:path>
            </a:pathLst>
          </a:custGeom>
          <a:solidFill>
            <a:schemeClr val="bg1"/>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lvl="0" defTabSz="457200">
              <a:lnSpc>
                <a:spcPct val="150000"/>
              </a:lnSpc>
              <a:defRPr/>
            </a:pPr>
            <a:r>
              <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Vì sao bác Nhân muốn chuyển về quê?</a:t>
            </a:r>
          </a:p>
        </p:txBody>
      </p:sp>
      <p:sp>
        <p:nvSpPr>
          <p:cNvPr id="17" name="Oval 16">
            <a:extLst>
              <a:ext uri="{FF2B5EF4-FFF2-40B4-BE49-F238E27FC236}">
                <a16:creationId xmlns:a16="http://schemas.microsoft.com/office/drawing/2014/main" id="{A8069A6C-27DC-4F54-835F-4059A8A43EB6}"/>
              </a:ext>
            </a:extLst>
          </p:cNvPr>
          <p:cNvSpPr/>
          <p:nvPr/>
        </p:nvSpPr>
        <p:spPr>
          <a:xfrm>
            <a:off x="2061982" y="2619368"/>
            <a:ext cx="568579" cy="5384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97198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590038" cy="1474081"/>
            <a:chOff x="630830" y="860239"/>
            <a:chExt cx="10535832" cy="2157060"/>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186552" y="1319117"/>
              <a:ext cx="8980110" cy="1698182"/>
              <a:chOff x="877808" y="812724"/>
              <a:chExt cx="11343050" cy="1698182"/>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77808" y="812724"/>
                <a:ext cx="11343050" cy="1698182"/>
              </a:xfrm>
              <a:custGeom>
                <a:avLst/>
                <a:gdLst>
                  <a:gd name="connsiteX0" fmla="*/ 0 w 11343050"/>
                  <a:gd name="connsiteY0" fmla="*/ 283036 h 1698182"/>
                  <a:gd name="connsiteX1" fmla="*/ 283036 w 11343050"/>
                  <a:gd name="connsiteY1" fmla="*/ 0 h 1698182"/>
                  <a:gd name="connsiteX2" fmla="*/ 666217 w 11343050"/>
                  <a:gd name="connsiteY2" fmla="*/ 0 h 1698182"/>
                  <a:gd name="connsiteX3" fmla="*/ 1049399 w 11343050"/>
                  <a:gd name="connsiteY3" fmla="*/ 0 h 1698182"/>
                  <a:gd name="connsiteX4" fmla="*/ 1540350 w 11343050"/>
                  <a:gd name="connsiteY4" fmla="*/ 0 h 1698182"/>
                  <a:gd name="connsiteX5" fmla="*/ 1923532 w 11343050"/>
                  <a:gd name="connsiteY5" fmla="*/ 0 h 1698182"/>
                  <a:gd name="connsiteX6" fmla="*/ 2522253 w 11343050"/>
                  <a:gd name="connsiteY6" fmla="*/ 0 h 1698182"/>
                  <a:gd name="connsiteX7" fmla="*/ 2905434 w 11343050"/>
                  <a:gd name="connsiteY7" fmla="*/ 0 h 1698182"/>
                  <a:gd name="connsiteX8" fmla="*/ 3396385 w 11343050"/>
                  <a:gd name="connsiteY8" fmla="*/ 0 h 1698182"/>
                  <a:gd name="connsiteX9" fmla="*/ 3995106 w 11343050"/>
                  <a:gd name="connsiteY9" fmla="*/ 0 h 1698182"/>
                  <a:gd name="connsiteX10" fmla="*/ 4593827 w 11343050"/>
                  <a:gd name="connsiteY10" fmla="*/ 0 h 1698182"/>
                  <a:gd name="connsiteX11" fmla="*/ 5408088 w 11343050"/>
                  <a:gd name="connsiteY11" fmla="*/ 0 h 1698182"/>
                  <a:gd name="connsiteX12" fmla="*/ 6114579 w 11343050"/>
                  <a:gd name="connsiteY12" fmla="*/ 0 h 1698182"/>
                  <a:gd name="connsiteX13" fmla="*/ 6389990 w 11343050"/>
                  <a:gd name="connsiteY13" fmla="*/ 0 h 1698182"/>
                  <a:gd name="connsiteX14" fmla="*/ 7204251 w 11343050"/>
                  <a:gd name="connsiteY14" fmla="*/ 0 h 1698182"/>
                  <a:gd name="connsiteX15" fmla="*/ 8018511 w 11343050"/>
                  <a:gd name="connsiteY15" fmla="*/ 0 h 1698182"/>
                  <a:gd name="connsiteX16" fmla="*/ 8401693 w 11343050"/>
                  <a:gd name="connsiteY16" fmla="*/ 0 h 1698182"/>
                  <a:gd name="connsiteX17" fmla="*/ 9215953 w 11343050"/>
                  <a:gd name="connsiteY17" fmla="*/ 0 h 1698182"/>
                  <a:gd name="connsiteX18" fmla="*/ 9814674 w 11343050"/>
                  <a:gd name="connsiteY18" fmla="*/ 0 h 1698182"/>
                  <a:gd name="connsiteX19" fmla="*/ 10090086 w 11343050"/>
                  <a:gd name="connsiteY19" fmla="*/ 0 h 1698182"/>
                  <a:gd name="connsiteX20" fmla="*/ 11060014 w 11343050"/>
                  <a:gd name="connsiteY20" fmla="*/ 0 h 1698182"/>
                  <a:gd name="connsiteX21" fmla="*/ 11343050 w 11343050"/>
                  <a:gd name="connsiteY21" fmla="*/ 283036 h 1698182"/>
                  <a:gd name="connsiteX22" fmla="*/ 11343050 w 11343050"/>
                  <a:gd name="connsiteY22" fmla="*/ 849091 h 1698182"/>
                  <a:gd name="connsiteX23" fmla="*/ 11343050 w 11343050"/>
                  <a:gd name="connsiteY23" fmla="*/ 1415146 h 1698182"/>
                  <a:gd name="connsiteX24" fmla="*/ 11060014 w 11343050"/>
                  <a:gd name="connsiteY24" fmla="*/ 1698182 h 1698182"/>
                  <a:gd name="connsiteX25" fmla="*/ 10245753 w 11343050"/>
                  <a:gd name="connsiteY25" fmla="*/ 1698182 h 1698182"/>
                  <a:gd name="connsiteX26" fmla="*/ 9970342 w 11343050"/>
                  <a:gd name="connsiteY26" fmla="*/ 1698182 h 1698182"/>
                  <a:gd name="connsiteX27" fmla="*/ 9587160 w 11343050"/>
                  <a:gd name="connsiteY27" fmla="*/ 1698182 h 1698182"/>
                  <a:gd name="connsiteX28" fmla="*/ 9203979 w 11343050"/>
                  <a:gd name="connsiteY28" fmla="*/ 1698182 h 1698182"/>
                  <a:gd name="connsiteX29" fmla="*/ 8820797 w 11343050"/>
                  <a:gd name="connsiteY29" fmla="*/ 1698182 h 1698182"/>
                  <a:gd name="connsiteX30" fmla="*/ 8006537 w 11343050"/>
                  <a:gd name="connsiteY30" fmla="*/ 1698182 h 1698182"/>
                  <a:gd name="connsiteX31" fmla="*/ 7300046 w 11343050"/>
                  <a:gd name="connsiteY31" fmla="*/ 1698182 h 1698182"/>
                  <a:gd name="connsiteX32" fmla="*/ 6809095 w 11343050"/>
                  <a:gd name="connsiteY32" fmla="*/ 1698182 h 1698182"/>
                  <a:gd name="connsiteX33" fmla="*/ 6318144 w 11343050"/>
                  <a:gd name="connsiteY33" fmla="*/ 1698182 h 1698182"/>
                  <a:gd name="connsiteX34" fmla="*/ 6042732 w 11343050"/>
                  <a:gd name="connsiteY34" fmla="*/ 1698182 h 1698182"/>
                  <a:gd name="connsiteX35" fmla="*/ 5336241 w 11343050"/>
                  <a:gd name="connsiteY35" fmla="*/ 1698182 h 1698182"/>
                  <a:gd name="connsiteX36" fmla="*/ 4629750 w 11343050"/>
                  <a:gd name="connsiteY36" fmla="*/ 1698182 h 1698182"/>
                  <a:gd name="connsiteX37" fmla="*/ 3923260 w 11343050"/>
                  <a:gd name="connsiteY37" fmla="*/ 1698182 h 1698182"/>
                  <a:gd name="connsiteX38" fmla="*/ 3216769 w 11343050"/>
                  <a:gd name="connsiteY38" fmla="*/ 1698182 h 1698182"/>
                  <a:gd name="connsiteX39" fmla="*/ 2510278 w 11343050"/>
                  <a:gd name="connsiteY39" fmla="*/ 1698182 h 1698182"/>
                  <a:gd name="connsiteX40" fmla="*/ 1696018 w 11343050"/>
                  <a:gd name="connsiteY40" fmla="*/ 1698182 h 1698182"/>
                  <a:gd name="connsiteX41" fmla="*/ 989527 w 11343050"/>
                  <a:gd name="connsiteY41" fmla="*/ 1698182 h 1698182"/>
                  <a:gd name="connsiteX42" fmla="*/ 283036 w 11343050"/>
                  <a:gd name="connsiteY42" fmla="*/ 1698182 h 1698182"/>
                  <a:gd name="connsiteX43" fmla="*/ 0 w 11343050"/>
                  <a:gd name="connsiteY43" fmla="*/ 1415146 h 1698182"/>
                  <a:gd name="connsiteX44" fmla="*/ 0 w 11343050"/>
                  <a:gd name="connsiteY44" fmla="*/ 871733 h 1698182"/>
                  <a:gd name="connsiteX45" fmla="*/ 0 w 11343050"/>
                  <a:gd name="connsiteY45" fmla="*/ 283036 h 169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43050" h="1698182" fill="none" extrusionOk="0">
                    <a:moveTo>
                      <a:pt x="0" y="283036"/>
                    </a:moveTo>
                    <a:cubicBezTo>
                      <a:pt x="-23738" y="116572"/>
                      <a:pt x="146807" y="-23645"/>
                      <a:pt x="283036" y="0"/>
                    </a:cubicBezTo>
                    <a:cubicBezTo>
                      <a:pt x="415975" y="-8862"/>
                      <a:pt x="573080" y="22521"/>
                      <a:pt x="666217" y="0"/>
                    </a:cubicBezTo>
                    <a:cubicBezTo>
                      <a:pt x="759354" y="-22521"/>
                      <a:pt x="900154" y="2184"/>
                      <a:pt x="1049399" y="0"/>
                    </a:cubicBezTo>
                    <a:cubicBezTo>
                      <a:pt x="1198644" y="-2184"/>
                      <a:pt x="1411637" y="51954"/>
                      <a:pt x="1540350" y="0"/>
                    </a:cubicBezTo>
                    <a:cubicBezTo>
                      <a:pt x="1669063" y="-51954"/>
                      <a:pt x="1830594" y="14707"/>
                      <a:pt x="1923532" y="0"/>
                    </a:cubicBezTo>
                    <a:cubicBezTo>
                      <a:pt x="2016470" y="-14707"/>
                      <a:pt x="2223859" y="70126"/>
                      <a:pt x="2522253" y="0"/>
                    </a:cubicBezTo>
                    <a:cubicBezTo>
                      <a:pt x="2820647" y="-70126"/>
                      <a:pt x="2738872" y="20284"/>
                      <a:pt x="2905434" y="0"/>
                    </a:cubicBezTo>
                    <a:cubicBezTo>
                      <a:pt x="3071996" y="-20284"/>
                      <a:pt x="3215379" y="34229"/>
                      <a:pt x="3396385" y="0"/>
                    </a:cubicBezTo>
                    <a:cubicBezTo>
                      <a:pt x="3577391" y="-34229"/>
                      <a:pt x="3772231" y="42160"/>
                      <a:pt x="3995106" y="0"/>
                    </a:cubicBezTo>
                    <a:cubicBezTo>
                      <a:pt x="4217981" y="-42160"/>
                      <a:pt x="4401612" y="19636"/>
                      <a:pt x="4593827" y="0"/>
                    </a:cubicBezTo>
                    <a:cubicBezTo>
                      <a:pt x="4786042" y="-19636"/>
                      <a:pt x="5074816" y="97108"/>
                      <a:pt x="5408088" y="0"/>
                    </a:cubicBezTo>
                    <a:cubicBezTo>
                      <a:pt x="5741360" y="-97108"/>
                      <a:pt x="5835454" y="60956"/>
                      <a:pt x="6114579" y="0"/>
                    </a:cubicBezTo>
                    <a:cubicBezTo>
                      <a:pt x="6393704" y="-60956"/>
                      <a:pt x="6306489" y="13234"/>
                      <a:pt x="6389990" y="0"/>
                    </a:cubicBezTo>
                    <a:cubicBezTo>
                      <a:pt x="6473491" y="-13234"/>
                      <a:pt x="7012539" y="8975"/>
                      <a:pt x="7204251" y="0"/>
                    </a:cubicBezTo>
                    <a:cubicBezTo>
                      <a:pt x="7395963" y="-8975"/>
                      <a:pt x="7775208" y="74152"/>
                      <a:pt x="8018511" y="0"/>
                    </a:cubicBezTo>
                    <a:cubicBezTo>
                      <a:pt x="8261814" y="-74152"/>
                      <a:pt x="8228363" y="41012"/>
                      <a:pt x="8401693" y="0"/>
                    </a:cubicBezTo>
                    <a:cubicBezTo>
                      <a:pt x="8575023" y="-41012"/>
                      <a:pt x="9019509" y="39465"/>
                      <a:pt x="9215953" y="0"/>
                    </a:cubicBezTo>
                    <a:cubicBezTo>
                      <a:pt x="9412397" y="-39465"/>
                      <a:pt x="9644645" y="58038"/>
                      <a:pt x="9814674" y="0"/>
                    </a:cubicBezTo>
                    <a:cubicBezTo>
                      <a:pt x="9984703" y="-58038"/>
                      <a:pt x="10015492" y="2102"/>
                      <a:pt x="10090086" y="0"/>
                    </a:cubicBezTo>
                    <a:cubicBezTo>
                      <a:pt x="10164680" y="-2102"/>
                      <a:pt x="10802340" y="2773"/>
                      <a:pt x="11060014" y="0"/>
                    </a:cubicBezTo>
                    <a:cubicBezTo>
                      <a:pt x="11190950" y="13324"/>
                      <a:pt x="11337445" y="100560"/>
                      <a:pt x="11343050" y="283036"/>
                    </a:cubicBezTo>
                    <a:cubicBezTo>
                      <a:pt x="11366961" y="438399"/>
                      <a:pt x="11339364" y="735006"/>
                      <a:pt x="11343050" y="849091"/>
                    </a:cubicBezTo>
                    <a:cubicBezTo>
                      <a:pt x="11346736" y="963177"/>
                      <a:pt x="11278276" y="1275083"/>
                      <a:pt x="11343050" y="1415146"/>
                    </a:cubicBezTo>
                    <a:cubicBezTo>
                      <a:pt x="11341138" y="1549723"/>
                      <a:pt x="11238840" y="1703039"/>
                      <a:pt x="11060014" y="1698182"/>
                    </a:cubicBezTo>
                    <a:cubicBezTo>
                      <a:pt x="10737522" y="1792727"/>
                      <a:pt x="10520739" y="1698181"/>
                      <a:pt x="10245753" y="1698182"/>
                    </a:cubicBezTo>
                    <a:cubicBezTo>
                      <a:pt x="9970767" y="1698183"/>
                      <a:pt x="10035387" y="1689058"/>
                      <a:pt x="9970342" y="1698182"/>
                    </a:cubicBezTo>
                    <a:cubicBezTo>
                      <a:pt x="9905297" y="1707306"/>
                      <a:pt x="9765887" y="1666662"/>
                      <a:pt x="9587160" y="1698182"/>
                    </a:cubicBezTo>
                    <a:cubicBezTo>
                      <a:pt x="9408433" y="1729702"/>
                      <a:pt x="9332574" y="1692692"/>
                      <a:pt x="9203979" y="1698182"/>
                    </a:cubicBezTo>
                    <a:cubicBezTo>
                      <a:pt x="9075384" y="1703672"/>
                      <a:pt x="8956085" y="1689788"/>
                      <a:pt x="8820797" y="1698182"/>
                    </a:cubicBezTo>
                    <a:cubicBezTo>
                      <a:pt x="8685509" y="1706576"/>
                      <a:pt x="8240703" y="1656255"/>
                      <a:pt x="8006537" y="1698182"/>
                    </a:cubicBezTo>
                    <a:cubicBezTo>
                      <a:pt x="7772371" y="1740109"/>
                      <a:pt x="7548191" y="1660166"/>
                      <a:pt x="7300046" y="1698182"/>
                    </a:cubicBezTo>
                    <a:cubicBezTo>
                      <a:pt x="7051901" y="1736198"/>
                      <a:pt x="6965903" y="1663798"/>
                      <a:pt x="6809095" y="1698182"/>
                    </a:cubicBezTo>
                    <a:cubicBezTo>
                      <a:pt x="6652287" y="1732566"/>
                      <a:pt x="6501743" y="1670800"/>
                      <a:pt x="6318144" y="1698182"/>
                    </a:cubicBezTo>
                    <a:cubicBezTo>
                      <a:pt x="6134545" y="1725564"/>
                      <a:pt x="6142932" y="1683365"/>
                      <a:pt x="6042732" y="1698182"/>
                    </a:cubicBezTo>
                    <a:cubicBezTo>
                      <a:pt x="5942532" y="1712999"/>
                      <a:pt x="5605868" y="1657100"/>
                      <a:pt x="5336241" y="1698182"/>
                    </a:cubicBezTo>
                    <a:cubicBezTo>
                      <a:pt x="5066614" y="1739264"/>
                      <a:pt x="4795064" y="1650523"/>
                      <a:pt x="4629750" y="1698182"/>
                    </a:cubicBezTo>
                    <a:cubicBezTo>
                      <a:pt x="4464436" y="1745841"/>
                      <a:pt x="4115387" y="1647070"/>
                      <a:pt x="3923260" y="1698182"/>
                    </a:cubicBezTo>
                    <a:cubicBezTo>
                      <a:pt x="3731133" y="1749294"/>
                      <a:pt x="3367861" y="1617401"/>
                      <a:pt x="3216769" y="1698182"/>
                    </a:cubicBezTo>
                    <a:cubicBezTo>
                      <a:pt x="3065677" y="1778963"/>
                      <a:pt x="2670344" y="1641407"/>
                      <a:pt x="2510278" y="1698182"/>
                    </a:cubicBezTo>
                    <a:cubicBezTo>
                      <a:pt x="2350212" y="1754957"/>
                      <a:pt x="2023940" y="1635328"/>
                      <a:pt x="1696018" y="1698182"/>
                    </a:cubicBezTo>
                    <a:cubicBezTo>
                      <a:pt x="1368096" y="1761036"/>
                      <a:pt x="1243844" y="1675654"/>
                      <a:pt x="989527" y="1698182"/>
                    </a:cubicBezTo>
                    <a:cubicBezTo>
                      <a:pt x="735210" y="1720710"/>
                      <a:pt x="427087" y="1648205"/>
                      <a:pt x="283036" y="1698182"/>
                    </a:cubicBezTo>
                    <a:cubicBezTo>
                      <a:pt x="102178" y="1724293"/>
                      <a:pt x="-43388" y="1578051"/>
                      <a:pt x="0" y="1415146"/>
                    </a:cubicBezTo>
                    <a:cubicBezTo>
                      <a:pt x="-13144" y="1262993"/>
                      <a:pt x="16540" y="1001637"/>
                      <a:pt x="0" y="871733"/>
                    </a:cubicBezTo>
                    <a:cubicBezTo>
                      <a:pt x="-16540" y="741829"/>
                      <a:pt x="23549" y="431624"/>
                      <a:pt x="0" y="283036"/>
                    </a:cubicBezTo>
                    <a:close/>
                  </a:path>
                  <a:path w="11343050" h="1698182" stroke="0" extrusionOk="0">
                    <a:moveTo>
                      <a:pt x="0" y="283036"/>
                    </a:moveTo>
                    <a:cubicBezTo>
                      <a:pt x="-30826" y="117613"/>
                      <a:pt x="159857" y="25227"/>
                      <a:pt x="283036" y="0"/>
                    </a:cubicBezTo>
                    <a:cubicBezTo>
                      <a:pt x="622143" y="-51778"/>
                      <a:pt x="679401" y="74347"/>
                      <a:pt x="989527" y="0"/>
                    </a:cubicBezTo>
                    <a:cubicBezTo>
                      <a:pt x="1299653" y="-74347"/>
                      <a:pt x="1413296" y="49547"/>
                      <a:pt x="1696018" y="0"/>
                    </a:cubicBezTo>
                    <a:cubicBezTo>
                      <a:pt x="1978740" y="-49547"/>
                      <a:pt x="2168568" y="66980"/>
                      <a:pt x="2402508" y="0"/>
                    </a:cubicBezTo>
                    <a:cubicBezTo>
                      <a:pt x="2636448" y="-66980"/>
                      <a:pt x="2869144" y="45529"/>
                      <a:pt x="3216769" y="0"/>
                    </a:cubicBezTo>
                    <a:cubicBezTo>
                      <a:pt x="3564394" y="-45529"/>
                      <a:pt x="3422699" y="37615"/>
                      <a:pt x="3599950" y="0"/>
                    </a:cubicBezTo>
                    <a:cubicBezTo>
                      <a:pt x="3777201" y="-37615"/>
                      <a:pt x="4002152" y="54101"/>
                      <a:pt x="4198671" y="0"/>
                    </a:cubicBezTo>
                    <a:cubicBezTo>
                      <a:pt x="4395190" y="-54101"/>
                      <a:pt x="4482006" y="42963"/>
                      <a:pt x="4689623" y="0"/>
                    </a:cubicBezTo>
                    <a:cubicBezTo>
                      <a:pt x="4897240" y="-42963"/>
                      <a:pt x="4977350" y="41594"/>
                      <a:pt x="5072804" y="0"/>
                    </a:cubicBezTo>
                    <a:cubicBezTo>
                      <a:pt x="5168258" y="-41594"/>
                      <a:pt x="5504431" y="67042"/>
                      <a:pt x="5779295" y="0"/>
                    </a:cubicBezTo>
                    <a:cubicBezTo>
                      <a:pt x="6054159" y="-67042"/>
                      <a:pt x="5917858" y="20711"/>
                      <a:pt x="6054706" y="0"/>
                    </a:cubicBezTo>
                    <a:cubicBezTo>
                      <a:pt x="6191554" y="-20711"/>
                      <a:pt x="6224789" y="22628"/>
                      <a:pt x="6330118" y="0"/>
                    </a:cubicBezTo>
                    <a:cubicBezTo>
                      <a:pt x="6435447" y="-22628"/>
                      <a:pt x="6802486" y="7195"/>
                      <a:pt x="7036609" y="0"/>
                    </a:cubicBezTo>
                    <a:cubicBezTo>
                      <a:pt x="7270732" y="-7195"/>
                      <a:pt x="7245955" y="40328"/>
                      <a:pt x="7419790" y="0"/>
                    </a:cubicBezTo>
                    <a:cubicBezTo>
                      <a:pt x="7593625" y="-40328"/>
                      <a:pt x="7705765" y="19776"/>
                      <a:pt x="7802972" y="0"/>
                    </a:cubicBezTo>
                    <a:cubicBezTo>
                      <a:pt x="7900179" y="-19776"/>
                      <a:pt x="8432194" y="21564"/>
                      <a:pt x="8617232" y="0"/>
                    </a:cubicBezTo>
                    <a:cubicBezTo>
                      <a:pt x="8802270" y="-21564"/>
                      <a:pt x="9265691" y="55838"/>
                      <a:pt x="9431493" y="0"/>
                    </a:cubicBezTo>
                    <a:cubicBezTo>
                      <a:pt x="9597295" y="-55838"/>
                      <a:pt x="9696182" y="34404"/>
                      <a:pt x="9922444" y="0"/>
                    </a:cubicBezTo>
                    <a:cubicBezTo>
                      <a:pt x="10148706" y="-34404"/>
                      <a:pt x="10596377" y="134337"/>
                      <a:pt x="11060014" y="0"/>
                    </a:cubicBezTo>
                    <a:cubicBezTo>
                      <a:pt x="11221350" y="-2560"/>
                      <a:pt x="11341311" y="98586"/>
                      <a:pt x="11343050" y="283036"/>
                    </a:cubicBezTo>
                    <a:cubicBezTo>
                      <a:pt x="11381937" y="517036"/>
                      <a:pt x="11301279" y="577305"/>
                      <a:pt x="11343050" y="849091"/>
                    </a:cubicBezTo>
                    <a:cubicBezTo>
                      <a:pt x="11384821" y="1120878"/>
                      <a:pt x="11331807" y="1134733"/>
                      <a:pt x="11343050" y="1415146"/>
                    </a:cubicBezTo>
                    <a:cubicBezTo>
                      <a:pt x="11328178" y="1603745"/>
                      <a:pt x="11209266" y="1695043"/>
                      <a:pt x="11060014" y="1698182"/>
                    </a:cubicBezTo>
                    <a:cubicBezTo>
                      <a:pt x="10980850" y="1707809"/>
                      <a:pt x="10821090" y="1682553"/>
                      <a:pt x="10676833" y="1698182"/>
                    </a:cubicBezTo>
                    <a:cubicBezTo>
                      <a:pt x="10532576" y="1713811"/>
                      <a:pt x="10428203" y="1684829"/>
                      <a:pt x="10293651" y="1698182"/>
                    </a:cubicBezTo>
                    <a:cubicBezTo>
                      <a:pt x="10159099" y="1711535"/>
                      <a:pt x="10128847" y="1669799"/>
                      <a:pt x="10018239" y="1698182"/>
                    </a:cubicBezTo>
                    <a:cubicBezTo>
                      <a:pt x="9907631" y="1726565"/>
                      <a:pt x="9766143" y="1653842"/>
                      <a:pt x="9635058" y="1698182"/>
                    </a:cubicBezTo>
                    <a:cubicBezTo>
                      <a:pt x="9503973" y="1742522"/>
                      <a:pt x="9271657" y="1649375"/>
                      <a:pt x="8928567" y="1698182"/>
                    </a:cubicBezTo>
                    <a:cubicBezTo>
                      <a:pt x="8585477" y="1746989"/>
                      <a:pt x="8707504" y="1665082"/>
                      <a:pt x="8545386" y="1698182"/>
                    </a:cubicBezTo>
                    <a:cubicBezTo>
                      <a:pt x="8383268" y="1731282"/>
                      <a:pt x="8115761" y="1640618"/>
                      <a:pt x="7946665" y="1698182"/>
                    </a:cubicBezTo>
                    <a:cubicBezTo>
                      <a:pt x="7777569" y="1755746"/>
                      <a:pt x="7560139" y="1670229"/>
                      <a:pt x="7455714" y="1698182"/>
                    </a:cubicBezTo>
                    <a:cubicBezTo>
                      <a:pt x="7351289" y="1726135"/>
                      <a:pt x="7187526" y="1685770"/>
                      <a:pt x="7072532" y="1698182"/>
                    </a:cubicBezTo>
                    <a:cubicBezTo>
                      <a:pt x="6957538" y="1710594"/>
                      <a:pt x="6521865" y="1647627"/>
                      <a:pt x="6258272" y="1698182"/>
                    </a:cubicBezTo>
                    <a:cubicBezTo>
                      <a:pt x="5994679" y="1748737"/>
                      <a:pt x="6009831" y="1659016"/>
                      <a:pt x="5875090" y="1698182"/>
                    </a:cubicBezTo>
                    <a:cubicBezTo>
                      <a:pt x="5740349" y="1737348"/>
                      <a:pt x="5364746" y="1669075"/>
                      <a:pt x="5168599" y="1698182"/>
                    </a:cubicBezTo>
                    <a:cubicBezTo>
                      <a:pt x="4972452" y="1727289"/>
                      <a:pt x="4927074" y="1672187"/>
                      <a:pt x="4785418" y="1698182"/>
                    </a:cubicBezTo>
                    <a:cubicBezTo>
                      <a:pt x="4643762" y="1724177"/>
                      <a:pt x="4495347" y="1672775"/>
                      <a:pt x="4402236" y="1698182"/>
                    </a:cubicBezTo>
                    <a:cubicBezTo>
                      <a:pt x="4309125" y="1723589"/>
                      <a:pt x="3989831" y="1643024"/>
                      <a:pt x="3587976" y="1698182"/>
                    </a:cubicBezTo>
                    <a:cubicBezTo>
                      <a:pt x="3186121" y="1753340"/>
                      <a:pt x="3056936" y="1643676"/>
                      <a:pt x="2881485" y="1698182"/>
                    </a:cubicBezTo>
                    <a:cubicBezTo>
                      <a:pt x="2706034" y="1752688"/>
                      <a:pt x="2669781" y="1665736"/>
                      <a:pt x="2606073" y="1698182"/>
                    </a:cubicBezTo>
                    <a:cubicBezTo>
                      <a:pt x="2542365" y="1730628"/>
                      <a:pt x="2279220" y="1684646"/>
                      <a:pt x="2115122" y="1698182"/>
                    </a:cubicBezTo>
                    <a:cubicBezTo>
                      <a:pt x="1951024" y="1711718"/>
                      <a:pt x="1639765" y="1628099"/>
                      <a:pt x="1408631" y="1698182"/>
                    </a:cubicBezTo>
                    <a:cubicBezTo>
                      <a:pt x="1177497" y="1768265"/>
                      <a:pt x="606213" y="1676822"/>
                      <a:pt x="283036" y="1698182"/>
                    </a:cubicBezTo>
                    <a:cubicBezTo>
                      <a:pt x="143911" y="1713055"/>
                      <a:pt x="7" y="1566350"/>
                      <a:pt x="0" y="1415146"/>
                    </a:cubicBezTo>
                    <a:cubicBezTo>
                      <a:pt x="-5558" y="1168894"/>
                      <a:pt x="16818" y="1136674"/>
                      <a:pt x="0" y="871733"/>
                    </a:cubicBezTo>
                    <a:cubicBezTo>
                      <a:pt x="-16818" y="606792"/>
                      <a:pt x="52593" y="433690"/>
                      <a:pt x="0" y="283036"/>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928489" y="925778"/>
                <a:ext cx="11292369" cy="1396169"/>
              </a:xfrm>
              <a:prstGeom prst="rect">
                <a:avLst/>
              </a:prstGeom>
              <a:solidFill>
                <a:schemeClr val="bg1"/>
              </a:solidFill>
            </p:spPr>
            <p:txBody>
              <a:bodyPr wrap="square">
                <a:spAutoFit/>
              </a:bodyPr>
              <a:lstStyle/>
              <a:p>
                <a:pPr lvl="0" algn="just" defTabSz="457200">
                  <a:defRPr/>
                </a:pPr>
                <a:r>
                  <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Bạn nhỏ đã bí mật </a:t>
                </a:r>
                <a:r>
                  <a:rPr lang="en-US" altLang="zh-CN"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điều gì trước buổi bán hàng cuối cùng của bác Nhân</a:t>
                </a:r>
                <a:r>
                  <a:rPr lang="en-US"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788574" y="1847283"/>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694298" y="2479320"/>
            <a:ext cx="9776698" cy="1209392"/>
            <a:chOff x="1421354" y="4212233"/>
            <a:chExt cx="8219711" cy="616534"/>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1421354" y="4212233"/>
              <a:ext cx="8150266" cy="616534"/>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1630124" y="4287929"/>
              <a:ext cx="8010941" cy="486393"/>
            </a:xfrm>
            <a:prstGeom prst="rect">
              <a:avLst/>
            </a:prstGeom>
            <a:noFill/>
          </p:spPr>
          <p:txBody>
            <a:bodyPr wrap="square" rtlCol="0">
              <a:spAutoFit/>
            </a:bodyPr>
            <a:lstStyle/>
            <a:p>
              <a:r>
                <a:rPr lang="nl-NL" sz="2800" b="1" dirty="0">
                  <a:solidFill>
                    <a:srgbClr val="000099"/>
                  </a:solidFill>
                  <a:latin typeface="Arial" panose="020B0604020202020204" pitchFamily="34" charset="0"/>
                  <a:cs typeface="Arial" panose="020B0604020202020204" pitchFamily="34" charset="0"/>
                </a:rPr>
                <a:t>Bạn nhỏ đã lấy tiền từ con lợn đất của mình để đưa cho các bạn, nhờ các bạn mua đồ chơi của bác Nhân.</a:t>
              </a:r>
              <a:endParaRPr lang="en-US" sz="2800" b="1" dirty="0">
                <a:solidFill>
                  <a:srgbClr val="000099"/>
                </a:solidFill>
                <a:latin typeface="Arial" panose="020B060402020202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89A7BFD4-7E00-492D-B185-B2F1A5A37629}"/>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301292" y="655822"/>
            <a:ext cx="707312" cy="700355"/>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93495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14:bounceEnd="66000">
                                          <p:cBhvr additive="base">
                                            <p:cTn id="20"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245859" cy="1170779"/>
            <a:chOff x="630830" y="860239"/>
            <a:chExt cx="10635197" cy="2627333"/>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188704" y="1672534"/>
              <a:ext cx="9077323" cy="1815038"/>
              <a:chOff x="880526" y="1166141"/>
              <a:chExt cx="11465843" cy="1815038"/>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80526" y="1166141"/>
                <a:ext cx="9374729" cy="1815038"/>
              </a:xfrm>
              <a:custGeom>
                <a:avLst/>
                <a:gdLst>
                  <a:gd name="connsiteX0" fmla="*/ 0 w 9374729"/>
                  <a:gd name="connsiteY0" fmla="*/ 302512 h 1815038"/>
                  <a:gd name="connsiteX1" fmla="*/ 302512 w 9374729"/>
                  <a:gd name="connsiteY1" fmla="*/ 0 h 1815038"/>
                  <a:gd name="connsiteX2" fmla="*/ 887159 w 9374729"/>
                  <a:gd name="connsiteY2" fmla="*/ 0 h 1815038"/>
                  <a:gd name="connsiteX3" fmla="*/ 1559503 w 9374729"/>
                  <a:gd name="connsiteY3" fmla="*/ 0 h 1815038"/>
                  <a:gd name="connsiteX4" fmla="*/ 1881059 w 9374729"/>
                  <a:gd name="connsiteY4" fmla="*/ 0 h 1815038"/>
                  <a:gd name="connsiteX5" fmla="*/ 2378009 w 9374729"/>
                  <a:gd name="connsiteY5" fmla="*/ 0 h 1815038"/>
                  <a:gd name="connsiteX6" fmla="*/ 2787262 w 9374729"/>
                  <a:gd name="connsiteY6" fmla="*/ 0 h 1815038"/>
                  <a:gd name="connsiteX7" fmla="*/ 3284212 w 9374729"/>
                  <a:gd name="connsiteY7" fmla="*/ 0 h 1815038"/>
                  <a:gd name="connsiteX8" fmla="*/ 3693465 w 9374729"/>
                  <a:gd name="connsiteY8" fmla="*/ 0 h 1815038"/>
                  <a:gd name="connsiteX9" fmla="*/ 4278112 w 9374729"/>
                  <a:gd name="connsiteY9" fmla="*/ 0 h 1815038"/>
                  <a:gd name="connsiteX10" fmla="*/ 4687364 w 9374729"/>
                  <a:gd name="connsiteY10" fmla="*/ 0 h 1815038"/>
                  <a:gd name="connsiteX11" fmla="*/ 5184314 w 9374729"/>
                  <a:gd name="connsiteY11" fmla="*/ 0 h 1815038"/>
                  <a:gd name="connsiteX12" fmla="*/ 5768961 w 9374729"/>
                  <a:gd name="connsiteY12" fmla="*/ 0 h 1815038"/>
                  <a:gd name="connsiteX13" fmla="*/ 6353608 w 9374729"/>
                  <a:gd name="connsiteY13" fmla="*/ 0 h 1815038"/>
                  <a:gd name="connsiteX14" fmla="*/ 7113650 w 9374729"/>
                  <a:gd name="connsiteY14" fmla="*/ 0 h 1815038"/>
                  <a:gd name="connsiteX15" fmla="*/ 7785994 w 9374729"/>
                  <a:gd name="connsiteY15" fmla="*/ 0 h 1815038"/>
                  <a:gd name="connsiteX16" fmla="*/ 8107549 w 9374729"/>
                  <a:gd name="connsiteY16" fmla="*/ 0 h 1815038"/>
                  <a:gd name="connsiteX17" fmla="*/ 9072217 w 9374729"/>
                  <a:gd name="connsiteY17" fmla="*/ 0 h 1815038"/>
                  <a:gd name="connsiteX18" fmla="*/ 9374729 w 9374729"/>
                  <a:gd name="connsiteY18" fmla="*/ 302512 h 1815038"/>
                  <a:gd name="connsiteX19" fmla="*/ 9374729 w 9374729"/>
                  <a:gd name="connsiteY19" fmla="*/ 730050 h 1815038"/>
                  <a:gd name="connsiteX20" fmla="*/ 9374729 w 9374729"/>
                  <a:gd name="connsiteY20" fmla="*/ 1133388 h 1815038"/>
                  <a:gd name="connsiteX21" fmla="*/ 9374729 w 9374729"/>
                  <a:gd name="connsiteY21" fmla="*/ 1512526 h 1815038"/>
                  <a:gd name="connsiteX22" fmla="*/ 9072217 w 9374729"/>
                  <a:gd name="connsiteY22" fmla="*/ 1815038 h 1815038"/>
                  <a:gd name="connsiteX23" fmla="*/ 8399873 w 9374729"/>
                  <a:gd name="connsiteY23" fmla="*/ 1815038 h 1815038"/>
                  <a:gd name="connsiteX24" fmla="*/ 7639832 w 9374729"/>
                  <a:gd name="connsiteY24" fmla="*/ 1815038 h 1815038"/>
                  <a:gd name="connsiteX25" fmla="*/ 7055185 w 9374729"/>
                  <a:gd name="connsiteY25" fmla="*/ 1815038 h 1815038"/>
                  <a:gd name="connsiteX26" fmla="*/ 6382841 w 9374729"/>
                  <a:gd name="connsiteY26" fmla="*/ 1815038 h 1815038"/>
                  <a:gd name="connsiteX27" fmla="*/ 5885891 w 9374729"/>
                  <a:gd name="connsiteY27" fmla="*/ 1815038 h 1815038"/>
                  <a:gd name="connsiteX28" fmla="*/ 5564335 w 9374729"/>
                  <a:gd name="connsiteY28" fmla="*/ 1815038 h 1815038"/>
                  <a:gd name="connsiteX29" fmla="*/ 5242779 w 9374729"/>
                  <a:gd name="connsiteY29" fmla="*/ 1815038 h 1815038"/>
                  <a:gd name="connsiteX30" fmla="*/ 4833526 w 9374729"/>
                  <a:gd name="connsiteY30" fmla="*/ 1815038 h 1815038"/>
                  <a:gd name="connsiteX31" fmla="*/ 4424273 w 9374729"/>
                  <a:gd name="connsiteY31" fmla="*/ 1815038 h 1815038"/>
                  <a:gd name="connsiteX32" fmla="*/ 4015020 w 9374729"/>
                  <a:gd name="connsiteY32" fmla="*/ 1815038 h 1815038"/>
                  <a:gd name="connsiteX33" fmla="*/ 3254979 w 9374729"/>
                  <a:gd name="connsiteY33" fmla="*/ 1815038 h 1815038"/>
                  <a:gd name="connsiteX34" fmla="*/ 2582635 w 9374729"/>
                  <a:gd name="connsiteY34" fmla="*/ 1815038 h 1815038"/>
                  <a:gd name="connsiteX35" fmla="*/ 2085685 w 9374729"/>
                  <a:gd name="connsiteY35" fmla="*/ 1815038 h 1815038"/>
                  <a:gd name="connsiteX36" fmla="*/ 1588735 w 9374729"/>
                  <a:gd name="connsiteY36" fmla="*/ 1815038 h 1815038"/>
                  <a:gd name="connsiteX37" fmla="*/ 1267180 w 9374729"/>
                  <a:gd name="connsiteY37" fmla="*/ 1815038 h 1815038"/>
                  <a:gd name="connsiteX38" fmla="*/ 302512 w 9374729"/>
                  <a:gd name="connsiteY38" fmla="*/ 1815038 h 1815038"/>
                  <a:gd name="connsiteX39" fmla="*/ 0 w 9374729"/>
                  <a:gd name="connsiteY39" fmla="*/ 1512526 h 1815038"/>
                  <a:gd name="connsiteX40" fmla="*/ 0 w 9374729"/>
                  <a:gd name="connsiteY40" fmla="*/ 1121288 h 1815038"/>
                  <a:gd name="connsiteX41" fmla="*/ 0 w 9374729"/>
                  <a:gd name="connsiteY41" fmla="*/ 705850 h 1815038"/>
                  <a:gd name="connsiteX42" fmla="*/ 0 w 9374729"/>
                  <a:gd name="connsiteY42" fmla="*/ 302512 h 181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374729" h="1815038" fill="none" extrusionOk="0">
                    <a:moveTo>
                      <a:pt x="0" y="302512"/>
                    </a:moveTo>
                    <a:cubicBezTo>
                      <a:pt x="-8144" y="90476"/>
                      <a:pt x="121778" y="46729"/>
                      <a:pt x="302512" y="0"/>
                    </a:cubicBezTo>
                    <a:cubicBezTo>
                      <a:pt x="478348" y="-43100"/>
                      <a:pt x="722809" y="28361"/>
                      <a:pt x="887159" y="0"/>
                    </a:cubicBezTo>
                    <a:cubicBezTo>
                      <a:pt x="1051509" y="-28361"/>
                      <a:pt x="1260517" y="69550"/>
                      <a:pt x="1559503" y="0"/>
                    </a:cubicBezTo>
                    <a:cubicBezTo>
                      <a:pt x="1858489" y="-69550"/>
                      <a:pt x="1787264" y="25845"/>
                      <a:pt x="1881059" y="0"/>
                    </a:cubicBezTo>
                    <a:cubicBezTo>
                      <a:pt x="1974854" y="-25845"/>
                      <a:pt x="2212964" y="58846"/>
                      <a:pt x="2378009" y="0"/>
                    </a:cubicBezTo>
                    <a:cubicBezTo>
                      <a:pt x="2543054" y="-58846"/>
                      <a:pt x="2648417" y="35089"/>
                      <a:pt x="2787262" y="0"/>
                    </a:cubicBezTo>
                    <a:cubicBezTo>
                      <a:pt x="2926107" y="-35089"/>
                      <a:pt x="3056076" y="24463"/>
                      <a:pt x="3284212" y="0"/>
                    </a:cubicBezTo>
                    <a:cubicBezTo>
                      <a:pt x="3512348" y="-24463"/>
                      <a:pt x="3606899" y="38745"/>
                      <a:pt x="3693465" y="0"/>
                    </a:cubicBezTo>
                    <a:cubicBezTo>
                      <a:pt x="3780031" y="-38745"/>
                      <a:pt x="4059482" y="50135"/>
                      <a:pt x="4278112" y="0"/>
                    </a:cubicBezTo>
                    <a:cubicBezTo>
                      <a:pt x="4496742" y="-50135"/>
                      <a:pt x="4595278" y="44399"/>
                      <a:pt x="4687364" y="0"/>
                    </a:cubicBezTo>
                    <a:cubicBezTo>
                      <a:pt x="4779450" y="-44399"/>
                      <a:pt x="5021313" y="22221"/>
                      <a:pt x="5184314" y="0"/>
                    </a:cubicBezTo>
                    <a:cubicBezTo>
                      <a:pt x="5347315" y="-22221"/>
                      <a:pt x="5605945" y="12924"/>
                      <a:pt x="5768961" y="0"/>
                    </a:cubicBezTo>
                    <a:cubicBezTo>
                      <a:pt x="5931977" y="-12924"/>
                      <a:pt x="6187433" y="17599"/>
                      <a:pt x="6353608" y="0"/>
                    </a:cubicBezTo>
                    <a:cubicBezTo>
                      <a:pt x="6519783" y="-17599"/>
                      <a:pt x="6923642" y="32491"/>
                      <a:pt x="7113650" y="0"/>
                    </a:cubicBezTo>
                    <a:cubicBezTo>
                      <a:pt x="7303658" y="-32491"/>
                      <a:pt x="7573232" y="11517"/>
                      <a:pt x="7785994" y="0"/>
                    </a:cubicBezTo>
                    <a:cubicBezTo>
                      <a:pt x="7998756" y="-11517"/>
                      <a:pt x="7983546" y="999"/>
                      <a:pt x="8107549" y="0"/>
                    </a:cubicBezTo>
                    <a:cubicBezTo>
                      <a:pt x="8231552" y="-999"/>
                      <a:pt x="8857223" y="64392"/>
                      <a:pt x="9072217" y="0"/>
                    </a:cubicBezTo>
                    <a:cubicBezTo>
                      <a:pt x="9235144" y="-43103"/>
                      <a:pt x="9366732" y="93191"/>
                      <a:pt x="9374729" y="302512"/>
                    </a:cubicBezTo>
                    <a:cubicBezTo>
                      <a:pt x="9419989" y="469996"/>
                      <a:pt x="9335356" y="572324"/>
                      <a:pt x="9374729" y="730050"/>
                    </a:cubicBezTo>
                    <a:cubicBezTo>
                      <a:pt x="9414102" y="887776"/>
                      <a:pt x="9354341" y="980838"/>
                      <a:pt x="9374729" y="1133388"/>
                    </a:cubicBezTo>
                    <a:cubicBezTo>
                      <a:pt x="9395117" y="1285938"/>
                      <a:pt x="9332601" y="1366170"/>
                      <a:pt x="9374729" y="1512526"/>
                    </a:cubicBezTo>
                    <a:cubicBezTo>
                      <a:pt x="9349174" y="1683939"/>
                      <a:pt x="9227832" y="1859758"/>
                      <a:pt x="9072217" y="1815038"/>
                    </a:cubicBezTo>
                    <a:cubicBezTo>
                      <a:pt x="8875473" y="1878488"/>
                      <a:pt x="8703029" y="1781219"/>
                      <a:pt x="8399873" y="1815038"/>
                    </a:cubicBezTo>
                    <a:cubicBezTo>
                      <a:pt x="8096717" y="1848857"/>
                      <a:pt x="7824851" y="1806472"/>
                      <a:pt x="7639832" y="1815038"/>
                    </a:cubicBezTo>
                    <a:cubicBezTo>
                      <a:pt x="7454813" y="1823604"/>
                      <a:pt x="7298105" y="1791096"/>
                      <a:pt x="7055185" y="1815038"/>
                    </a:cubicBezTo>
                    <a:cubicBezTo>
                      <a:pt x="6812265" y="1838980"/>
                      <a:pt x="6671150" y="1784723"/>
                      <a:pt x="6382841" y="1815038"/>
                    </a:cubicBezTo>
                    <a:cubicBezTo>
                      <a:pt x="6094532" y="1845353"/>
                      <a:pt x="6018029" y="1775970"/>
                      <a:pt x="5885891" y="1815038"/>
                    </a:cubicBezTo>
                    <a:cubicBezTo>
                      <a:pt x="5753753" y="1854106"/>
                      <a:pt x="5640193" y="1781536"/>
                      <a:pt x="5564335" y="1815038"/>
                    </a:cubicBezTo>
                    <a:cubicBezTo>
                      <a:pt x="5488477" y="1848540"/>
                      <a:pt x="5312140" y="1793636"/>
                      <a:pt x="5242779" y="1815038"/>
                    </a:cubicBezTo>
                    <a:cubicBezTo>
                      <a:pt x="5173418" y="1836440"/>
                      <a:pt x="4946024" y="1770148"/>
                      <a:pt x="4833526" y="1815038"/>
                    </a:cubicBezTo>
                    <a:cubicBezTo>
                      <a:pt x="4721028" y="1859928"/>
                      <a:pt x="4519552" y="1797203"/>
                      <a:pt x="4424273" y="1815038"/>
                    </a:cubicBezTo>
                    <a:cubicBezTo>
                      <a:pt x="4328994" y="1832873"/>
                      <a:pt x="4139703" y="1810265"/>
                      <a:pt x="4015020" y="1815038"/>
                    </a:cubicBezTo>
                    <a:cubicBezTo>
                      <a:pt x="3890337" y="1819811"/>
                      <a:pt x="3560851" y="1740923"/>
                      <a:pt x="3254979" y="1815038"/>
                    </a:cubicBezTo>
                    <a:cubicBezTo>
                      <a:pt x="2949107" y="1889153"/>
                      <a:pt x="2815059" y="1784703"/>
                      <a:pt x="2582635" y="1815038"/>
                    </a:cubicBezTo>
                    <a:cubicBezTo>
                      <a:pt x="2350211" y="1845373"/>
                      <a:pt x="2263779" y="1772843"/>
                      <a:pt x="2085685" y="1815038"/>
                    </a:cubicBezTo>
                    <a:cubicBezTo>
                      <a:pt x="1907591" y="1857233"/>
                      <a:pt x="1778571" y="1763270"/>
                      <a:pt x="1588735" y="1815038"/>
                    </a:cubicBezTo>
                    <a:cubicBezTo>
                      <a:pt x="1398899" y="1866806"/>
                      <a:pt x="1380503" y="1797642"/>
                      <a:pt x="1267180" y="1815038"/>
                    </a:cubicBezTo>
                    <a:cubicBezTo>
                      <a:pt x="1153858" y="1832434"/>
                      <a:pt x="515282" y="1756497"/>
                      <a:pt x="302512" y="1815038"/>
                    </a:cubicBezTo>
                    <a:cubicBezTo>
                      <a:pt x="136574" y="1798239"/>
                      <a:pt x="-1639" y="1716120"/>
                      <a:pt x="0" y="1512526"/>
                    </a:cubicBezTo>
                    <a:cubicBezTo>
                      <a:pt x="-46027" y="1409247"/>
                      <a:pt x="27808" y="1275762"/>
                      <a:pt x="0" y="1121288"/>
                    </a:cubicBezTo>
                    <a:cubicBezTo>
                      <a:pt x="-27808" y="966814"/>
                      <a:pt x="16517" y="905756"/>
                      <a:pt x="0" y="705850"/>
                    </a:cubicBezTo>
                    <a:cubicBezTo>
                      <a:pt x="-16517" y="505944"/>
                      <a:pt x="44057" y="405522"/>
                      <a:pt x="0" y="302512"/>
                    </a:cubicBezTo>
                    <a:close/>
                  </a:path>
                  <a:path w="9374729" h="1815038" stroke="0" extrusionOk="0">
                    <a:moveTo>
                      <a:pt x="0" y="302512"/>
                    </a:moveTo>
                    <a:cubicBezTo>
                      <a:pt x="-38856" y="123960"/>
                      <a:pt x="148133" y="9664"/>
                      <a:pt x="302512" y="0"/>
                    </a:cubicBezTo>
                    <a:cubicBezTo>
                      <a:pt x="615121" y="-36558"/>
                      <a:pt x="713863" y="57122"/>
                      <a:pt x="974856" y="0"/>
                    </a:cubicBezTo>
                    <a:cubicBezTo>
                      <a:pt x="1235849" y="-57122"/>
                      <a:pt x="1377206" y="71559"/>
                      <a:pt x="1647200" y="0"/>
                    </a:cubicBezTo>
                    <a:cubicBezTo>
                      <a:pt x="1917194" y="-71559"/>
                      <a:pt x="2074998" y="19239"/>
                      <a:pt x="2319544" y="0"/>
                    </a:cubicBezTo>
                    <a:cubicBezTo>
                      <a:pt x="2564090" y="-19239"/>
                      <a:pt x="2765162" y="55979"/>
                      <a:pt x="3079585" y="0"/>
                    </a:cubicBezTo>
                    <a:cubicBezTo>
                      <a:pt x="3394008" y="-55979"/>
                      <a:pt x="3363533" y="11226"/>
                      <a:pt x="3488838" y="0"/>
                    </a:cubicBezTo>
                    <a:cubicBezTo>
                      <a:pt x="3614143" y="-11226"/>
                      <a:pt x="3903779" y="43924"/>
                      <a:pt x="4073485" y="0"/>
                    </a:cubicBezTo>
                    <a:cubicBezTo>
                      <a:pt x="4243191" y="-43924"/>
                      <a:pt x="4431116" y="29437"/>
                      <a:pt x="4570435" y="0"/>
                    </a:cubicBezTo>
                    <a:cubicBezTo>
                      <a:pt x="4709754" y="-29437"/>
                      <a:pt x="4798462" y="41098"/>
                      <a:pt x="4979688" y="0"/>
                    </a:cubicBezTo>
                    <a:cubicBezTo>
                      <a:pt x="5160914" y="-41098"/>
                      <a:pt x="5435105" y="522"/>
                      <a:pt x="5652032" y="0"/>
                    </a:cubicBezTo>
                    <a:cubicBezTo>
                      <a:pt x="5868959" y="-522"/>
                      <a:pt x="5814631" y="28639"/>
                      <a:pt x="5973588" y="0"/>
                    </a:cubicBezTo>
                    <a:cubicBezTo>
                      <a:pt x="6132545" y="-28639"/>
                      <a:pt x="6164080" y="30273"/>
                      <a:pt x="6295144" y="0"/>
                    </a:cubicBezTo>
                    <a:cubicBezTo>
                      <a:pt x="6426208" y="-30273"/>
                      <a:pt x="6778469" y="2435"/>
                      <a:pt x="6967488" y="0"/>
                    </a:cubicBezTo>
                    <a:cubicBezTo>
                      <a:pt x="7156507" y="-2435"/>
                      <a:pt x="7224730" y="3529"/>
                      <a:pt x="7376741" y="0"/>
                    </a:cubicBezTo>
                    <a:cubicBezTo>
                      <a:pt x="7528752" y="-3529"/>
                      <a:pt x="7634778" y="2829"/>
                      <a:pt x="7785994" y="0"/>
                    </a:cubicBezTo>
                    <a:cubicBezTo>
                      <a:pt x="7937210" y="-2829"/>
                      <a:pt x="8179674" y="8506"/>
                      <a:pt x="8546035" y="0"/>
                    </a:cubicBezTo>
                    <a:cubicBezTo>
                      <a:pt x="8912396" y="-8506"/>
                      <a:pt x="8836126" y="10312"/>
                      <a:pt x="9072217" y="0"/>
                    </a:cubicBezTo>
                    <a:cubicBezTo>
                      <a:pt x="9255879" y="34074"/>
                      <a:pt x="9364346" y="128272"/>
                      <a:pt x="9374729" y="302512"/>
                    </a:cubicBezTo>
                    <a:cubicBezTo>
                      <a:pt x="9413154" y="452983"/>
                      <a:pt x="9354432" y="498800"/>
                      <a:pt x="9374729" y="693750"/>
                    </a:cubicBezTo>
                    <a:cubicBezTo>
                      <a:pt x="9395026" y="888700"/>
                      <a:pt x="9324960" y="975547"/>
                      <a:pt x="9374729" y="1109188"/>
                    </a:cubicBezTo>
                    <a:cubicBezTo>
                      <a:pt x="9424498" y="1242829"/>
                      <a:pt x="9339231" y="1411578"/>
                      <a:pt x="9374729" y="1512526"/>
                    </a:cubicBezTo>
                    <a:cubicBezTo>
                      <a:pt x="9349090" y="1720652"/>
                      <a:pt x="9263518" y="1845108"/>
                      <a:pt x="9072217" y="1815038"/>
                    </a:cubicBezTo>
                    <a:cubicBezTo>
                      <a:pt x="8891184" y="1819960"/>
                      <a:pt x="8592542" y="1747599"/>
                      <a:pt x="8399873" y="1815038"/>
                    </a:cubicBezTo>
                    <a:cubicBezTo>
                      <a:pt x="8207204" y="1882477"/>
                      <a:pt x="8188489" y="1803761"/>
                      <a:pt x="8078317" y="1815038"/>
                    </a:cubicBezTo>
                    <a:cubicBezTo>
                      <a:pt x="7968145" y="1826315"/>
                      <a:pt x="7873589" y="1781864"/>
                      <a:pt x="7669064" y="1815038"/>
                    </a:cubicBezTo>
                    <a:cubicBezTo>
                      <a:pt x="7464539" y="1848212"/>
                      <a:pt x="7413710" y="1813165"/>
                      <a:pt x="7347508" y="1815038"/>
                    </a:cubicBezTo>
                    <a:cubicBezTo>
                      <a:pt x="7281306" y="1816911"/>
                      <a:pt x="7098739" y="1784824"/>
                      <a:pt x="6938255" y="1815038"/>
                    </a:cubicBezTo>
                    <a:cubicBezTo>
                      <a:pt x="6777771" y="1845252"/>
                      <a:pt x="6593960" y="1789727"/>
                      <a:pt x="6265911" y="1815038"/>
                    </a:cubicBezTo>
                    <a:cubicBezTo>
                      <a:pt x="5937862" y="1840349"/>
                      <a:pt x="6054367" y="1778138"/>
                      <a:pt x="5856659" y="1815038"/>
                    </a:cubicBezTo>
                    <a:cubicBezTo>
                      <a:pt x="5658951" y="1851938"/>
                      <a:pt x="5435999" y="1775014"/>
                      <a:pt x="5272012" y="1815038"/>
                    </a:cubicBezTo>
                    <a:cubicBezTo>
                      <a:pt x="5108025" y="1855062"/>
                      <a:pt x="4913774" y="1771969"/>
                      <a:pt x="4775062" y="1815038"/>
                    </a:cubicBezTo>
                    <a:cubicBezTo>
                      <a:pt x="4636350" y="1858107"/>
                      <a:pt x="4562275" y="1778238"/>
                      <a:pt x="4365809" y="1815038"/>
                    </a:cubicBezTo>
                    <a:cubicBezTo>
                      <a:pt x="4169343" y="1851838"/>
                      <a:pt x="3982668" y="1770458"/>
                      <a:pt x="3605768" y="1815038"/>
                    </a:cubicBezTo>
                    <a:cubicBezTo>
                      <a:pt x="3228868" y="1859618"/>
                      <a:pt x="3282187" y="1804322"/>
                      <a:pt x="3196515" y="1815038"/>
                    </a:cubicBezTo>
                    <a:cubicBezTo>
                      <a:pt x="3110843" y="1825754"/>
                      <a:pt x="2788429" y="1776313"/>
                      <a:pt x="2524171" y="1815038"/>
                    </a:cubicBezTo>
                    <a:cubicBezTo>
                      <a:pt x="2259913" y="1853763"/>
                      <a:pt x="2263890" y="1788604"/>
                      <a:pt x="2114918" y="1815038"/>
                    </a:cubicBezTo>
                    <a:cubicBezTo>
                      <a:pt x="1965946" y="1841472"/>
                      <a:pt x="1853427" y="1788291"/>
                      <a:pt x="1705665" y="1815038"/>
                    </a:cubicBezTo>
                    <a:cubicBezTo>
                      <a:pt x="1557903" y="1841785"/>
                      <a:pt x="1224091" y="1763916"/>
                      <a:pt x="945624" y="1815038"/>
                    </a:cubicBezTo>
                    <a:cubicBezTo>
                      <a:pt x="667157" y="1866160"/>
                      <a:pt x="519731" y="1776594"/>
                      <a:pt x="302512" y="1815038"/>
                    </a:cubicBezTo>
                    <a:cubicBezTo>
                      <a:pt x="116923" y="1800604"/>
                      <a:pt x="9999" y="1639743"/>
                      <a:pt x="0" y="1512526"/>
                    </a:cubicBezTo>
                    <a:cubicBezTo>
                      <a:pt x="-1159" y="1418033"/>
                      <a:pt x="31076" y="1276287"/>
                      <a:pt x="0" y="1121288"/>
                    </a:cubicBezTo>
                    <a:cubicBezTo>
                      <a:pt x="-31076" y="966289"/>
                      <a:pt x="926" y="867823"/>
                      <a:pt x="0" y="705850"/>
                    </a:cubicBezTo>
                    <a:cubicBezTo>
                      <a:pt x="-926" y="543877"/>
                      <a:pt x="9546" y="461206"/>
                      <a:pt x="0" y="302512"/>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054000" y="1471317"/>
                <a:ext cx="11292369" cy="1312288"/>
              </a:xfrm>
              <a:prstGeom prst="rect">
                <a:avLst/>
              </a:prstGeom>
              <a:solidFill>
                <a:schemeClr val="bg1"/>
              </a:solidFill>
            </p:spPr>
            <p:txBody>
              <a:bodyPr wrap="square">
                <a:spAutoFit/>
              </a:bodyPr>
              <a:lstStyle/>
              <a:p>
                <a:pPr lvl="0" algn="just" defTabSz="457200">
                  <a:defRPr/>
                </a:pPr>
                <a:r>
                  <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Theo em, bạn nhỏ là người như thế nào</a:t>
                </a:r>
                <a:r>
                  <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grpSp>
        <p:nvGrpSpPr>
          <p:cNvPr id="55" name="Group 54">
            <a:extLst>
              <a:ext uri="{FF2B5EF4-FFF2-40B4-BE49-F238E27FC236}">
                <a16:creationId xmlns:a16="http://schemas.microsoft.com/office/drawing/2014/main" id="{8894176E-917E-4E4A-9C34-615D393DDD0A}"/>
              </a:ext>
            </a:extLst>
          </p:cNvPr>
          <p:cNvGrpSpPr/>
          <p:nvPr/>
        </p:nvGrpSpPr>
        <p:grpSpPr>
          <a:xfrm>
            <a:off x="1020473" y="2117989"/>
            <a:ext cx="10493101" cy="1477278"/>
            <a:chOff x="1421354" y="4180202"/>
            <a:chExt cx="10318204" cy="5133374"/>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1421354" y="4180202"/>
              <a:ext cx="10318204" cy="3972456"/>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1615129" y="4393928"/>
              <a:ext cx="9467949" cy="4919648"/>
            </a:xfrm>
            <a:prstGeom prst="rect">
              <a:avLst/>
            </a:prstGeom>
            <a:noFill/>
          </p:spPr>
          <p:txBody>
            <a:bodyPr wrap="square" rtlCol="0">
              <a:spAutoFit/>
            </a:bodyPr>
            <a:lstStyle/>
            <a:p>
              <a:pPr lvl="0" algn="just">
                <a:defRPr/>
              </a:pPr>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Theo em, bạn nhỏ là người có tấm lòng yêu thương mọi người. Bạn nhỏ biết quan tâm, chia sẻ với người khác.</a:t>
              </a:r>
            </a:p>
          </p:txBody>
        </p:sp>
      </p:grpSp>
      <p:pic>
        <p:nvPicPr>
          <p:cNvPr id="15" name="Picture 14" descr="Logo&#10;&#10;Description automatically generated">
            <a:extLst>
              <a:ext uri="{FF2B5EF4-FFF2-40B4-BE49-F238E27FC236}">
                <a16:creationId xmlns:a16="http://schemas.microsoft.com/office/drawing/2014/main" id="{C1DDEB54-8D31-43F5-88C7-D5821793A1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80" y="477696"/>
            <a:ext cx="1116312" cy="1116312"/>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40074955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66000">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14:bounceEnd="66000">
                                          <p:cBhvr additive="base">
                                            <p:cTn id="12"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7053BB-D970-617D-DEFC-3E42D28B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3080725" y="323250"/>
            <a:ext cx="4713152" cy="2764591"/>
          </a:xfrm>
          <a:prstGeom prst="rect">
            <a:avLst/>
          </a:prstGeom>
        </p:spPr>
      </p:pic>
      <p:pic>
        <p:nvPicPr>
          <p:cNvPr id="3" name="图片 5" descr="图片包含 玩偶, 玩具, 室内, 天空&#10;&#10;已生成极高可信度的说明">
            <a:extLst>
              <a:ext uri="{FF2B5EF4-FFF2-40B4-BE49-F238E27FC236}">
                <a16:creationId xmlns:a16="http://schemas.microsoft.com/office/drawing/2014/main" id="{60EA505C-0399-8CAE-2367-D439B3DF4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57" y="-176527"/>
            <a:ext cx="2265335" cy="2265335"/>
          </a:xfrm>
          <a:prstGeom prst="rect">
            <a:avLst/>
          </a:prstGeom>
        </p:spPr>
      </p:pic>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6" name="TextBox 5">
            <a:extLst>
              <a:ext uri="{FF2B5EF4-FFF2-40B4-BE49-F238E27FC236}">
                <a16:creationId xmlns:a16="http://schemas.microsoft.com/office/drawing/2014/main" id="{ADA3427E-40D2-A6E8-1873-16643F438E5B}"/>
              </a:ext>
            </a:extLst>
          </p:cNvPr>
          <p:cNvSpPr txBox="1"/>
          <p:nvPr/>
        </p:nvSpPr>
        <p:spPr>
          <a:xfrm>
            <a:off x="3631136" y="1592746"/>
            <a:ext cx="4281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NỘI DUNG:</a:t>
            </a:r>
          </a:p>
        </p:txBody>
      </p:sp>
      <p:sp>
        <p:nvSpPr>
          <p:cNvPr id="7" name="Rounded Rectangle 1">
            <a:extLst>
              <a:ext uri="{FF2B5EF4-FFF2-40B4-BE49-F238E27FC236}">
                <a16:creationId xmlns:a16="http://schemas.microsoft.com/office/drawing/2014/main" id="{B9BD2AD0-BA0E-2560-D53D-1B4B6892B2E9}"/>
              </a:ext>
            </a:extLst>
          </p:cNvPr>
          <p:cNvSpPr/>
          <p:nvPr/>
        </p:nvSpPr>
        <p:spPr>
          <a:xfrm>
            <a:off x="1121551" y="2500593"/>
            <a:ext cx="10611414" cy="1933665"/>
          </a:xfrm>
          <a:prstGeom prst="roundRec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Bác Nhân, người chuy</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ên</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làm đồ chơi cho trẻ em, là một người yêu nghề, yêu các bạn nhỏ. </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M</a:t>
            </a:r>
            <a:r>
              <a:rPr lang="vi-VN"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ột</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bạn nhỏ</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đã</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tìm cách để làm cho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bác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Nhân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người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mà</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yêu</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quý</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được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vui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vẻ</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hạnh</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58409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7053BB-D970-617D-DEFC-3E42D28B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3080725" y="323250"/>
            <a:ext cx="4713152" cy="2764591"/>
          </a:xfrm>
          <a:prstGeom prst="rect">
            <a:avLst/>
          </a:prstGeom>
        </p:spPr>
      </p:pic>
      <p:pic>
        <p:nvPicPr>
          <p:cNvPr id="3" name="图片 5" descr="图片包含 玩偶, 玩具, 室内, 天空&#10;&#10;已生成极高可信度的说明">
            <a:extLst>
              <a:ext uri="{FF2B5EF4-FFF2-40B4-BE49-F238E27FC236}">
                <a16:creationId xmlns:a16="http://schemas.microsoft.com/office/drawing/2014/main" id="{60EA505C-0399-8CAE-2367-D439B3DF4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57" y="-176527"/>
            <a:ext cx="2265335" cy="2265335"/>
          </a:xfrm>
          <a:prstGeom prst="rect">
            <a:avLst/>
          </a:prstGeom>
        </p:spPr>
      </p:pic>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6" name="TextBox 5">
            <a:extLst>
              <a:ext uri="{FF2B5EF4-FFF2-40B4-BE49-F238E27FC236}">
                <a16:creationId xmlns:a16="http://schemas.microsoft.com/office/drawing/2014/main" id="{ADA3427E-40D2-A6E8-1873-16643F438E5B}"/>
              </a:ext>
            </a:extLst>
          </p:cNvPr>
          <p:cNvSpPr txBox="1"/>
          <p:nvPr/>
        </p:nvSpPr>
        <p:spPr>
          <a:xfrm>
            <a:off x="3631136" y="1592746"/>
            <a:ext cx="4281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NỘI DUNG:</a:t>
            </a:r>
          </a:p>
        </p:txBody>
      </p:sp>
      <p:sp>
        <p:nvSpPr>
          <p:cNvPr id="7" name="Rounded Rectangle 1">
            <a:extLst>
              <a:ext uri="{FF2B5EF4-FFF2-40B4-BE49-F238E27FC236}">
                <a16:creationId xmlns:a16="http://schemas.microsoft.com/office/drawing/2014/main" id="{B9BD2AD0-BA0E-2560-D53D-1B4B6892B2E9}"/>
              </a:ext>
            </a:extLst>
          </p:cNvPr>
          <p:cNvSpPr/>
          <p:nvPr/>
        </p:nvSpPr>
        <p:spPr>
          <a:xfrm>
            <a:off x="1121551" y="2500593"/>
            <a:ext cx="10611414" cy="1933665"/>
          </a:xfrm>
          <a:prstGeom prst="roundRec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Bác Nhân, người chuy</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ên</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làm đồ chơi cho trẻ em, là một người yêu nghề, yêu các bạn nhỏ. </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M</a:t>
            </a:r>
            <a:r>
              <a:rPr lang="vi-VN"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ột</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bạn nhỏ</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đã</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tìm cách để làm cho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bác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Nhân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người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mà</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yêu</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quý</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được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vui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vẻ</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hạnh</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58409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7" name="Rounded Rectangle 1">
            <a:extLst>
              <a:ext uri="{FF2B5EF4-FFF2-40B4-BE49-F238E27FC236}">
                <a16:creationId xmlns:a16="http://schemas.microsoft.com/office/drawing/2014/main" id="{B9BD2AD0-BA0E-2560-D53D-1B4B6892B2E9}"/>
              </a:ext>
            </a:extLst>
          </p:cNvPr>
          <p:cNvSpPr/>
          <p:nvPr/>
        </p:nvSpPr>
        <p:spPr>
          <a:xfrm>
            <a:off x="1121551" y="2500593"/>
            <a:ext cx="10611414" cy="1933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5400" b="1" dirty="0">
                <a:solidFill>
                  <a:srgbClr val="000099"/>
                </a:solidFill>
                <a:latin typeface="Times New Roman" pitchFamily="18" charset="0"/>
                <a:ea typeface="Arial-Rounded" panose="020B0500000000000000" pitchFamily="34" charset="0"/>
                <a:cs typeface="Times New Roman" pitchFamily="18" charset="0"/>
              </a:rPr>
              <a:t>Bác Nhân, người chuy</a:t>
            </a:r>
            <a:r>
              <a:rPr lang="en-US" sz="5400" b="1" dirty="0" err="1">
                <a:solidFill>
                  <a:srgbClr val="000099"/>
                </a:solidFill>
                <a:latin typeface="Times New Roman" pitchFamily="18" charset="0"/>
                <a:ea typeface="Arial-Rounded" panose="020B0500000000000000" pitchFamily="34" charset="0"/>
                <a:cs typeface="Times New Roman" pitchFamily="18" charset="0"/>
              </a:rPr>
              <a:t>ên</a:t>
            </a:r>
            <a:r>
              <a:rPr lang="vi-VN" sz="5400" b="1" dirty="0">
                <a:solidFill>
                  <a:srgbClr val="000099"/>
                </a:solidFill>
                <a:latin typeface="Times New Roman" pitchFamily="18" charset="0"/>
                <a:ea typeface="Arial-Rounded" panose="020B0500000000000000" pitchFamily="34" charset="0"/>
                <a:cs typeface="Times New Roman" pitchFamily="18" charset="0"/>
              </a:rPr>
              <a:t> làm đồ chơi cho trẻ em, là một người yêu nghề, yêu các bạn nhỏ. </a:t>
            </a:r>
            <a:r>
              <a:rPr lang="en-US" sz="5400" b="1" dirty="0">
                <a:solidFill>
                  <a:srgbClr val="000099"/>
                </a:solidFill>
                <a:latin typeface="Times New Roman" pitchFamily="18" charset="0"/>
                <a:ea typeface="Arial-Rounded" panose="020B0500000000000000" pitchFamily="34" charset="0"/>
                <a:cs typeface="Times New Roman" pitchFamily="18" charset="0"/>
              </a:rPr>
              <a:t>M</a:t>
            </a:r>
            <a:r>
              <a:rPr lang="vi-VN" sz="5400" b="1" dirty="0">
                <a:solidFill>
                  <a:srgbClr val="000099"/>
                </a:solidFill>
                <a:latin typeface="Times New Roman" pitchFamily="18" charset="0"/>
                <a:ea typeface="Arial-Rounded" panose="020B0500000000000000" pitchFamily="34" charset="0"/>
                <a:cs typeface="Times New Roman" pitchFamily="18" charset="0"/>
              </a:rPr>
              <a:t>ột bạn nhỏ</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đã</a:t>
            </a:r>
            <a:r>
              <a:rPr lang="vi-VN" sz="5400" b="1" dirty="0">
                <a:solidFill>
                  <a:srgbClr val="000099"/>
                </a:solidFill>
                <a:latin typeface="Times New Roman" pitchFamily="18" charset="0"/>
                <a:ea typeface="Arial-Rounded" panose="020B0500000000000000" pitchFamily="34" charset="0"/>
                <a:cs typeface="Times New Roman" pitchFamily="18" charset="0"/>
              </a:rPr>
              <a:t> tìm cách để làm cho </a:t>
            </a:r>
            <a:r>
              <a:rPr lang="en-US" sz="5400" b="1" dirty="0" err="1">
                <a:solidFill>
                  <a:srgbClr val="000099"/>
                </a:solidFill>
                <a:latin typeface="Times New Roman" pitchFamily="18" charset="0"/>
                <a:ea typeface="Arial-Rounded" panose="020B0500000000000000" pitchFamily="34" charset="0"/>
                <a:cs typeface="Times New Roman" pitchFamily="18" charset="0"/>
              </a:rPr>
              <a:t>bác</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Nhân</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người</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mà</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bạn</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yêu</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quý</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được</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vui</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vẻ</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hạnh</a:t>
            </a:r>
            <a:r>
              <a:rPr lang="en-US" sz="5400" b="1" dirty="0">
                <a:solidFill>
                  <a:srgbClr val="000099"/>
                </a:solidFill>
                <a:latin typeface="Times New Roman" pitchFamily="18" charset="0"/>
                <a:ea typeface="Arial-Rounded" panose="020B0500000000000000" pitchFamily="34" charset="0"/>
                <a:cs typeface="Times New Roman" pitchFamily="18" charset="0"/>
              </a:rPr>
              <a:t> </a:t>
            </a:r>
            <a:r>
              <a:rPr lang="en-US" sz="5400" b="1" dirty="0" err="1">
                <a:solidFill>
                  <a:srgbClr val="000099"/>
                </a:solidFill>
                <a:latin typeface="Times New Roman" pitchFamily="18" charset="0"/>
                <a:ea typeface="Arial-Rounded" panose="020B0500000000000000" pitchFamily="34" charset="0"/>
                <a:cs typeface="Times New Roman" pitchFamily="18" charset="0"/>
              </a:rPr>
              <a:t>phúc</a:t>
            </a:r>
            <a:r>
              <a:rPr lang="en-US" sz="5400" b="1" dirty="0">
                <a:solidFill>
                  <a:srgbClr val="000099"/>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9058409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10019"/>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25" name="TextBox 24">
            <a:extLst>
              <a:ext uri="{FF2B5EF4-FFF2-40B4-BE49-F238E27FC236}">
                <a16:creationId xmlns:a16="http://schemas.microsoft.com/office/drawing/2014/main" id="{44E29D84-7D90-4E6B-8EC1-6A20D527F266}"/>
              </a:ext>
            </a:extLst>
          </p:cNvPr>
          <p:cNvSpPr txBox="1"/>
          <p:nvPr/>
        </p:nvSpPr>
        <p:spPr>
          <a:xfrm>
            <a:off x="914400" y="610569"/>
            <a:ext cx="10569677" cy="38472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chơi</a:t>
            </a:r>
            <a:endPar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lvl="0" algn="ju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Mấy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năm</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gần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đây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đồ</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đắt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hàng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như</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trước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Ở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cổng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công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viên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có</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thêm</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mấy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hàng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đồ</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bằng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nhựa</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endPar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lvl="0">
              <a:defRPr/>
            </a:pP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   Một hôm, bác Nhân bảo:</a:t>
            </a:r>
            <a:endPar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lvl="0">
              <a:defRPr/>
            </a:pP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B</a:t>
            </a: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ác sắp về quê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đây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quê</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ruộng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lvl="0">
              <a:defRPr/>
            </a:pP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   Tôi suýt khó</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c.</a:t>
            </a:r>
          </a:p>
          <a:p>
            <a:pPr lvl="0">
              <a:defRPr/>
            </a:pP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Đừng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đừng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Bác ở đây làm đồ chơi bán cho chúng cháu.</a:t>
            </a:r>
          </a:p>
          <a:p>
            <a:pPr lvl="0">
              <a:defRPr/>
            </a:pP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 Nhưng độ này chả mấy ai mua đồ chơi của bác nữa.</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Còn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ít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bột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màu</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sẽ</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nặn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nốt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trong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ngày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mai</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6" name="Group 5">
            <a:extLst>
              <a:ext uri="{FF2B5EF4-FFF2-40B4-BE49-F238E27FC236}">
                <a16:creationId xmlns:a16="http://schemas.microsoft.com/office/drawing/2014/main" id="{B906C0C2-DC15-4F57-B64A-8C837B35840B}"/>
              </a:ext>
            </a:extLst>
          </p:cNvPr>
          <p:cNvGrpSpPr/>
          <p:nvPr/>
        </p:nvGrpSpPr>
        <p:grpSpPr>
          <a:xfrm>
            <a:off x="477685" y="424485"/>
            <a:ext cx="3540234" cy="625703"/>
            <a:chOff x="1053394" y="206467"/>
            <a:chExt cx="2880723" cy="432581"/>
          </a:xfrm>
        </p:grpSpPr>
        <p:sp>
          <p:nvSpPr>
            <p:cNvPr id="7"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8" name="Rectangle 7">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C5AB30A6-C8D0-4ABE-8133-B6F306E9B2B5}"/>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442761" y="344584"/>
            <a:ext cx="667016" cy="744576"/>
          </a:xfrm>
          <a:prstGeom prst="rect">
            <a:avLst/>
          </a:prstGeom>
        </p:spPr>
      </p:pic>
    </p:spTree>
    <p:extLst>
      <p:ext uri="{BB962C8B-B14F-4D97-AF65-F5344CB8AC3E}">
        <p14:creationId xmlns:p14="http://schemas.microsoft.com/office/powerpoint/2010/main" val="237786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10019"/>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25" name="TextBox 24">
            <a:extLst>
              <a:ext uri="{FF2B5EF4-FFF2-40B4-BE49-F238E27FC236}">
                <a16:creationId xmlns:a16="http://schemas.microsoft.com/office/drawing/2014/main" id="{44E29D84-7D90-4E6B-8EC1-6A20D527F266}"/>
              </a:ext>
            </a:extLst>
          </p:cNvPr>
          <p:cNvSpPr txBox="1"/>
          <p:nvPr/>
        </p:nvSpPr>
        <p:spPr>
          <a:xfrm>
            <a:off x="914400" y="610569"/>
            <a:ext cx="10569677" cy="4216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chơi</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Mấy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năm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đây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đắt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hàng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như</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trước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cổng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thêm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mấy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hàng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bằng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nhựa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Một hôm, bác Nhân bảo:</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B</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ác sắp </a:t>
            </a:r>
            <a:r>
              <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về quê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đây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quê</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ruộng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Tôi </a:t>
            </a:r>
            <a:r>
              <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suýt</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khó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Đừng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đừng</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Nhưng độ này </a:t>
            </a:r>
            <a:r>
              <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chả mấy ai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mua đồ chơi của bác nữa.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ít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màu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sẽ</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nặn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nốt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ngày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mai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6" name="Group 5">
            <a:extLst>
              <a:ext uri="{FF2B5EF4-FFF2-40B4-BE49-F238E27FC236}">
                <a16:creationId xmlns:a16="http://schemas.microsoft.com/office/drawing/2014/main" id="{B906C0C2-DC15-4F57-B64A-8C837B35840B}"/>
              </a:ext>
            </a:extLst>
          </p:cNvPr>
          <p:cNvGrpSpPr/>
          <p:nvPr/>
        </p:nvGrpSpPr>
        <p:grpSpPr>
          <a:xfrm>
            <a:off x="477685" y="424485"/>
            <a:ext cx="3540234" cy="625703"/>
            <a:chOff x="1053394" y="206467"/>
            <a:chExt cx="2880723" cy="432581"/>
          </a:xfrm>
        </p:grpSpPr>
        <p:sp>
          <p:nvSpPr>
            <p:cNvPr id="7"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8" name="Rectangle 7">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C5AB30A6-C8D0-4ABE-8133-B6F306E9B2B5}"/>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442761" y="344584"/>
            <a:ext cx="667016" cy="744576"/>
          </a:xfrm>
          <a:prstGeom prst="rect">
            <a:avLst/>
          </a:prstGeom>
        </p:spPr>
      </p:pic>
    </p:spTree>
    <p:extLst>
      <p:ext uri="{BB962C8B-B14F-4D97-AF65-F5344CB8AC3E}">
        <p14:creationId xmlns:p14="http://schemas.microsoft.com/office/powerpoint/2010/main" val="155716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BCF7FE-C083-42AD-DA58-13DAA562317D}"/>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AFE8669A-1921-598A-0EA5-02E27CE13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1BA5D08-470C-A287-0909-F754177DCB70}"/>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CBC795D5-67B4-4553-940E-9B8081F942D7}"/>
              </a:ext>
            </a:extLst>
          </p:cNvPr>
          <p:cNvSpPr txBox="1"/>
          <p:nvPr/>
        </p:nvSpPr>
        <p:spPr>
          <a:xfrm>
            <a:off x="1280160" y="508000"/>
            <a:ext cx="104241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Kể</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với</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các</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bạn</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về</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món</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đồ</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chơi</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thích</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nhất</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111" y="1332103"/>
            <a:ext cx="6913527" cy="5205886"/>
          </a:xfrm>
          <a:prstGeom prst="rect">
            <a:avLst/>
          </a:prstGeom>
        </p:spPr>
      </p:pic>
    </p:spTree>
    <p:extLst>
      <p:ext uri="{BB962C8B-B14F-4D97-AF65-F5344CB8AC3E}">
        <p14:creationId xmlns:p14="http://schemas.microsoft.com/office/powerpoint/2010/main" val="202697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grpSp>
        <p:nvGrpSpPr>
          <p:cNvPr id="16" name="Group 15">
            <a:extLst>
              <a:ext uri="{FF2B5EF4-FFF2-40B4-BE49-F238E27FC236}">
                <a16:creationId xmlns:a16="http://schemas.microsoft.com/office/drawing/2014/main" id="{AEC2839E-D8CA-059E-EA24-6073973F55C7}"/>
              </a:ext>
            </a:extLst>
          </p:cNvPr>
          <p:cNvGrpSpPr/>
          <p:nvPr/>
        </p:nvGrpSpPr>
        <p:grpSpPr>
          <a:xfrm>
            <a:off x="8851640" y="499493"/>
            <a:ext cx="2787920" cy="583942"/>
            <a:chOff x="2834082" y="693066"/>
            <a:chExt cx="5648902" cy="657348"/>
          </a:xfrm>
        </p:grpSpPr>
        <p:sp>
          <p:nvSpPr>
            <p:cNvPr id="18" name="Rounded Rectangle 8">
              <a:extLst>
                <a:ext uri="{FF2B5EF4-FFF2-40B4-BE49-F238E27FC236}">
                  <a16:creationId xmlns:a16="http://schemas.microsoft.com/office/drawing/2014/main" id="{DAB9C2EE-E8F1-7B16-6752-F43705473CF4}"/>
                </a:ext>
              </a:extLst>
            </p:cNvPr>
            <p:cNvSpPr/>
            <p:nvPr/>
          </p:nvSpPr>
          <p:spPr>
            <a:xfrm>
              <a:off x="3435634" y="693066"/>
              <a:ext cx="5047350" cy="657348"/>
            </a:xfrm>
            <a:prstGeom prst="roundRect">
              <a:avLst>
                <a:gd name="adj" fmla="val 18361"/>
              </a:avLst>
            </a:prstGeom>
            <a:solidFill>
              <a:srgbClr val="FFF1C6"/>
            </a:solidFill>
          </p:spPr>
          <p:txBody>
            <a:bodyPr wrap="square">
              <a:spAutoFit/>
            </a:bodyPr>
            <a:lstStyle/>
            <a:p>
              <a:pPr algn="ctr">
                <a:defRPr/>
              </a:pP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Đọc</a:t>
              </a:r>
              <a:r>
                <a:rPr lang="en-US" altLang="zh-CN" sz="28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toàn</a:t>
              </a:r>
              <a:r>
                <a:rPr lang="en-US" altLang="zh-CN" sz="28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bài</a:t>
              </a:r>
              <a:endParaRPr lang="zh-CN" altLang="en-US" sz="2800" b="1" kern="0" dirty="0">
                <a:solidFill>
                  <a:srgbClr val="FF0000"/>
                </a:solidFill>
                <a:latin typeface="Calibri" panose="020F0502020204030204" pitchFamily="34" charset="0"/>
                <a:ea typeface="inpin heiti" charset="-122"/>
                <a:cs typeface="Calibri" panose="020F0502020204030204" pitchFamily="34" charset="0"/>
              </a:endParaRPr>
            </a:p>
          </p:txBody>
        </p:sp>
        <p:pic>
          <p:nvPicPr>
            <p:cNvPr id="19" name="Picture 18">
              <a:extLst>
                <a:ext uri="{FF2B5EF4-FFF2-40B4-BE49-F238E27FC236}">
                  <a16:creationId xmlns:a16="http://schemas.microsoft.com/office/drawing/2014/main" id="{0B486C43-9463-41AB-5C44-0FAF876A20B1}"/>
                </a:ext>
              </a:extLst>
            </p:cNvPr>
            <p:cNvPicPr>
              <a:picLocks noChangeAspect="1"/>
            </p:cNvPicPr>
            <p:nvPr/>
          </p:nvPicPr>
          <p:blipFill>
            <a:blip r:embed="rId6"/>
            <a:stretch>
              <a:fillRect/>
            </a:stretch>
          </p:blipFill>
          <p:spPr>
            <a:xfrm rot="16200000">
              <a:off x="3125635" y="401514"/>
              <a:ext cx="629993" cy="1213099"/>
            </a:xfrm>
            <a:prstGeom prst="rect">
              <a:avLst/>
            </a:prstGeom>
          </p:spPr>
        </p:pic>
      </p:grpSp>
    </p:spTree>
    <p:extLst>
      <p:ext uri="{BB962C8B-B14F-4D97-AF65-F5344CB8AC3E}">
        <p14:creationId xmlns:p14="http://schemas.microsoft.com/office/powerpoint/2010/main" val="357573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7053BB-D970-617D-DEFC-3E42D28B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3080725" y="323250"/>
            <a:ext cx="4713152" cy="2764591"/>
          </a:xfrm>
          <a:prstGeom prst="rect">
            <a:avLst/>
          </a:prstGeom>
        </p:spPr>
      </p:pic>
      <p:pic>
        <p:nvPicPr>
          <p:cNvPr id="3" name="图片 5" descr="图片包含 玩偶, 玩具, 室内, 天空&#10;&#10;已生成极高可信度的说明">
            <a:extLst>
              <a:ext uri="{FF2B5EF4-FFF2-40B4-BE49-F238E27FC236}">
                <a16:creationId xmlns:a16="http://schemas.microsoft.com/office/drawing/2014/main" id="{60EA505C-0399-8CAE-2367-D439B3DF4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57" y="-176527"/>
            <a:ext cx="2265335" cy="2265335"/>
          </a:xfrm>
          <a:prstGeom prst="rect">
            <a:avLst/>
          </a:prstGeom>
        </p:spPr>
      </p:pic>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6" name="TextBox 5">
            <a:extLst>
              <a:ext uri="{FF2B5EF4-FFF2-40B4-BE49-F238E27FC236}">
                <a16:creationId xmlns:a16="http://schemas.microsoft.com/office/drawing/2014/main" id="{ADA3427E-40D2-A6E8-1873-16643F438E5B}"/>
              </a:ext>
            </a:extLst>
          </p:cNvPr>
          <p:cNvSpPr txBox="1"/>
          <p:nvPr/>
        </p:nvSpPr>
        <p:spPr>
          <a:xfrm>
            <a:off x="3631136" y="1592746"/>
            <a:ext cx="4281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NỘI DUNG:</a:t>
            </a:r>
          </a:p>
        </p:txBody>
      </p:sp>
      <p:sp>
        <p:nvSpPr>
          <p:cNvPr id="7" name="Rounded Rectangle 1">
            <a:extLst>
              <a:ext uri="{FF2B5EF4-FFF2-40B4-BE49-F238E27FC236}">
                <a16:creationId xmlns:a16="http://schemas.microsoft.com/office/drawing/2014/main" id="{B9BD2AD0-BA0E-2560-D53D-1B4B6892B2E9}"/>
              </a:ext>
            </a:extLst>
          </p:cNvPr>
          <p:cNvSpPr/>
          <p:nvPr/>
        </p:nvSpPr>
        <p:spPr>
          <a:xfrm>
            <a:off x="1121551" y="2500593"/>
            <a:ext cx="10611414" cy="1933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Bác Nhân, người chuy</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ên</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làm đồ chơi cho trẻ em, là một người yêu nghề, yêu các bạn nhỏ. </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M</a:t>
            </a:r>
            <a:r>
              <a:rPr lang="vi-VN"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ột</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bạn nhỏ</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đã</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tìm cách để làm cho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bác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Nhân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người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mà</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yêu</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quý</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được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vui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vẻ</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hạnh</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5840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4" y="0"/>
            <a:ext cx="5355908"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5" name="Picture 4">
            <a:extLst>
              <a:ext uri="{FF2B5EF4-FFF2-40B4-BE49-F238E27FC236}">
                <a16:creationId xmlns:a16="http://schemas.microsoft.com/office/drawing/2014/main" id="{3606629A-4680-472A-8D9A-637820B76D93}"/>
              </a:ext>
            </a:extLst>
          </p:cNvPr>
          <p:cNvPicPr>
            <a:picLocks noChangeAspect="1"/>
          </p:cNvPicPr>
          <p:nvPr/>
        </p:nvPicPr>
        <p:blipFill>
          <a:blip r:embed="rId7"/>
          <a:stretch>
            <a:fillRect/>
          </a:stretch>
        </p:blipFill>
        <p:spPr>
          <a:xfrm>
            <a:off x="4119140" y="4089100"/>
            <a:ext cx="7968163" cy="2097206"/>
          </a:xfrm>
          <a:prstGeom prst="rect">
            <a:avLst/>
          </a:prstGeom>
        </p:spPr>
      </p:pic>
    </p:spTree>
    <p:extLst>
      <p:ext uri="{BB962C8B-B14F-4D97-AF65-F5344CB8AC3E}">
        <p14:creationId xmlns:p14="http://schemas.microsoft.com/office/powerpoint/2010/main" val="3065635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1269305" y="1256420"/>
            <a:ext cx="8782050" cy="5400675"/>
          </a:xfrm>
          <a:prstGeom prst="rect">
            <a:avLst/>
          </a:prstGeom>
        </p:spPr>
      </p:pic>
      <p:pic>
        <p:nvPicPr>
          <p:cNvPr id="7" name="Picture 6">
            <a:extLst>
              <a:ext uri="{FF2B5EF4-FFF2-40B4-BE49-F238E27FC236}">
                <a16:creationId xmlns:a16="http://schemas.microsoft.com/office/drawing/2014/main" id="{3D840092-D2D5-4A61-BE19-19C74865EE6A}"/>
              </a:ext>
            </a:extLst>
          </p:cNvPr>
          <p:cNvPicPr>
            <a:picLocks noChangeAspect="1"/>
          </p:cNvPicPr>
          <p:nvPr/>
        </p:nvPicPr>
        <p:blipFill>
          <a:blip r:embed="rId5"/>
          <a:stretch>
            <a:fillRect/>
          </a:stretch>
        </p:blipFill>
        <p:spPr>
          <a:xfrm>
            <a:off x="9375776" y="2686356"/>
            <a:ext cx="3129131" cy="2540802"/>
          </a:xfrm>
          <a:prstGeom prst="rect">
            <a:avLst/>
          </a:prstGeom>
        </p:spPr>
      </p:pic>
    </p:spTree>
    <p:extLst>
      <p:ext uri="{BB962C8B-B14F-4D97-AF65-F5344CB8AC3E}">
        <p14:creationId xmlns:p14="http://schemas.microsoft.com/office/powerpoint/2010/main" val="2795995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5" name="Picture 4">
            <a:extLst>
              <a:ext uri="{FF2B5EF4-FFF2-40B4-BE49-F238E27FC236}">
                <a16:creationId xmlns:a16="http://schemas.microsoft.com/office/drawing/2014/main" id="{AB45A2E8-C70E-447D-A174-F83CFEAEDD90}"/>
              </a:ext>
            </a:extLst>
          </p:cNvPr>
          <p:cNvPicPr>
            <a:picLocks noChangeAspect="1"/>
          </p:cNvPicPr>
          <p:nvPr/>
        </p:nvPicPr>
        <p:blipFill>
          <a:blip r:embed="rId4"/>
          <a:stretch>
            <a:fillRect/>
          </a:stretch>
        </p:blipFill>
        <p:spPr>
          <a:xfrm>
            <a:off x="665629" y="2425770"/>
            <a:ext cx="5242287" cy="2828958"/>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5"/>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233652" y="2782105"/>
            <a:ext cx="5822731" cy="2479763"/>
          </a:xfrm>
          <a:prstGeom prst="flowChartAlternateProcess">
            <a:avLst/>
          </a:prstGeom>
          <a:solidFill>
            <a:schemeClr val="bg1"/>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defTabSz="457200" rtl="0" eaLnBrk="1" fontAlgn="auto" latinLnBrk="0" hangingPunct="1">
              <a:lnSpc>
                <a:spcPct val="114000"/>
              </a:lnSpc>
              <a:buClrTx/>
              <a:buSzTx/>
              <a:buFontTx/>
              <a:buChar char="-"/>
              <a:tabLst/>
              <a:defRPr/>
            </a:pPr>
            <a:r>
              <a:rPr kumimoji="0" lang="vi-VN" sz="2800" b="1" i="0" u="none" strike="noStrike" kern="1200" cap="none" spc="0" normalizeH="0" baseline="0" noProof="0" dirty="0">
                <a:ln>
                  <a:noFill/>
                </a:ln>
                <a:solidFill>
                  <a:srgbClr val="000099"/>
                </a:solidFill>
                <a:effectLst/>
                <a:uLnTx/>
                <a:uFillTx/>
                <a:latin typeface="Arial" panose="020B0604020202020204" pitchFamily="34" charset="0"/>
                <a:ea typeface="微软雅黑"/>
                <a:cs typeface="Arial" panose="020B0604020202020204" pitchFamily="34" charset="0"/>
              </a:rPr>
              <a:t>Bác Nhân là người làm đồ chơi bằng bột màu. </a:t>
            </a:r>
          </a:p>
          <a:p>
            <a:pPr marL="457200" marR="0" lvl="0" indent="-457200" defTabSz="457200" rtl="0" eaLnBrk="1" fontAlgn="auto" latinLnBrk="0" hangingPunct="1">
              <a:lnSpc>
                <a:spcPct val="114000"/>
              </a:lnSpc>
              <a:buClrTx/>
              <a:buSzTx/>
              <a:buFontTx/>
              <a:buChar char="-"/>
              <a:tabLst/>
              <a:defRPr/>
            </a:pPr>
            <a:r>
              <a:rPr kumimoji="0" lang="vi-VN" sz="2800" b="1" i="0" u="none" strike="noStrike" kern="1200" cap="none" spc="0" normalizeH="0" baseline="0" noProof="0" dirty="0">
                <a:ln>
                  <a:noFill/>
                </a:ln>
                <a:solidFill>
                  <a:srgbClr val="000099"/>
                </a:solidFill>
                <a:effectLst/>
                <a:uLnTx/>
                <a:uFillTx/>
                <a:latin typeface="Arial" panose="020B0604020202020204" pitchFamily="34" charset="0"/>
                <a:ea typeface="微软雅黑"/>
                <a:cs typeface="Arial" panose="020B0604020202020204" pitchFamily="34" charset="0"/>
              </a:rPr>
              <a:t>Bác rất yêu công việc của mình. Mỗi khi làm việc bác đều cảm thấy rất vui vẻ.</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54370"/>
            <a:ext cx="1732304" cy="2403630"/>
          </a:xfrm>
          <a:prstGeom prst="rect">
            <a:avLst/>
          </a:prstGeom>
        </p:spPr>
      </p:pic>
    </p:spTree>
    <p:extLst>
      <p:ext uri="{BB962C8B-B14F-4D97-AF65-F5344CB8AC3E}">
        <p14:creationId xmlns:p14="http://schemas.microsoft.com/office/powerpoint/2010/main" val="3441602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164826" y="2574195"/>
            <a:ext cx="5822731" cy="3468414"/>
          </a:xfrm>
          <a:prstGeom prst="flowChartAlternateProcess">
            <a:avLst/>
          </a:prstGeom>
          <a:solidFill>
            <a:schemeClr val="accent4">
              <a:lumMod val="20000"/>
              <a:lumOff val="80000"/>
            </a:schemeClr>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 Vài năm gần đây, những món đồ chơi của bác không được đắt hàng như trước. Bởi vì ở cổng công viên có thêm mấy hàng đồ chơi bằng nhựa. </a:t>
            </a:r>
          </a:p>
          <a:p>
            <a:pPr marL="0" marR="0" lvl="0" indent="0" algn="just" defTabSz="457200" rtl="0" eaLnBrk="1" fontAlgn="auto" latinLnBrk="0" hangingPunct="1">
              <a:lnSpc>
                <a:spcPct val="100000"/>
              </a:lnSpc>
              <a:spcBef>
                <a:spcPts val="600"/>
              </a:spcBef>
              <a:spcAft>
                <a:spcPts val="600"/>
              </a:spcAft>
              <a:buClrTx/>
              <a:buSzTx/>
              <a:buFontTx/>
              <a:buNone/>
              <a:tabLst/>
              <a:defRPr/>
            </a:pPr>
            <a:r>
              <a:rPr lang="vi-VN" sz="2800" noProof="0" dirty="0">
                <a:solidFill>
                  <a:srgbClr val="FF0000"/>
                </a:solidFill>
                <a:latin typeface="Arial" panose="020B0604020202020204" pitchFamily="34" charset="0"/>
                <a:ea typeface="微软雅黑"/>
                <a:cs typeface="Arial" panose="020B0604020202020204" pitchFamily="34" charset="0"/>
              </a:rPr>
              <a:t>- </a:t>
            </a: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Bác Nhân nói với bạn nhỏ rằng bác muốn về quê làm ruộng.</a:t>
            </a:r>
          </a:p>
        </p:txBody>
      </p:sp>
      <p:pic>
        <p:nvPicPr>
          <p:cNvPr id="3" name="Picture 2">
            <a:extLst>
              <a:ext uri="{FF2B5EF4-FFF2-40B4-BE49-F238E27FC236}">
                <a16:creationId xmlns:a16="http://schemas.microsoft.com/office/drawing/2014/main" id="{ACE0B0EA-C01B-4A40-9693-F8D1C2B42532}"/>
              </a:ext>
            </a:extLst>
          </p:cNvPr>
          <p:cNvPicPr>
            <a:picLocks noChangeAspect="1"/>
          </p:cNvPicPr>
          <p:nvPr/>
        </p:nvPicPr>
        <p:blipFill>
          <a:blip r:embed="rId5"/>
          <a:stretch>
            <a:fillRect/>
          </a:stretch>
        </p:blipFill>
        <p:spPr>
          <a:xfrm>
            <a:off x="132463" y="2268559"/>
            <a:ext cx="5732421" cy="3292269"/>
          </a:xfrm>
          <a:prstGeom prst="rect">
            <a:avLst/>
          </a:prstGeom>
        </p:spPr>
      </p:pic>
    </p:spTree>
    <p:extLst>
      <p:ext uri="{BB962C8B-B14F-4D97-AF65-F5344CB8AC3E}">
        <p14:creationId xmlns:p14="http://schemas.microsoft.com/office/powerpoint/2010/main" val="339611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5241852" y="1920928"/>
            <a:ext cx="6676880" cy="4136771"/>
          </a:xfrm>
          <a:prstGeom prst="flowChartAlternateProcess">
            <a:avLst/>
          </a:prstGeom>
          <a:solidFill>
            <a:schemeClr val="bg1"/>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 </a:t>
            </a:r>
            <a:r>
              <a:rPr kumimoji="0" lang="vi-VN" sz="2800" b="1" i="0" u="none" strike="noStrike" kern="1200" cap="none" spc="0" normalizeH="0" baseline="0" noProof="0" dirty="0">
                <a:ln>
                  <a:noFill/>
                </a:ln>
                <a:solidFill>
                  <a:srgbClr val="000099"/>
                </a:solidFill>
                <a:effectLst/>
                <a:uLnTx/>
                <a:uFillTx/>
                <a:latin typeface="Arial" panose="020B0604020202020204" pitchFamily="34" charset="0"/>
                <a:ea typeface="微软雅黑"/>
                <a:cs typeface="Arial" panose="020B0604020202020204" pitchFamily="34" charset="0"/>
              </a:rPr>
              <a:t>Khi nghe bác Nhân nói về việc bán hàng của mình dạo gần đây và mong muốn về quê của bác, bạn nhỏ cảm thấy rất buồn. </a:t>
            </a:r>
          </a:p>
          <a:p>
            <a:pPr marL="0" marR="0" lvl="0" indent="0" algn="just" defTabSz="457200" rtl="0" eaLnBrk="1" fontAlgn="auto" latinLnBrk="0" hangingPunct="1">
              <a:lnSpc>
                <a:spcPct val="100000"/>
              </a:lnSpc>
              <a:spcBef>
                <a:spcPts val="600"/>
              </a:spcBef>
              <a:spcAft>
                <a:spcPts val="600"/>
              </a:spcAft>
              <a:buClrTx/>
              <a:buSzTx/>
              <a:buFontTx/>
              <a:buNone/>
              <a:tabLst/>
              <a:defRPr/>
            </a:pPr>
            <a:r>
              <a:rPr lang="vi-VN" sz="2800" b="1" dirty="0">
                <a:solidFill>
                  <a:srgbClr val="000099"/>
                </a:solidFill>
                <a:latin typeface="Arial" panose="020B0604020202020204" pitchFamily="34" charset="0"/>
                <a:ea typeface="微软雅黑"/>
                <a:cs typeface="Arial" panose="020B0604020202020204" pitchFamily="34" charset="0"/>
              </a:rPr>
              <a:t>- </a:t>
            </a:r>
            <a:r>
              <a:rPr kumimoji="0" lang="vi-VN" sz="2800" b="1" i="0" u="none" strike="noStrike" kern="1200" cap="none" spc="0" normalizeH="0" baseline="0" noProof="0" dirty="0">
                <a:ln>
                  <a:noFill/>
                </a:ln>
                <a:solidFill>
                  <a:srgbClr val="000099"/>
                </a:solidFill>
                <a:effectLst/>
                <a:uLnTx/>
                <a:uFillTx/>
                <a:latin typeface="Arial" panose="020B0604020202020204" pitchFamily="34" charset="0"/>
                <a:ea typeface="微软雅黑"/>
                <a:cs typeface="Arial" panose="020B0604020202020204" pitchFamily="34" charset="0"/>
              </a:rPr>
              <a:t>Đêm trước buổi bán hàng cuối cùng của bác Nhân, bạn nhỏ đập con lợn đất, dùng số tiền của mình chia thành các món nhỏ và nhờ mấy bạn trong lớp mua giúp đồ chơi của bác.</a:t>
            </a:r>
          </a:p>
        </p:txBody>
      </p:sp>
      <p:pic>
        <p:nvPicPr>
          <p:cNvPr id="5" name="Picture 4">
            <a:extLst>
              <a:ext uri="{FF2B5EF4-FFF2-40B4-BE49-F238E27FC236}">
                <a16:creationId xmlns:a16="http://schemas.microsoft.com/office/drawing/2014/main" id="{CA28BCDF-0F2B-49A3-A335-2F2DAC35CCFF}"/>
              </a:ext>
            </a:extLst>
          </p:cNvPr>
          <p:cNvPicPr>
            <a:picLocks noChangeAspect="1"/>
          </p:cNvPicPr>
          <p:nvPr/>
        </p:nvPicPr>
        <p:blipFill>
          <a:blip r:embed="rId5"/>
          <a:stretch>
            <a:fillRect/>
          </a:stretch>
        </p:blipFill>
        <p:spPr>
          <a:xfrm>
            <a:off x="299852" y="2078744"/>
            <a:ext cx="4942000" cy="2796911"/>
          </a:xfrm>
          <a:prstGeom prst="rect">
            <a:avLst/>
          </a:prstGeom>
        </p:spPr>
      </p:pic>
    </p:spTree>
    <p:extLst>
      <p:ext uri="{BB962C8B-B14F-4D97-AF65-F5344CB8AC3E}">
        <p14:creationId xmlns:p14="http://schemas.microsoft.com/office/powerpoint/2010/main" val="697482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5997678" y="2064775"/>
            <a:ext cx="5921054" cy="2637428"/>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600"/>
              </a:spcBef>
              <a:spcAft>
                <a:spcPts val="600"/>
              </a:spcAft>
              <a:buClrTx/>
              <a:buSzTx/>
              <a:buFontTx/>
              <a:buChar char="-"/>
              <a:tabLst/>
              <a:defRPr/>
            </a:pPr>
            <a:r>
              <a:rPr kumimoji="0" lang="vi-VN" sz="2800" i="0" u="none" strike="noStrike" kern="1200" cap="none" spc="0" normalizeH="0" baseline="0" noProof="0" dirty="0">
                <a:ln>
                  <a:noFill/>
                </a:ln>
                <a:solidFill>
                  <a:srgbClr val="70AD47">
                    <a:lumMod val="75000"/>
                  </a:srgbClr>
                </a:solidFill>
                <a:effectLst/>
                <a:uLnTx/>
                <a:uFillTx/>
                <a:latin typeface="Arial" panose="020B0604020202020204" pitchFamily="34" charset="0"/>
                <a:ea typeface="微软雅黑"/>
                <a:cs typeface="Arial" panose="020B0604020202020204" pitchFamily="34" charset="0"/>
              </a:rPr>
              <a:t>Buổi bán hàng cuối cùng của bác Nhân diễn ra rất thuận lợi. Bác đã bán hết hàng ngày hôm đó. </a:t>
            </a:r>
          </a:p>
          <a:p>
            <a:pPr marL="457200" marR="0" lvl="0" indent="-457200" algn="just" defTabSz="457200" rtl="0" eaLnBrk="1" fontAlgn="auto" latinLnBrk="0" hangingPunct="1">
              <a:lnSpc>
                <a:spcPct val="100000"/>
              </a:lnSpc>
              <a:spcBef>
                <a:spcPts val="600"/>
              </a:spcBef>
              <a:spcAft>
                <a:spcPts val="600"/>
              </a:spcAft>
              <a:buClrTx/>
              <a:buSzTx/>
              <a:buFontTx/>
              <a:buChar char="-"/>
              <a:tabLst/>
              <a:defRPr/>
            </a:pPr>
            <a:r>
              <a:rPr kumimoji="0" lang="vi-VN" sz="2800" i="0" u="none" strike="noStrike" kern="1200" cap="none" spc="0" normalizeH="0" baseline="0" noProof="0" dirty="0">
                <a:ln>
                  <a:noFill/>
                </a:ln>
                <a:solidFill>
                  <a:srgbClr val="70AD47">
                    <a:lumMod val="75000"/>
                  </a:srgbClr>
                </a:solidFill>
                <a:effectLst/>
                <a:uLnTx/>
                <a:uFillTx/>
                <a:latin typeface="Arial" panose="020B0604020202020204" pitchFamily="34" charset="0"/>
                <a:ea typeface="微软雅黑"/>
                <a:cs typeface="Arial" panose="020B0604020202020204" pitchFamily="34" charset="0"/>
              </a:rPr>
              <a:t>Bác Nhân cảm thấy rất vui.</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6402B37A-AE1E-4435-9C7A-D9A221DA0654}"/>
              </a:ext>
            </a:extLst>
          </p:cNvPr>
          <p:cNvPicPr>
            <a:picLocks noChangeAspect="1"/>
          </p:cNvPicPr>
          <p:nvPr/>
        </p:nvPicPr>
        <p:blipFill>
          <a:blip r:embed="rId6"/>
          <a:stretch>
            <a:fillRect/>
          </a:stretch>
        </p:blipFill>
        <p:spPr>
          <a:xfrm>
            <a:off x="147305" y="2268559"/>
            <a:ext cx="5474020" cy="2692324"/>
          </a:xfrm>
          <a:prstGeom prst="rect">
            <a:avLst/>
          </a:prstGeom>
        </p:spPr>
      </p:pic>
    </p:spTree>
    <p:extLst>
      <p:ext uri="{BB962C8B-B14F-4D97-AF65-F5344CB8AC3E}">
        <p14:creationId xmlns:p14="http://schemas.microsoft.com/office/powerpoint/2010/main" val="537327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1269305" y="1256420"/>
            <a:ext cx="8782050" cy="5400675"/>
          </a:xfrm>
          <a:prstGeom prst="rect">
            <a:avLst/>
          </a:prstGeom>
        </p:spPr>
      </p:pic>
    </p:spTree>
    <p:extLst>
      <p:ext uri="{BB962C8B-B14F-4D97-AF65-F5344CB8AC3E}">
        <p14:creationId xmlns:p14="http://schemas.microsoft.com/office/powerpoint/2010/main" val="3986754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7" name="Picture 6">
            <a:extLst>
              <a:ext uri="{FF2B5EF4-FFF2-40B4-BE49-F238E27FC236}">
                <a16:creationId xmlns:a16="http://schemas.microsoft.com/office/drawing/2014/main" id="{2B5469A1-28CB-4662-83BC-5889FAF574C6}"/>
              </a:ext>
            </a:extLst>
          </p:cNvPr>
          <p:cNvPicPr>
            <a:picLocks noChangeAspect="1"/>
          </p:cNvPicPr>
          <p:nvPr/>
        </p:nvPicPr>
        <p:blipFill>
          <a:blip r:embed="rId5"/>
          <a:stretch>
            <a:fillRect/>
          </a:stretch>
        </p:blipFill>
        <p:spPr>
          <a:xfrm>
            <a:off x="6452619" y="2487200"/>
            <a:ext cx="5169856" cy="1853345"/>
          </a:xfrm>
          <a:prstGeom prst="rect">
            <a:avLst/>
          </a:prstGeom>
        </p:spPr>
      </p:pic>
    </p:spTree>
    <p:extLst>
      <p:ext uri="{BB962C8B-B14F-4D97-AF65-F5344CB8AC3E}">
        <p14:creationId xmlns:p14="http://schemas.microsoft.com/office/powerpoint/2010/main" val="527544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BCF7FE-C083-42AD-DA58-13DAA562317D}"/>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AFE8669A-1921-598A-0EA5-02E27CE13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1BA5D08-470C-A287-0909-F754177DCB70}"/>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CBC795D5-67B4-4553-940E-9B8081F942D7}"/>
              </a:ext>
            </a:extLst>
          </p:cNvPr>
          <p:cNvSpPr txBox="1"/>
          <p:nvPr/>
        </p:nvSpPr>
        <p:spPr>
          <a:xfrm>
            <a:off x="3787386" y="327890"/>
            <a:ext cx="4845337" cy="783193"/>
          </a:xfrm>
          <a:prstGeom prst="roundRect">
            <a:avLst/>
          </a:prstGeom>
          <a:solidFill>
            <a:srgbClr val="FFFF00"/>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ea typeface="+mn-ea"/>
                <a:cs typeface="+mn-cs"/>
              </a:rPr>
              <a:t>Người</a:t>
            </a:r>
            <a:r>
              <a:rPr kumimoji="0" lang="en-US" sz="4000" b="1" i="0" u="none" strike="noStrike" kern="1200" cap="none" spc="0" normalizeH="0" noProof="0" dirty="0">
                <a:ln>
                  <a:noFill/>
                </a:ln>
                <a:solidFill>
                  <a:srgbClr val="FF0000"/>
                </a:solidFill>
                <a:effectLst/>
                <a:uLnTx/>
                <a:uFillTx/>
                <a:ea typeface="+mn-ea"/>
                <a:cs typeface="+mn-cs"/>
              </a:rPr>
              <a:t> </a:t>
            </a:r>
            <a:r>
              <a:rPr kumimoji="0" lang="en-US" sz="4000" b="1" i="0" u="none" strike="noStrike" kern="1200" cap="none" spc="0" normalizeH="0" noProof="0" dirty="0" err="1">
                <a:ln>
                  <a:noFill/>
                </a:ln>
                <a:solidFill>
                  <a:srgbClr val="FF0000"/>
                </a:solidFill>
                <a:effectLst/>
                <a:uLnTx/>
                <a:uFillTx/>
                <a:ea typeface="+mn-ea"/>
                <a:cs typeface="+mn-cs"/>
              </a:rPr>
              <a:t>làm</a:t>
            </a:r>
            <a:r>
              <a:rPr kumimoji="0" lang="en-US" sz="4000" b="1" i="0" u="none" strike="noStrike" kern="1200" cap="none" spc="0" normalizeH="0" noProof="0" dirty="0">
                <a:ln>
                  <a:noFill/>
                </a:ln>
                <a:solidFill>
                  <a:srgbClr val="FF0000"/>
                </a:solidFill>
                <a:effectLst/>
                <a:uLnTx/>
                <a:uFillTx/>
                <a:ea typeface="+mn-ea"/>
                <a:cs typeface="+mn-cs"/>
              </a:rPr>
              <a:t> </a:t>
            </a:r>
            <a:r>
              <a:rPr kumimoji="0" lang="en-US" sz="4000" b="1" i="0" u="none" strike="noStrike" kern="1200" cap="none" spc="0" normalizeH="0" noProof="0" dirty="0" err="1">
                <a:ln>
                  <a:noFill/>
                </a:ln>
                <a:solidFill>
                  <a:srgbClr val="FF0000"/>
                </a:solidFill>
                <a:effectLst/>
                <a:uLnTx/>
                <a:uFillTx/>
                <a:ea typeface="+mn-ea"/>
                <a:cs typeface="+mn-cs"/>
              </a:rPr>
              <a:t>đồ</a:t>
            </a:r>
            <a:r>
              <a:rPr kumimoji="0" lang="en-US" sz="4000" b="1" i="0" u="none" strike="noStrike" kern="1200" cap="none" spc="0" normalizeH="0" noProof="0" dirty="0">
                <a:ln>
                  <a:noFill/>
                </a:ln>
                <a:solidFill>
                  <a:srgbClr val="FF0000"/>
                </a:solidFill>
                <a:effectLst/>
                <a:uLnTx/>
                <a:uFillTx/>
                <a:ea typeface="+mn-ea"/>
                <a:cs typeface="+mn-cs"/>
              </a:rPr>
              <a:t> </a:t>
            </a:r>
            <a:r>
              <a:rPr kumimoji="0" lang="en-US" sz="4000" b="1" i="0" u="none" strike="noStrike" kern="1200" cap="none" spc="0" normalizeH="0" noProof="0" dirty="0" err="1">
                <a:ln>
                  <a:noFill/>
                </a:ln>
                <a:solidFill>
                  <a:srgbClr val="FF0000"/>
                </a:solidFill>
                <a:effectLst/>
                <a:uLnTx/>
                <a:uFillTx/>
                <a:ea typeface="+mn-ea"/>
                <a:cs typeface="+mn-cs"/>
              </a:rPr>
              <a:t>chơi</a:t>
            </a:r>
            <a:endParaRPr kumimoji="0" lang="en-US" sz="4000" b="1" i="0" u="none" strike="noStrike" kern="1200" cap="none" spc="0" normalizeH="0" baseline="0" noProof="0" dirty="0">
              <a:ln>
                <a:noFill/>
              </a:ln>
              <a:solidFill>
                <a:srgbClr val="FF0000"/>
              </a:solidFill>
              <a:effectLst/>
              <a:uLnTx/>
              <a:uFillTx/>
              <a:ea typeface="+mn-ea"/>
              <a:cs typeface="+mn-cs"/>
            </a:endParaRPr>
          </a:p>
        </p:txBody>
      </p:sp>
      <p:sp>
        <p:nvSpPr>
          <p:cNvPr id="7" name="TextBox 6"/>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046" y="1086376"/>
            <a:ext cx="6986544" cy="52608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1638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11830" y="1614575"/>
            <a:ext cx="12282852" cy="4407535"/>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1387731" y="1934328"/>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281317" y="728856"/>
            <a:ext cx="6023365" cy="1835018"/>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719645" y="281909"/>
              <a:ext cx="10712630" cy="1303285"/>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Theo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nội</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dung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chuyện</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gì</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65" y="2774754"/>
            <a:ext cx="3520533" cy="4083246"/>
          </a:xfrm>
          <a:prstGeom prst="rect">
            <a:avLst/>
          </a:prstGeom>
        </p:spPr>
      </p:pic>
      <p:grpSp>
        <p:nvGrpSpPr>
          <p:cNvPr id="30" name="Group 29">
            <a:extLst>
              <a:ext uri="{FF2B5EF4-FFF2-40B4-BE49-F238E27FC236}">
                <a16:creationId xmlns:a16="http://schemas.microsoft.com/office/drawing/2014/main" id="{A5539F2C-6E94-454E-9BAD-947D6AB32E6C}"/>
              </a:ext>
            </a:extLst>
          </p:cNvPr>
          <p:cNvGrpSpPr/>
          <p:nvPr/>
        </p:nvGrpSpPr>
        <p:grpSpPr>
          <a:xfrm>
            <a:off x="3224719" y="3310587"/>
            <a:ext cx="8782158" cy="3061409"/>
            <a:chOff x="615645" y="178170"/>
            <a:chExt cx="11042382" cy="1632511"/>
          </a:xfrm>
        </p:grpSpPr>
        <p:grpSp>
          <p:nvGrpSpPr>
            <p:cNvPr id="31" name="Group 30">
              <a:extLst>
                <a:ext uri="{FF2B5EF4-FFF2-40B4-BE49-F238E27FC236}">
                  <a16:creationId xmlns:a16="http://schemas.microsoft.com/office/drawing/2014/main" id="{8FE0B993-C655-48C4-BDBC-64624660472C}"/>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a:extLst>
                  <a:ext uri="{FF2B5EF4-FFF2-40B4-BE49-F238E27FC236}">
                    <a16:creationId xmlns:a16="http://schemas.microsoft.com/office/drawing/2014/main" id="{1A3BD9B1-2515-499E-9A1C-F37328244FE5}"/>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4" name="Rectangle: Diagonal Corners Rounded 33">
                <a:extLst>
                  <a:ext uri="{FF2B5EF4-FFF2-40B4-BE49-F238E27FC236}">
                    <a16:creationId xmlns:a16="http://schemas.microsoft.com/office/drawing/2014/main" id="{0E758A91-7CFA-4840-B9B4-5F1FC266CC21}"/>
                  </a:ext>
                </a:extLst>
              </p:cNvPr>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32" name="TextBox 31">
              <a:extLst>
                <a:ext uri="{FF2B5EF4-FFF2-40B4-BE49-F238E27FC236}">
                  <a16:creationId xmlns:a16="http://schemas.microsoft.com/office/drawing/2014/main" id="{69373D0A-0590-4C3C-9803-4DF77B5C3594}"/>
                </a:ext>
              </a:extLst>
            </p:cNvPr>
            <p:cNvSpPr txBox="1"/>
            <p:nvPr/>
          </p:nvSpPr>
          <p:spPr>
            <a:xfrm>
              <a:off x="920315" y="403717"/>
              <a:ext cx="10737712" cy="1069503"/>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Bài</a:t>
              </a:r>
              <a:r>
                <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nói</a:t>
              </a: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về tấm lòng đáng trân trọng nhất của một bạn nhỏ; tìm mọi cách để làm cho người mình yêu quý được vui vẻ và hạnh phúc.</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sp>
        <p:nvSpPr>
          <p:cNvPr id="35" name="Freeform: Shape 34">
            <a:extLst>
              <a:ext uri="{FF2B5EF4-FFF2-40B4-BE49-F238E27FC236}">
                <a16:creationId xmlns:a16="http://schemas.microsoft.com/office/drawing/2014/main" id="{510914A5-FB11-4045-8B8D-C37FA8B6B03B}"/>
              </a:ext>
            </a:extLst>
          </p:cNvPr>
          <p:cNvSpPr/>
          <p:nvPr/>
        </p:nvSpPr>
        <p:spPr>
          <a:xfrm>
            <a:off x="2363874" y="2471661"/>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97734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3" name="Picture 2">
            <a:extLst>
              <a:ext uri="{FF2B5EF4-FFF2-40B4-BE49-F238E27FC236}">
                <a16:creationId xmlns:a16="http://schemas.microsoft.com/office/drawing/2014/main" id="{7BF0E2FA-D5E7-41DA-A896-51E8547E07E3}"/>
              </a:ext>
            </a:extLst>
          </p:cNvPr>
          <p:cNvPicPr>
            <a:picLocks noChangeAspect="1"/>
          </p:cNvPicPr>
          <p:nvPr/>
        </p:nvPicPr>
        <p:blipFill>
          <a:blip r:embed="rId5"/>
          <a:stretch>
            <a:fillRect/>
          </a:stretch>
        </p:blipFill>
        <p:spPr>
          <a:xfrm>
            <a:off x="5289424" y="4219567"/>
            <a:ext cx="6053853" cy="2139881"/>
          </a:xfrm>
          <a:prstGeom prst="rect">
            <a:avLst/>
          </a:prstGeom>
        </p:spPr>
      </p:pic>
    </p:spTree>
    <p:extLst>
      <p:ext uri="{BB962C8B-B14F-4D97-AF65-F5344CB8AC3E}">
        <p14:creationId xmlns:p14="http://schemas.microsoft.com/office/powerpoint/2010/main" val="2541290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127620" y="824460"/>
            <a:ext cx="8440446" cy="3869418"/>
            <a:chOff x="615645" y="178170"/>
            <a:chExt cx="110891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173669" y="400093"/>
              <a:ext cx="10531131" cy="8959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K</a:t>
              </a:r>
              <a:r>
                <a:rPr kumimoji="0" lang="vi-VN" sz="44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ể một câu chuyện về việc mình biết quan tâm tới những người xung quanh</a:t>
              </a:r>
              <a:endParaRPr kumimoji="0" lang="en-US" sz="44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endParaRP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3238512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
            <a:extLst>
              <a:ext uri="{FF2B5EF4-FFF2-40B4-BE49-F238E27FC236}">
                <a16:creationId xmlns:a16="http://schemas.microsoft.com/office/drawing/2014/main" id="{B814E496-BB6A-1CA1-5D08-B838751C7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687" y="5172483"/>
            <a:ext cx="1060468" cy="152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
            <a:extLst>
              <a:ext uri="{FF2B5EF4-FFF2-40B4-BE49-F238E27FC236}">
                <a16:creationId xmlns:a16="http://schemas.microsoft.com/office/drawing/2014/main" id="{0F4B1CD7-385D-BD04-A0C9-D0073C76465B}"/>
              </a:ext>
            </a:extLst>
          </p:cNvPr>
          <p:cNvSpPr/>
          <p:nvPr/>
        </p:nvSpPr>
        <p:spPr>
          <a:xfrm>
            <a:off x="4547648" y="1769965"/>
            <a:ext cx="3607148" cy="514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YÊU CẦU CẦN ĐẠT:</a:t>
            </a:r>
          </a:p>
        </p:txBody>
      </p:sp>
      <p:pic>
        <p:nvPicPr>
          <p:cNvPr id="4" name="图片 71686" descr="11">
            <a:extLst>
              <a:ext uri="{FF2B5EF4-FFF2-40B4-BE49-F238E27FC236}">
                <a16:creationId xmlns:a16="http://schemas.microsoft.com/office/drawing/2014/main" id="{F4FE1DE9-0442-051E-BDE5-C339FCF62BA8}"/>
              </a:ext>
            </a:extLst>
          </p:cNvPr>
          <p:cNvPicPr>
            <a:picLocks noChangeAspect="1"/>
          </p:cNvPicPr>
          <p:nvPr/>
        </p:nvPicPr>
        <p:blipFill>
          <a:blip r:embed="rId3"/>
          <a:stretch>
            <a:fillRect/>
          </a:stretch>
        </p:blipFill>
        <p:spPr>
          <a:xfrm>
            <a:off x="3695023" y="4756686"/>
            <a:ext cx="6957052" cy="1180414"/>
          </a:xfrm>
          <a:prstGeom prst="rect">
            <a:avLst/>
          </a:prstGeom>
          <a:noFill/>
          <a:ln w="9525">
            <a:noFill/>
          </a:ln>
        </p:spPr>
      </p:pic>
      <p:pic>
        <p:nvPicPr>
          <p:cNvPr id="5" name="图片 71688" descr="9">
            <a:extLst>
              <a:ext uri="{FF2B5EF4-FFF2-40B4-BE49-F238E27FC236}">
                <a16:creationId xmlns:a16="http://schemas.microsoft.com/office/drawing/2014/main" id="{9BF0F2AE-F725-61BC-975D-E2CDA9FCB745}"/>
              </a:ext>
            </a:extLst>
          </p:cNvPr>
          <p:cNvPicPr>
            <a:picLocks noChangeAspect="1"/>
          </p:cNvPicPr>
          <p:nvPr/>
        </p:nvPicPr>
        <p:blipFill>
          <a:blip r:embed="rId4"/>
          <a:stretch>
            <a:fillRect/>
          </a:stretch>
        </p:blipFill>
        <p:spPr>
          <a:xfrm>
            <a:off x="3532805" y="2536037"/>
            <a:ext cx="7119270" cy="1140552"/>
          </a:xfrm>
          <a:prstGeom prst="rect">
            <a:avLst/>
          </a:prstGeom>
          <a:noFill/>
          <a:ln w="9525">
            <a:noFill/>
          </a:ln>
        </p:spPr>
      </p:pic>
      <p:pic>
        <p:nvPicPr>
          <p:cNvPr id="6" name="图片 71689" descr="10">
            <a:extLst>
              <a:ext uri="{FF2B5EF4-FFF2-40B4-BE49-F238E27FC236}">
                <a16:creationId xmlns:a16="http://schemas.microsoft.com/office/drawing/2014/main" id="{FFD513BA-9BFD-886C-23FC-C5862ED56CDF}"/>
              </a:ext>
            </a:extLst>
          </p:cNvPr>
          <p:cNvPicPr>
            <a:picLocks noChangeAspect="1"/>
          </p:cNvPicPr>
          <p:nvPr/>
        </p:nvPicPr>
        <p:blipFill>
          <a:blip r:embed="rId5"/>
          <a:stretch>
            <a:fillRect/>
          </a:stretch>
        </p:blipFill>
        <p:spPr>
          <a:xfrm>
            <a:off x="3537747" y="3672671"/>
            <a:ext cx="7063873" cy="1180414"/>
          </a:xfrm>
          <a:prstGeom prst="rect">
            <a:avLst/>
          </a:prstGeom>
          <a:noFill/>
          <a:ln w="9525">
            <a:noFill/>
          </a:ln>
        </p:spPr>
      </p:pic>
      <p:sp>
        <p:nvSpPr>
          <p:cNvPr id="7" name="TextBox 6">
            <a:extLst>
              <a:ext uri="{FF2B5EF4-FFF2-40B4-BE49-F238E27FC236}">
                <a16:creationId xmlns:a16="http://schemas.microsoft.com/office/drawing/2014/main" id="{41C150DB-EFDC-F8D7-6887-EB9CA4537932}"/>
              </a:ext>
            </a:extLst>
          </p:cNvPr>
          <p:cNvSpPr txBox="1"/>
          <p:nvPr/>
        </p:nvSpPr>
        <p:spPr>
          <a:xfrm>
            <a:off x="4294804" y="2663475"/>
            <a:ext cx="6086229" cy="707886"/>
          </a:xfrm>
          <a:prstGeom prst="rect">
            <a:avLst/>
          </a:prstGeom>
          <a:noFill/>
        </p:spPr>
        <p:txBody>
          <a:bodyPr wrap="square" rtlCol="0">
            <a:spAutoFit/>
          </a:bodyPr>
          <a:lstStyle/>
          <a:p>
            <a:pPr lvl="0"/>
            <a:r>
              <a:rPr lang="nl-NL" sz="2000" dirty="0">
                <a:solidFill>
                  <a:srgbClr val="0070C0"/>
                </a:solidFill>
                <a:latin typeface="Arial" panose="020B0604020202020204" pitchFamily="34" charset="0"/>
                <a:cs typeface="Arial" panose="020B0604020202020204" pitchFamily="34" charset="0"/>
              </a:rPr>
              <a:t>Đọc đúng và rõ ràng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làm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đồ</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chơi</a:t>
            </a:r>
            <a:r>
              <a:rPr lang="nl-NL" sz="2000" dirty="0">
                <a:solidFill>
                  <a:srgbClr val="0070C0"/>
                </a:solidFill>
                <a:latin typeface="Arial" panose="020B0604020202020204" pitchFamily="34" charset="0"/>
                <a:cs typeface="Arial" panose="020B0604020202020204" pitchFamily="34" charset="0"/>
              </a:rPr>
              <a:t>; biết nghỉ ngơi đúng chỗ.</a:t>
            </a:r>
            <a:endParaRPr lang="en-US" sz="2000" dirty="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4C8A241-0B5C-6CB9-FF35-45D345865319}"/>
              </a:ext>
            </a:extLst>
          </p:cNvPr>
          <p:cNvSpPr txBox="1"/>
          <p:nvPr/>
        </p:nvSpPr>
        <p:spPr>
          <a:xfrm>
            <a:off x="4325893" y="3839350"/>
            <a:ext cx="5914791" cy="707886"/>
          </a:xfrm>
          <a:prstGeom prst="rect">
            <a:avLst/>
          </a:prstGeom>
          <a:noFill/>
        </p:spPr>
        <p:txBody>
          <a:bodyPr wrap="square" rtlCol="0">
            <a:spAutoFit/>
          </a:bodyPr>
          <a:lstStyle/>
          <a:p>
            <a:r>
              <a:rPr lang="vi-VN" altLang="zh-CN" sz="2000" dirty="0" err="1">
                <a:solidFill>
                  <a:srgbClr val="0000FF"/>
                </a:solidFill>
                <a:cs typeface="Arial" panose="020B0604020202020204" pitchFamily="34" charset="0"/>
              </a:rPr>
              <a:t>Trả</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lời</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được</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các</a:t>
            </a:r>
            <a:r>
              <a:rPr lang="vi-VN" altLang="zh-CN" sz="2000" dirty="0">
                <a:solidFill>
                  <a:srgbClr val="0000FF"/>
                </a:solidFill>
                <a:cs typeface="Arial" panose="020B0604020202020204" pitchFamily="34" charset="0"/>
              </a:rPr>
              <a:t> câu </a:t>
            </a:r>
            <a:r>
              <a:rPr lang="vi-VN" altLang="zh-CN" sz="2000" dirty="0" err="1">
                <a:solidFill>
                  <a:srgbClr val="0000FF"/>
                </a:solidFill>
                <a:cs typeface="Arial" panose="020B0604020202020204" pitchFamily="34" charset="0"/>
              </a:rPr>
              <a:t>hỏi</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của</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bài</a:t>
            </a:r>
            <a:r>
              <a:rPr lang="en-US"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Hiểu</a:t>
            </a:r>
            <a:r>
              <a:rPr lang="en-US" altLang="zh-CN" sz="2000" dirty="0">
                <a:solidFill>
                  <a:srgbClr val="0000FF"/>
                </a:solidFill>
                <a:latin typeface="Arial" panose="020B0604020202020204" pitchFamily="34" charset="0"/>
                <a:cs typeface="Arial" panose="020B0604020202020204" pitchFamily="34" charset="0"/>
              </a:rPr>
              <a:t> </a:t>
            </a:r>
            <a:r>
              <a:rPr lang="en-US" altLang="zh-CN" sz="2000" dirty="0" err="1">
                <a:solidFill>
                  <a:srgbClr val="0000FF"/>
                </a:solidFill>
                <a:latin typeface="Arial" panose="020B0604020202020204" pitchFamily="34" charset="0"/>
                <a:cs typeface="Arial" panose="020B0604020202020204" pitchFamily="34" charset="0"/>
              </a:rPr>
              <a:t>được</a:t>
            </a:r>
            <a:r>
              <a:rPr lang="vi-VN" altLang="zh-CN" sz="2000" dirty="0">
                <a:solidFill>
                  <a:srgbClr val="0000FF"/>
                </a:solidFill>
                <a:cs typeface="Arial" panose="020B0604020202020204" pitchFamily="34" charset="0"/>
              </a:rPr>
              <a:t> nội dung </a:t>
            </a:r>
            <a:r>
              <a:rPr lang="en-US" altLang="zh-CN" sz="2000" dirty="0" err="1">
                <a:solidFill>
                  <a:srgbClr val="0000FF"/>
                </a:solidFill>
                <a:latin typeface="Arial" panose="020B0604020202020204" pitchFamily="34" charset="0"/>
                <a:cs typeface="Arial" panose="020B0604020202020204" pitchFamily="34" charset="0"/>
              </a:rPr>
              <a:t>và</a:t>
            </a:r>
            <a:r>
              <a:rPr lang="en-US" altLang="zh-CN" sz="2000" dirty="0">
                <a:solidFill>
                  <a:srgbClr val="0000FF"/>
                </a:solidFill>
                <a:latin typeface="Arial" panose="020B0604020202020204" pitchFamily="34" charset="0"/>
                <a:cs typeface="Arial" panose="020B0604020202020204" pitchFamily="34" charset="0"/>
              </a:rPr>
              <a:t> ý </a:t>
            </a:r>
            <a:r>
              <a:rPr lang="en-US" altLang="zh-CN" sz="2000" dirty="0" err="1">
                <a:solidFill>
                  <a:srgbClr val="0000FF"/>
                </a:solidFill>
                <a:latin typeface="Arial" panose="020B0604020202020204" pitchFamily="34" charset="0"/>
                <a:cs typeface="Arial" panose="020B0604020202020204" pitchFamily="34" charset="0"/>
              </a:rPr>
              <a:t>nghĩa</a:t>
            </a:r>
            <a:r>
              <a:rPr lang="en-US" altLang="zh-CN" sz="2000" dirty="0">
                <a:solidFill>
                  <a:srgbClr val="0000FF"/>
                </a:solidFill>
                <a:latin typeface="Arial" panose="020B0604020202020204" pitchFamily="34" charset="0"/>
                <a:cs typeface="Arial" panose="020B0604020202020204" pitchFamily="34" charset="0"/>
              </a:rPr>
              <a:t> </a:t>
            </a:r>
            <a:r>
              <a:rPr lang="en-US" altLang="zh-CN" sz="2000" dirty="0" err="1">
                <a:solidFill>
                  <a:srgbClr val="0000FF"/>
                </a:solidFill>
                <a:latin typeface="Arial" panose="020B0604020202020204" pitchFamily="34" charset="0"/>
                <a:cs typeface="Arial" panose="020B0604020202020204" pitchFamily="34" charset="0"/>
              </a:rPr>
              <a:t>của</a:t>
            </a:r>
            <a:r>
              <a:rPr lang="en-US" altLang="zh-CN" sz="2000" dirty="0">
                <a:solidFill>
                  <a:srgbClr val="0000FF"/>
                </a:solidFill>
                <a:latin typeface="Arial" panose="020B0604020202020204" pitchFamily="34" charset="0"/>
                <a:cs typeface="Arial" panose="020B0604020202020204" pitchFamily="34" charset="0"/>
              </a:rPr>
              <a:t> </a:t>
            </a:r>
            <a:r>
              <a:rPr lang="en-US" altLang="zh-CN" sz="2000" dirty="0" err="1">
                <a:solidFill>
                  <a:srgbClr val="0000FF"/>
                </a:solidFill>
                <a:latin typeface="Arial" panose="020B0604020202020204" pitchFamily="34" charset="0"/>
                <a:cs typeface="Arial" panose="020B0604020202020204" pitchFamily="34" charset="0"/>
              </a:rPr>
              <a:t>bài</a:t>
            </a:r>
            <a:endParaRPr lang="zh-CN" altLang="en-US" sz="2000" dirty="0">
              <a:solidFill>
                <a:srgbClr val="0000FF"/>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71BA7E-02A7-8ADC-AA94-3AA530300289}"/>
              </a:ext>
            </a:extLst>
          </p:cNvPr>
          <p:cNvSpPr/>
          <p:nvPr/>
        </p:nvSpPr>
        <p:spPr>
          <a:xfrm>
            <a:off x="4325893" y="5064483"/>
            <a:ext cx="6195492" cy="461665"/>
          </a:xfrm>
          <a:prstGeom prst="rect">
            <a:avLst/>
          </a:prstGeom>
        </p:spPr>
        <p:txBody>
          <a:bodyPr wrap="square">
            <a:spAutoFit/>
          </a:bodyPr>
          <a:lstStyle/>
          <a:p>
            <a:r>
              <a:rPr lang="nl-NL" sz="2400" dirty="0"/>
              <a:t>Biết quan tâm tới những người xung quanh. </a:t>
            </a:r>
            <a:endParaRPr lang="en-US" sz="2400" dirty="0">
              <a:solidFill>
                <a:srgbClr val="0000FF"/>
              </a:solidFill>
              <a:latin typeface="Arial" panose="020B0604020202020204" pitchFamily="34" charset="0"/>
              <a:cs typeface="Arial" panose="020B0604020202020204" pitchFamily="34" charset="0"/>
            </a:endParaRPr>
          </a:p>
        </p:txBody>
      </p:sp>
      <p:sp>
        <p:nvSpPr>
          <p:cNvPr id="10" name="Flowchart: Connector 9">
            <a:extLst>
              <a:ext uri="{FF2B5EF4-FFF2-40B4-BE49-F238E27FC236}">
                <a16:creationId xmlns:a16="http://schemas.microsoft.com/office/drawing/2014/main" id="{B391D491-0039-F473-16FC-7C3E8C8F9E48}"/>
              </a:ext>
            </a:extLst>
          </p:cNvPr>
          <p:cNvSpPr/>
          <p:nvPr/>
        </p:nvSpPr>
        <p:spPr>
          <a:xfrm>
            <a:off x="3406027" y="2663475"/>
            <a:ext cx="762000" cy="6858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1</a:t>
            </a:r>
          </a:p>
        </p:txBody>
      </p:sp>
      <p:sp>
        <p:nvSpPr>
          <p:cNvPr id="11" name="Flowchart: Connector 10">
            <a:extLst>
              <a:ext uri="{FF2B5EF4-FFF2-40B4-BE49-F238E27FC236}">
                <a16:creationId xmlns:a16="http://schemas.microsoft.com/office/drawing/2014/main" id="{6BF16179-8461-1F7C-3B2F-02374960F017}"/>
              </a:ext>
            </a:extLst>
          </p:cNvPr>
          <p:cNvSpPr/>
          <p:nvPr/>
        </p:nvSpPr>
        <p:spPr>
          <a:xfrm>
            <a:off x="3367411" y="3799379"/>
            <a:ext cx="762000" cy="712362"/>
          </a:xfrm>
          <a:prstGeom prst="flowChartConnector">
            <a:avLst/>
          </a:prstGeom>
          <a:solidFill>
            <a:srgbClr val="F1C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2</a:t>
            </a:r>
          </a:p>
        </p:txBody>
      </p:sp>
      <p:sp>
        <p:nvSpPr>
          <p:cNvPr id="12" name="Flowchart: Connector 11">
            <a:extLst>
              <a:ext uri="{FF2B5EF4-FFF2-40B4-BE49-F238E27FC236}">
                <a16:creationId xmlns:a16="http://schemas.microsoft.com/office/drawing/2014/main" id="{0BBBE5CA-388A-1F79-C022-D58D28A8B240}"/>
              </a:ext>
            </a:extLst>
          </p:cNvPr>
          <p:cNvSpPr/>
          <p:nvPr/>
        </p:nvSpPr>
        <p:spPr>
          <a:xfrm>
            <a:off x="3367411" y="4836361"/>
            <a:ext cx="762000" cy="72461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3</a:t>
            </a:r>
          </a:p>
        </p:txBody>
      </p:sp>
      <p:pic>
        <p:nvPicPr>
          <p:cNvPr id="13" name="图片 5">
            <a:extLst>
              <a:ext uri="{FF2B5EF4-FFF2-40B4-BE49-F238E27FC236}">
                <a16:creationId xmlns:a16="http://schemas.microsoft.com/office/drawing/2014/main" id="{514BDB1F-464F-F9B3-ADF9-0E8729C6C9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751" y="3218648"/>
            <a:ext cx="3639352" cy="3639352"/>
          </a:xfrm>
          <a:prstGeom prst="rect">
            <a:avLst/>
          </a:prstGeom>
        </p:spPr>
      </p:pic>
    </p:spTree>
    <p:extLst>
      <p:ext uri="{BB962C8B-B14F-4D97-AF65-F5344CB8AC3E}">
        <p14:creationId xmlns:p14="http://schemas.microsoft.com/office/powerpoint/2010/main" val="11867846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2" name="Picture 11">
            <a:extLst>
              <a:ext uri="{FF2B5EF4-FFF2-40B4-BE49-F238E27FC236}">
                <a16:creationId xmlns:a16="http://schemas.microsoft.com/office/drawing/2014/main" id="{78481401-AF31-413C-B407-FB94611EC252}"/>
              </a:ext>
            </a:extLst>
          </p:cNvPr>
          <p:cNvPicPr>
            <a:picLocks noChangeAspect="1"/>
          </p:cNvPicPr>
          <p:nvPr/>
        </p:nvPicPr>
        <p:blipFill>
          <a:blip r:embed="rId7"/>
          <a:stretch>
            <a:fillRect/>
          </a:stretch>
        </p:blipFill>
        <p:spPr>
          <a:xfrm>
            <a:off x="3365493" y="1758091"/>
            <a:ext cx="6719203" cy="3129680"/>
          </a:xfrm>
          <a:prstGeom prst="rect">
            <a:avLst/>
          </a:prstGeom>
        </p:spPr>
      </p:pic>
      <p:sp>
        <p:nvSpPr>
          <p:cNvPr id="10" name="TextBox 9"/>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623034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12" name="Group 11">
            <a:extLst>
              <a:ext uri="{FF2B5EF4-FFF2-40B4-BE49-F238E27FC236}">
                <a16:creationId xmlns:a16="http://schemas.microsoft.com/office/drawing/2014/main" id="{AEC2839E-D8CA-059E-EA24-6073973F55C7}"/>
              </a:ext>
            </a:extLst>
          </p:cNvPr>
          <p:cNvGrpSpPr/>
          <p:nvPr/>
        </p:nvGrpSpPr>
        <p:grpSpPr>
          <a:xfrm>
            <a:off x="9487810" y="328830"/>
            <a:ext cx="2085276" cy="559643"/>
            <a:chOff x="2834082" y="693066"/>
            <a:chExt cx="4225200" cy="629994"/>
          </a:xfrm>
        </p:grpSpPr>
        <p:sp>
          <p:nvSpPr>
            <p:cNvPr id="14" name="Rounded Rectangle 8">
              <a:extLst>
                <a:ext uri="{FF2B5EF4-FFF2-40B4-BE49-F238E27FC236}">
                  <a16:creationId xmlns:a16="http://schemas.microsoft.com/office/drawing/2014/main" id="{DAB9C2EE-E8F1-7B16-6752-F43705473CF4}"/>
                </a:ext>
              </a:extLst>
            </p:cNvPr>
            <p:cNvSpPr/>
            <p:nvPr/>
          </p:nvSpPr>
          <p:spPr>
            <a:xfrm>
              <a:off x="3435635" y="693066"/>
              <a:ext cx="3623647"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rPr>
                <a:t>Đọc</a:t>
              </a:r>
              <a:r>
                <a:rPr kumimoji="0" lang="en-US" altLang="zh-CN" sz="2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2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pic>
          <p:nvPicPr>
            <p:cNvPr id="15" name="Picture 14">
              <a:extLst>
                <a:ext uri="{FF2B5EF4-FFF2-40B4-BE49-F238E27FC236}">
                  <a16:creationId xmlns:a16="http://schemas.microsoft.com/office/drawing/2014/main" id="{0B486C43-9463-41AB-5C44-0FAF876A20B1}"/>
                </a:ext>
              </a:extLst>
            </p:cNvPr>
            <p:cNvPicPr>
              <a:picLocks noChangeAspect="1"/>
            </p:cNvPicPr>
            <p:nvPr/>
          </p:nvPicPr>
          <p:blipFill>
            <a:blip r:embed="rId3"/>
            <a:stretch>
              <a:fillRect/>
            </a:stretch>
          </p:blipFill>
          <p:spPr>
            <a:xfrm rot="16200000">
              <a:off x="3125635" y="401514"/>
              <a:ext cx="629993" cy="1213099"/>
            </a:xfrm>
            <a:prstGeom prst="rect">
              <a:avLst/>
            </a:prstGeom>
          </p:spPr>
        </p:pic>
      </p:gr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mn-ea"/>
                <a:cs typeface="+mn-cs"/>
              </a:rPr>
              <a:t>SGK/137</a:t>
            </a:r>
          </a:p>
        </p:txBody>
      </p:sp>
    </p:spTree>
    <p:extLst>
      <p:ext uri="{BB962C8B-B14F-4D97-AF65-F5344CB8AC3E}">
        <p14:creationId xmlns:p14="http://schemas.microsoft.com/office/powerpoint/2010/main" val="246574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sp>
        <p:nvSpPr>
          <p:cNvPr id="33" name="Teardrop 32">
            <a:extLst>
              <a:ext uri="{FF2B5EF4-FFF2-40B4-BE49-F238E27FC236}">
                <a16:creationId xmlns:a16="http://schemas.microsoft.com/office/drawing/2014/main" id="{52E52692-8C49-44A5-AE8A-A1A651408AE9}"/>
              </a:ext>
            </a:extLst>
          </p:cNvPr>
          <p:cNvSpPr/>
          <p:nvPr/>
        </p:nvSpPr>
        <p:spPr>
          <a:xfrm>
            <a:off x="6050873" y="972195"/>
            <a:ext cx="359759" cy="404321"/>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34" name="Teardrop 33">
            <a:extLst>
              <a:ext uri="{FF2B5EF4-FFF2-40B4-BE49-F238E27FC236}">
                <a16:creationId xmlns:a16="http://schemas.microsoft.com/office/drawing/2014/main" id="{52E52692-8C49-44A5-AE8A-A1A651408AE9}"/>
              </a:ext>
            </a:extLst>
          </p:cNvPr>
          <p:cNvSpPr/>
          <p:nvPr/>
        </p:nvSpPr>
        <p:spPr>
          <a:xfrm>
            <a:off x="5960913" y="3374567"/>
            <a:ext cx="361230" cy="37152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35" name="Teardrop 34">
            <a:extLst>
              <a:ext uri="{FF2B5EF4-FFF2-40B4-BE49-F238E27FC236}">
                <a16:creationId xmlns:a16="http://schemas.microsoft.com/office/drawing/2014/main" id="{52E52692-8C49-44A5-AE8A-A1A651408AE9}"/>
              </a:ext>
            </a:extLst>
          </p:cNvPr>
          <p:cNvSpPr/>
          <p:nvPr/>
        </p:nvSpPr>
        <p:spPr>
          <a:xfrm>
            <a:off x="296072" y="4086380"/>
            <a:ext cx="398414" cy="367633"/>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1</a:t>
            </a:r>
          </a:p>
        </p:txBody>
      </p:sp>
      <p:grpSp>
        <p:nvGrpSpPr>
          <p:cNvPr id="15" name="Group 14">
            <a:extLst>
              <a:ext uri="{FF2B5EF4-FFF2-40B4-BE49-F238E27FC236}">
                <a16:creationId xmlns:a16="http://schemas.microsoft.com/office/drawing/2014/main" id="{CCA81694-810B-8465-BFA2-9D5EE937A946}"/>
              </a:ext>
            </a:extLst>
          </p:cNvPr>
          <p:cNvGrpSpPr/>
          <p:nvPr/>
        </p:nvGrpSpPr>
        <p:grpSpPr>
          <a:xfrm>
            <a:off x="9162733" y="463578"/>
            <a:ext cx="2476827" cy="653170"/>
            <a:chOff x="2970998" y="721599"/>
            <a:chExt cx="3956739" cy="567210"/>
          </a:xfrm>
        </p:grpSpPr>
        <p:sp>
          <p:nvSpPr>
            <p:cNvPr id="16" name="Rounded Rectangle 8">
              <a:extLst>
                <a:ext uri="{FF2B5EF4-FFF2-40B4-BE49-F238E27FC236}">
                  <a16:creationId xmlns:a16="http://schemas.microsoft.com/office/drawing/2014/main" id="{B7EA3C35-6BBD-4D64-0ED7-D9FA1DC76A0F}"/>
                </a:ext>
              </a:extLst>
            </p:cNvPr>
            <p:cNvSpPr/>
            <p:nvPr/>
          </p:nvSpPr>
          <p:spPr>
            <a:xfrm>
              <a:off x="3042745" y="755850"/>
              <a:ext cx="3884992"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rPr>
                <a:t>Chia </a:t>
              </a:r>
              <a:r>
                <a:rPr kumimoji="0" lang="en-US" altLang="zh-CN" sz="2800" b="1" i="0" u="none" strike="noStrike" kern="0" cap="none" spc="0" normalizeH="0" baseline="0" noProof="0" dirty="0" err="1">
                  <a:ln>
                    <a:noFill/>
                  </a:ln>
                  <a:solidFill>
                    <a:srgbClr val="FF0000"/>
                  </a:solidFill>
                  <a:effectLst/>
                  <a:uLnTx/>
                  <a:uFillTx/>
                  <a:latin typeface="Arial" panose="020B0604020202020204" pitchFamily="34" charset="0"/>
                  <a:ea typeface="inpin heiti" charset="-122"/>
                  <a:cs typeface="Arial" panose="020B0604020202020204" pitchFamily="34" charset="0"/>
                </a:rPr>
                <a:t>đoạn</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18" name="Picture 17">
              <a:extLst>
                <a:ext uri="{FF2B5EF4-FFF2-40B4-BE49-F238E27FC236}">
                  <a16:creationId xmlns:a16="http://schemas.microsoft.com/office/drawing/2014/main" id="{4217A120-C145-9884-076F-638DA9DD74EF}"/>
                </a:ext>
              </a:extLst>
            </p:cNvPr>
            <p:cNvPicPr>
              <a:picLocks noChangeAspect="1"/>
            </p:cNvPicPr>
            <p:nvPr/>
          </p:nvPicPr>
          <p:blipFill>
            <a:blip r:embed="rId6"/>
            <a:stretch>
              <a:fillRect/>
            </a:stretch>
          </p:blipFill>
          <p:spPr>
            <a:xfrm rot="16200000">
              <a:off x="3233496" y="459101"/>
              <a:ext cx="567210" cy="1092205"/>
            </a:xfrm>
            <a:prstGeom prst="rect">
              <a:avLst/>
            </a:prstGeom>
            <a:ln>
              <a:noFill/>
            </a:ln>
          </p:spPr>
        </p:pic>
      </p:grpSp>
    </p:spTree>
    <p:extLst>
      <p:ext uri="{BB962C8B-B14F-4D97-AF65-F5344CB8AC3E}">
        <p14:creationId xmlns:p14="http://schemas.microsoft.com/office/powerpoint/2010/main" val="121027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grpSp>
        <p:nvGrpSpPr>
          <p:cNvPr id="27" name="Group 26">
            <a:extLst>
              <a:ext uri="{FF2B5EF4-FFF2-40B4-BE49-F238E27FC236}">
                <a16:creationId xmlns:a16="http://schemas.microsoft.com/office/drawing/2014/main" id="{CCA81694-810B-8465-BFA2-9D5EE937A946}"/>
              </a:ext>
            </a:extLst>
          </p:cNvPr>
          <p:cNvGrpSpPr/>
          <p:nvPr/>
        </p:nvGrpSpPr>
        <p:grpSpPr>
          <a:xfrm>
            <a:off x="7920877" y="477579"/>
            <a:ext cx="3788523" cy="653170"/>
            <a:chOff x="2247161" y="712373"/>
            <a:chExt cx="6539516" cy="567210"/>
          </a:xfrm>
        </p:grpSpPr>
        <p:sp>
          <p:nvSpPr>
            <p:cNvPr id="31" name="Rounded Rectangle 8">
              <a:extLst>
                <a:ext uri="{FF2B5EF4-FFF2-40B4-BE49-F238E27FC236}">
                  <a16:creationId xmlns:a16="http://schemas.microsoft.com/office/drawing/2014/main" id="{B7EA3C35-6BBD-4D64-0ED7-D9FA1DC76A0F}"/>
                </a:ext>
              </a:extLst>
            </p:cNvPr>
            <p:cNvSpPr/>
            <p:nvPr/>
          </p:nvSpPr>
          <p:spPr>
            <a:xfrm>
              <a:off x="3127531" y="729393"/>
              <a:ext cx="5659146"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nối</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tiếp</a:t>
              </a:r>
              <a:r>
                <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rPr>
                <a:t> </a:t>
              </a:r>
              <a:r>
                <a:rPr kumimoji="0" lang="en-US" altLang="zh-CN" sz="2800" b="1" i="0" u="none" strike="noStrike" kern="0" cap="none" spc="0" normalizeH="0" baseline="0" noProof="0" dirty="0" err="1">
                  <a:ln>
                    <a:noFill/>
                  </a:ln>
                  <a:solidFill>
                    <a:srgbClr val="FF0000"/>
                  </a:solidFill>
                  <a:effectLst/>
                  <a:uLnTx/>
                  <a:uFillTx/>
                  <a:latin typeface="Arial" panose="020B0604020202020204" pitchFamily="34" charset="0"/>
                  <a:ea typeface="inpin heiti" charset="-122"/>
                  <a:cs typeface="Arial" panose="020B0604020202020204" pitchFamily="34" charset="0"/>
                </a:rPr>
                <a:t>đoạn</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32" name="Picture 31">
              <a:extLst>
                <a:ext uri="{FF2B5EF4-FFF2-40B4-BE49-F238E27FC236}">
                  <a16:creationId xmlns:a16="http://schemas.microsoft.com/office/drawing/2014/main" id="{4217A120-C145-9884-076F-638DA9DD74EF}"/>
                </a:ext>
              </a:extLst>
            </p:cNvPr>
            <p:cNvPicPr>
              <a:picLocks noChangeAspect="1"/>
            </p:cNvPicPr>
            <p:nvPr/>
          </p:nvPicPr>
          <p:blipFill>
            <a:blip r:embed="rId6"/>
            <a:stretch>
              <a:fillRect/>
            </a:stretch>
          </p:blipFill>
          <p:spPr>
            <a:xfrm rot="16200000">
              <a:off x="2509659" y="449875"/>
              <a:ext cx="567210" cy="1092206"/>
            </a:xfrm>
            <a:prstGeom prst="rect">
              <a:avLst/>
            </a:prstGeom>
            <a:ln>
              <a:noFill/>
            </a:ln>
          </p:spPr>
        </p:pic>
      </p:grpSp>
      <p:sp>
        <p:nvSpPr>
          <p:cNvPr id="33" name="Teardrop 32">
            <a:extLst>
              <a:ext uri="{FF2B5EF4-FFF2-40B4-BE49-F238E27FC236}">
                <a16:creationId xmlns:a16="http://schemas.microsoft.com/office/drawing/2014/main" id="{52E52692-8C49-44A5-AE8A-A1A651408AE9}"/>
              </a:ext>
            </a:extLst>
          </p:cNvPr>
          <p:cNvSpPr/>
          <p:nvPr/>
        </p:nvSpPr>
        <p:spPr>
          <a:xfrm>
            <a:off x="6050874" y="972196"/>
            <a:ext cx="389256" cy="37482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2</a:t>
            </a:r>
          </a:p>
        </p:txBody>
      </p:sp>
      <p:sp>
        <p:nvSpPr>
          <p:cNvPr id="34" name="Teardrop 33">
            <a:extLst>
              <a:ext uri="{FF2B5EF4-FFF2-40B4-BE49-F238E27FC236}">
                <a16:creationId xmlns:a16="http://schemas.microsoft.com/office/drawing/2014/main" id="{52E52692-8C49-44A5-AE8A-A1A651408AE9}"/>
              </a:ext>
            </a:extLst>
          </p:cNvPr>
          <p:cNvSpPr/>
          <p:nvPr/>
        </p:nvSpPr>
        <p:spPr>
          <a:xfrm>
            <a:off x="5960913" y="3374567"/>
            <a:ext cx="380894" cy="351860"/>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3</a:t>
            </a:r>
          </a:p>
        </p:txBody>
      </p:sp>
      <p:sp>
        <p:nvSpPr>
          <p:cNvPr id="35" name="Teardrop 34">
            <a:extLst>
              <a:ext uri="{FF2B5EF4-FFF2-40B4-BE49-F238E27FC236}">
                <a16:creationId xmlns:a16="http://schemas.microsoft.com/office/drawing/2014/main" id="{52E52692-8C49-44A5-AE8A-A1A651408AE9}"/>
              </a:ext>
            </a:extLst>
          </p:cNvPr>
          <p:cNvSpPr/>
          <p:nvPr/>
        </p:nvSpPr>
        <p:spPr>
          <a:xfrm>
            <a:off x="296072" y="4086380"/>
            <a:ext cx="351682" cy="38729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1</a:t>
            </a:r>
          </a:p>
        </p:txBody>
      </p:sp>
    </p:spTree>
    <p:extLst>
      <p:ext uri="{BB962C8B-B14F-4D97-AF65-F5344CB8AC3E}">
        <p14:creationId xmlns:p14="http://schemas.microsoft.com/office/powerpoint/2010/main" val="408241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1667</TotalTime>
  <Words>1424</Words>
  <Application>Microsoft Office PowerPoint</Application>
  <PresentationFormat>Màn hình rộng</PresentationFormat>
  <Paragraphs>156</Paragraphs>
  <Slides>42</Slides>
  <Notes>33</Notes>
  <HiddenSlides>0</HiddenSlides>
  <MMClips>0</MMClips>
  <ScaleCrop>false</ScaleCrop>
  <HeadingPairs>
    <vt:vector size="6" baseType="variant">
      <vt:variant>
        <vt:lpstr>Phông được Dùng</vt:lpstr>
      </vt:variant>
      <vt:variant>
        <vt:i4>9</vt:i4>
      </vt:variant>
      <vt:variant>
        <vt:lpstr>Chủ đề</vt:lpstr>
      </vt:variant>
      <vt:variant>
        <vt:i4>6</vt:i4>
      </vt:variant>
      <vt:variant>
        <vt:lpstr>Tiêu đề Bản chiếu</vt:lpstr>
      </vt:variant>
      <vt:variant>
        <vt:i4>42</vt:i4>
      </vt:variant>
    </vt:vector>
  </HeadingPairs>
  <TitlesOfParts>
    <vt:vector size="57" baseType="lpstr">
      <vt:lpstr>等线</vt:lpstr>
      <vt:lpstr>微软雅黑</vt:lpstr>
      <vt:lpstr>Algerian</vt:lpstr>
      <vt:lpstr>Arial</vt:lpstr>
      <vt:lpstr>Arial-Rounded</vt:lpstr>
      <vt:lpstr>Calibri</vt:lpstr>
      <vt:lpstr>Cambria</vt:lpstr>
      <vt:lpstr>Times New Roman</vt:lpstr>
      <vt:lpstr>字魂20号-石头体</vt:lpstr>
      <vt:lpstr>3_Office Theme</vt:lpstr>
      <vt:lpstr>2_Office 主题​​</vt:lpstr>
      <vt:lpstr>4_Office 主题​​</vt:lpstr>
      <vt:lpstr>www.jpppt.com</vt:lpstr>
      <vt:lpstr>2_www.jpppt.com</vt:lpstr>
      <vt:lpstr>6_www.jpppt.com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202</cp:revision>
  <dcterms:created xsi:type="dcterms:W3CDTF">2022-08-30T00:09:52Z</dcterms:created>
  <dcterms:modified xsi:type="dcterms:W3CDTF">2025-01-02T07:20:07Z</dcterms:modified>
</cp:coreProperties>
</file>