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0" r:id="rId2"/>
    <p:sldMasterId id="2147483725" r:id="rId3"/>
  </p:sldMasterIdLst>
  <p:notesMasterIdLst>
    <p:notesMasterId r:id="rId9"/>
  </p:notesMasterIdLst>
  <p:sldIdLst>
    <p:sldId id="257" r:id="rId4"/>
    <p:sldId id="571" r:id="rId5"/>
    <p:sldId id="574" r:id="rId6"/>
    <p:sldId id="577" r:id="rId7"/>
    <p:sldId id="29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3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45E177-458D-4958-A67C-32767D59F15A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28416D-6F95-4774-9750-C074DA900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254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</a:t>
            </a:r>
            <a:r>
              <a:rPr lang="en-US" altLang="zh-CN" dirty="0" err="1"/>
              <a:t>Zalo</a:t>
            </a:r>
            <a:r>
              <a:rPr lang="en-US" altLang="zh-CN" dirty="0"/>
              <a:t> 0972.115.126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C31718-166E-4135-8CAA-11B36AFD740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3312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C31718-166E-4135-8CAA-11B36AFD740F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>
                <a:defRPr/>
              </a:pPr>
              <a:t>3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21370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C31718-166E-4135-8CAA-11B36AFD740F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>
                <a:defRPr/>
              </a:pPr>
              <a:t>4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372820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C31718-166E-4135-8CAA-11B36AFD740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4368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62081596-4BE4-4D08-A58C-4E9A548309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C5B485D-8CA7-4CE9-9BD0-F6CAE0DC328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0354"/>
            <a:ext cx="8361802" cy="574764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BA0696E-4B6D-4764-94DE-C249F5C480C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2983" y="5036936"/>
            <a:ext cx="2798369" cy="1821064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C13171BF-B997-42EC-B2B2-D14EFC6A6A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4" r="31544"/>
          <a:stretch/>
        </p:blipFill>
        <p:spPr>
          <a:xfrm>
            <a:off x="10039299" y="-1"/>
            <a:ext cx="2152701" cy="290845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1B005E6E-3EFC-449A-80AC-D9222C3C3C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52"/>
          <a:stretch/>
        </p:blipFill>
        <p:spPr>
          <a:xfrm>
            <a:off x="8791461" y="0"/>
            <a:ext cx="1839816" cy="134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38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62081596-4BE4-4D08-A58C-4E9A548309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C5B485D-8CA7-4CE9-9BD0-F6CAE0DC328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0354"/>
            <a:ext cx="8361802" cy="574764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BA0696E-4B6D-4764-94DE-C249F5C480C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2983" y="5036936"/>
            <a:ext cx="2798369" cy="1821064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C13171BF-B997-42EC-B2B2-D14EFC6A6A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4" r="31544"/>
          <a:stretch/>
        </p:blipFill>
        <p:spPr>
          <a:xfrm>
            <a:off x="10039299" y="-1"/>
            <a:ext cx="2152701" cy="290845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1B005E6E-3EFC-449A-80AC-D9222C3C3C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52"/>
          <a:stretch/>
        </p:blipFill>
        <p:spPr>
          <a:xfrm>
            <a:off x="8791461" y="0"/>
            <a:ext cx="1839816" cy="134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943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A25A5DBA-31C7-44D4-B88A-56A973CA63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D616D68-CB9E-4FFD-8C31-09E6F837B1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36" y="4441937"/>
            <a:ext cx="3712684" cy="241606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F941490-D6BC-4BC9-9599-1286B5605D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4" r="31544"/>
          <a:stretch/>
        </p:blipFill>
        <p:spPr>
          <a:xfrm>
            <a:off x="10039299" y="-1"/>
            <a:ext cx="2152701" cy="290845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773DA5A-5A91-4AE5-9304-B5B0692882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52"/>
          <a:stretch/>
        </p:blipFill>
        <p:spPr>
          <a:xfrm>
            <a:off x="8791461" y="0"/>
            <a:ext cx="1839816" cy="134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00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9CC7CAC7-0C09-4B28-8540-75571BB764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2E8810F-ADBC-4AB8-B094-F2A24FD1D2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819"/>
          <a:stretch/>
        </p:blipFill>
        <p:spPr>
          <a:xfrm flipH="1">
            <a:off x="0" y="2616137"/>
            <a:ext cx="12192000" cy="425288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328F42A5-D6B1-41E4-AE9E-5A6D9A4ACC9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201" y="4428962"/>
            <a:ext cx="2666081" cy="173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922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2A91486A-023B-4491-B288-65548C07C3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D57266BB-0252-4F9A-A112-287B204F2924}"/>
              </a:ext>
            </a:extLst>
          </p:cNvPr>
          <p:cNvSpPr/>
          <p:nvPr userDrawn="1"/>
        </p:nvSpPr>
        <p:spPr>
          <a:xfrm>
            <a:off x="1057619" y="669273"/>
            <a:ext cx="10091451" cy="5489155"/>
          </a:xfrm>
          <a:prstGeom prst="roundRect">
            <a:avLst>
              <a:gd name="adj" fmla="val 5217"/>
            </a:avLst>
          </a:prstGeom>
          <a:solidFill>
            <a:schemeClr val="bg1">
              <a:alpha val="80000"/>
            </a:schemeClr>
          </a:solidFill>
          <a:ln w="63500">
            <a:solidFill>
              <a:schemeClr val="accent4">
                <a:lumMod val="50000"/>
              </a:schemeClr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683455B6-7970-422A-88B1-64CC2D2CAD7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393" y="4671356"/>
            <a:ext cx="3360144" cy="218664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5A2643A-CBA1-402A-B775-9F1F161C1E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4" r="31544"/>
          <a:stretch/>
        </p:blipFill>
        <p:spPr>
          <a:xfrm flipH="1">
            <a:off x="0" y="-1"/>
            <a:ext cx="2152701" cy="290845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79FEE16-B3F4-401C-9C64-5253C7920F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52"/>
          <a:stretch/>
        </p:blipFill>
        <p:spPr>
          <a:xfrm flipH="1">
            <a:off x="1498295" y="0"/>
            <a:ext cx="1839816" cy="134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899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04A8DE07-6811-4433-9C79-C31EC7F594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2CD3589E-3559-41E0-B310-A85ECC8A2FB3}"/>
              </a:ext>
            </a:extLst>
          </p:cNvPr>
          <p:cNvSpPr/>
          <p:nvPr userDrawn="1"/>
        </p:nvSpPr>
        <p:spPr>
          <a:xfrm>
            <a:off x="1057619" y="669273"/>
            <a:ext cx="10091451" cy="6348471"/>
          </a:xfrm>
          <a:prstGeom prst="roundRect">
            <a:avLst>
              <a:gd name="adj" fmla="val 5217"/>
            </a:avLst>
          </a:prstGeom>
          <a:solidFill>
            <a:schemeClr val="bg1">
              <a:alpha val="80000"/>
            </a:schemeClr>
          </a:solidFill>
          <a:ln w="63500">
            <a:solidFill>
              <a:schemeClr val="accent4">
                <a:lumMod val="50000"/>
              </a:schemeClr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7F1F8FFA-DB64-446A-A460-658CA60A98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819"/>
          <a:stretch/>
        </p:blipFill>
        <p:spPr>
          <a:xfrm flipH="1">
            <a:off x="0" y="2616137"/>
            <a:ext cx="12192000" cy="425288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BFE9BE6F-1857-45F2-A0A5-B48803CD28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4" r="31544"/>
          <a:stretch/>
        </p:blipFill>
        <p:spPr>
          <a:xfrm>
            <a:off x="10039299" y="-1"/>
            <a:ext cx="2152701" cy="2908454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0ECE76F2-EE32-4A30-B800-734DCD6C04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52"/>
          <a:stretch/>
        </p:blipFill>
        <p:spPr>
          <a:xfrm>
            <a:off x="8791461" y="0"/>
            <a:ext cx="1839816" cy="134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689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8D7D4419-46C1-4BE3-8B01-47FCB0AA07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E9F4B1C5-921F-4882-9954-FBD21B7757FB}"/>
              </a:ext>
            </a:extLst>
          </p:cNvPr>
          <p:cNvSpPr/>
          <p:nvPr userDrawn="1"/>
        </p:nvSpPr>
        <p:spPr>
          <a:xfrm>
            <a:off x="495300" y="304801"/>
            <a:ext cx="11153775" cy="6257924"/>
          </a:xfrm>
          <a:prstGeom prst="roundRect">
            <a:avLst>
              <a:gd name="adj" fmla="val 5217"/>
            </a:avLst>
          </a:prstGeom>
          <a:solidFill>
            <a:schemeClr val="bg1">
              <a:alpha val="80000"/>
            </a:schemeClr>
          </a:solidFill>
          <a:ln w="63500">
            <a:solidFill>
              <a:schemeClr val="accent4">
                <a:lumMod val="50000"/>
              </a:schemeClr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019773D3-3510-41D3-BBC5-748D0E2E1C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4" r="31544"/>
          <a:stretch/>
        </p:blipFill>
        <p:spPr>
          <a:xfrm>
            <a:off x="10039299" y="-1"/>
            <a:ext cx="2152701" cy="290845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5637A452-5FAC-45DE-A714-1F78BB1248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52"/>
          <a:stretch/>
        </p:blipFill>
        <p:spPr>
          <a:xfrm>
            <a:off x="8791461" y="0"/>
            <a:ext cx="1839816" cy="134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441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D8BC8764-13A5-4262-AFB0-F71D4D8D8B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矩形: 圆角 9">
            <a:extLst>
              <a:ext uri="{FF2B5EF4-FFF2-40B4-BE49-F238E27FC236}">
                <a16:creationId xmlns:a16="http://schemas.microsoft.com/office/drawing/2014/main" id="{A88ADA07-8D36-442D-847B-B17F6BCAA5CA}"/>
              </a:ext>
            </a:extLst>
          </p:cNvPr>
          <p:cNvSpPr/>
          <p:nvPr userDrawn="1"/>
        </p:nvSpPr>
        <p:spPr>
          <a:xfrm>
            <a:off x="1057619" y="669273"/>
            <a:ext cx="10091451" cy="5489155"/>
          </a:xfrm>
          <a:prstGeom prst="roundRect">
            <a:avLst>
              <a:gd name="adj" fmla="val 5217"/>
            </a:avLst>
          </a:prstGeom>
          <a:solidFill>
            <a:schemeClr val="bg1">
              <a:alpha val="80000"/>
            </a:schemeClr>
          </a:solidFill>
          <a:ln w="63500">
            <a:solidFill>
              <a:schemeClr val="accent4">
                <a:lumMod val="50000"/>
              </a:schemeClr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A2D01ED8-A83F-4505-B3BC-5C0A5FA7D10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96270" y="3836510"/>
            <a:ext cx="4395730" cy="302148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CCCD043-1C6F-4023-96D3-4E2BF9ED7A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4" r="31544"/>
          <a:stretch/>
        </p:blipFill>
        <p:spPr>
          <a:xfrm flipH="1">
            <a:off x="0" y="-1"/>
            <a:ext cx="2152701" cy="290845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B1F6707-17E9-41FD-A44A-5D987CDB46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52"/>
          <a:stretch/>
        </p:blipFill>
        <p:spPr>
          <a:xfrm flipH="1">
            <a:off x="1498295" y="0"/>
            <a:ext cx="1839816" cy="134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728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EB7A3DAD-A263-4D80-853F-A00A466129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0FBBDE5-50A1-4972-AA2A-9ED3787E177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0354"/>
            <a:ext cx="8361802" cy="574764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9BA8B42-BEE1-4BC1-A796-A993F72D2F6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2983" y="5036936"/>
            <a:ext cx="2798369" cy="182106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8A2F6D6-B447-44D3-A9A2-0F6E1AE460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4" r="31544"/>
          <a:stretch/>
        </p:blipFill>
        <p:spPr>
          <a:xfrm>
            <a:off x="10039299" y="-1"/>
            <a:ext cx="2152701" cy="290845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8E3BB6F-5B7B-4A23-8291-3DCC8725B5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52"/>
          <a:stretch/>
        </p:blipFill>
        <p:spPr>
          <a:xfrm>
            <a:off x="8791461" y="0"/>
            <a:ext cx="1839816" cy="134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906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39878001-413B-4914-B37B-3DE6595621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685A48E9-D6B2-4A06-8126-65D9646C56DE}"/>
              </a:ext>
            </a:extLst>
          </p:cNvPr>
          <p:cNvSpPr/>
          <p:nvPr userDrawn="1"/>
        </p:nvSpPr>
        <p:spPr>
          <a:xfrm>
            <a:off x="1057619" y="669273"/>
            <a:ext cx="10091451" cy="6348471"/>
          </a:xfrm>
          <a:prstGeom prst="roundRect">
            <a:avLst>
              <a:gd name="adj" fmla="val 5217"/>
            </a:avLst>
          </a:prstGeom>
          <a:solidFill>
            <a:schemeClr val="bg1">
              <a:alpha val="80000"/>
            </a:schemeClr>
          </a:solidFill>
          <a:ln w="63500">
            <a:solidFill>
              <a:schemeClr val="accent4">
                <a:lumMod val="50000"/>
              </a:schemeClr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1262DC79-1061-47FA-94F8-30BF0E2739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819"/>
          <a:stretch/>
        </p:blipFill>
        <p:spPr>
          <a:xfrm flipH="1">
            <a:off x="0" y="2616137"/>
            <a:ext cx="12192000" cy="425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831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96E42-4051-4A81-BC69-3C8BCC3AA3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FFE6BF-FEBE-40E0-A893-B7FBB9EAA1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C3CCD1-FDE2-4514-823D-B77934D765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>
                <a:solidFill>
                  <a:prstClr val="black"/>
                </a:solidFill>
              </a:rPr>
              <a:pPr/>
              <a:t>12/7/2024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B9645E-D026-4168-8FCD-DC158A84B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656BCC-3F1B-4585-9B2A-707435C04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968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A25A5DBA-31C7-44D4-B88A-56A973CA63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D616D68-CB9E-4FFD-8C31-09E6F837B1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36" y="4441937"/>
            <a:ext cx="3712684" cy="241606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F941490-D6BC-4BC9-9599-1286B5605D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4" r="31544"/>
          <a:stretch/>
        </p:blipFill>
        <p:spPr>
          <a:xfrm>
            <a:off x="10039299" y="-1"/>
            <a:ext cx="2152701" cy="290845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773DA5A-5A91-4AE5-9304-B5B0692882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52"/>
          <a:stretch/>
        </p:blipFill>
        <p:spPr>
          <a:xfrm>
            <a:off x="8791461" y="0"/>
            <a:ext cx="1839816" cy="134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312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>
                <a:solidFill>
                  <a:prstClr val="black"/>
                </a:solidFill>
              </a:rPr>
              <a:pPr/>
              <a:t>12/7/2024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0832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>
                <a:solidFill>
                  <a:prstClr val="black"/>
                </a:solidFill>
              </a:rPr>
              <a:pPr/>
              <a:t>12/7/2024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865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>
                <a:solidFill>
                  <a:prstClr val="black"/>
                </a:solidFill>
              </a:rPr>
              <a:pPr/>
              <a:t>12/7/2024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4562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>
                <a:solidFill>
                  <a:prstClr val="black"/>
                </a:solidFill>
              </a:rPr>
              <a:pPr/>
              <a:t>12/7/2024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6479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>
                <a:solidFill>
                  <a:prstClr val="black"/>
                </a:solidFill>
              </a:rPr>
              <a:pPr/>
              <a:t>12/7/2024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5461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>
                <a:solidFill>
                  <a:prstClr val="black"/>
                </a:solidFill>
              </a:rPr>
              <a:pPr/>
              <a:t>12/7/2024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7487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>
                <a:solidFill>
                  <a:prstClr val="black"/>
                </a:solidFill>
              </a:rPr>
              <a:pPr/>
              <a:t>12/7/2024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8099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>
                <a:solidFill>
                  <a:prstClr val="black"/>
                </a:solidFill>
              </a:rPr>
              <a:pPr/>
              <a:t>12/7/2024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1556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>
                <a:solidFill>
                  <a:prstClr val="black"/>
                </a:solidFill>
              </a:rPr>
              <a:pPr/>
              <a:t>12/7/2024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094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>
                <a:solidFill>
                  <a:prstClr val="black"/>
                </a:solidFill>
              </a:rPr>
              <a:pPr/>
              <a:t>12/7/2024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189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9CC7CAC7-0C09-4B28-8540-75571BB764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2E8810F-ADBC-4AB8-B094-F2A24FD1D2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819"/>
          <a:stretch/>
        </p:blipFill>
        <p:spPr>
          <a:xfrm flipH="1">
            <a:off x="0" y="2616137"/>
            <a:ext cx="12192000" cy="425288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328F42A5-D6B1-41E4-AE9E-5A6D9A4ACC9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201" y="4428962"/>
            <a:ext cx="2666081" cy="173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16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>
                <a:solidFill>
                  <a:prstClr val="black"/>
                </a:solidFill>
              </a:rPr>
              <a:pPr/>
              <a:t>12/7/2024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7116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>
                <a:solidFill>
                  <a:prstClr val="black"/>
                </a:solidFill>
              </a:rPr>
              <a:pPr/>
              <a:t>12/7/2024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5501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>
                <a:solidFill>
                  <a:prstClr val="black"/>
                </a:solidFill>
              </a:rPr>
              <a:pPr/>
              <a:t>12/7/2024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80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>
                <a:solidFill>
                  <a:prstClr val="black"/>
                </a:solidFill>
              </a:rPr>
              <a:pPr/>
              <a:t>12/7/2024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3730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>
                <a:solidFill>
                  <a:prstClr val="black"/>
                </a:solidFill>
              </a:rPr>
              <a:pPr/>
              <a:t>12/7/2024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5850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>
                <a:solidFill>
                  <a:prstClr val="black"/>
                </a:solidFill>
              </a:rPr>
              <a:pPr/>
              <a:t>12/7/2024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82812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>
                <a:solidFill>
                  <a:prstClr val="black"/>
                </a:solidFill>
              </a:rPr>
              <a:pPr/>
              <a:t>12/7/2024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1827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>
                <a:solidFill>
                  <a:prstClr val="black"/>
                </a:solidFill>
              </a:rPr>
              <a:pPr/>
              <a:t>12/7/2024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3184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>
                <a:solidFill>
                  <a:prstClr val="black"/>
                </a:solidFill>
              </a:rPr>
              <a:pPr/>
              <a:t>12/7/2024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2564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>
                <a:solidFill>
                  <a:prstClr val="black"/>
                </a:solidFill>
              </a:rPr>
              <a:pPr/>
              <a:t>12/7/2024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371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2A91486A-023B-4491-B288-65548C07C3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D57266BB-0252-4F9A-A112-287B204F2924}"/>
              </a:ext>
            </a:extLst>
          </p:cNvPr>
          <p:cNvSpPr/>
          <p:nvPr userDrawn="1"/>
        </p:nvSpPr>
        <p:spPr>
          <a:xfrm>
            <a:off x="1057619" y="669273"/>
            <a:ext cx="10091451" cy="5489155"/>
          </a:xfrm>
          <a:prstGeom prst="roundRect">
            <a:avLst>
              <a:gd name="adj" fmla="val 5217"/>
            </a:avLst>
          </a:prstGeom>
          <a:solidFill>
            <a:schemeClr val="bg1">
              <a:alpha val="80000"/>
            </a:schemeClr>
          </a:solidFill>
          <a:ln w="63500">
            <a:solidFill>
              <a:schemeClr val="accent4">
                <a:lumMod val="50000"/>
              </a:schemeClr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683455B6-7970-422A-88B1-64CC2D2CAD7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393" y="4671356"/>
            <a:ext cx="3360144" cy="218664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5A2643A-CBA1-402A-B775-9F1F161C1E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4" r="31544"/>
          <a:stretch/>
        </p:blipFill>
        <p:spPr>
          <a:xfrm flipH="1">
            <a:off x="0" y="-1"/>
            <a:ext cx="2152701" cy="290845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79FEE16-B3F4-401C-9C64-5253C7920F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52"/>
          <a:stretch/>
        </p:blipFill>
        <p:spPr>
          <a:xfrm flipH="1">
            <a:off x="1498295" y="0"/>
            <a:ext cx="1839816" cy="134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059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>
                <a:solidFill>
                  <a:prstClr val="black"/>
                </a:solidFill>
              </a:rPr>
              <a:pPr/>
              <a:t>12/7/2024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7849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>
                <a:solidFill>
                  <a:prstClr val="black"/>
                </a:solidFill>
              </a:rPr>
              <a:pPr/>
              <a:t>12/7/2024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84920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>
                <a:solidFill>
                  <a:prstClr val="black"/>
                </a:solidFill>
              </a:rPr>
              <a:pPr/>
              <a:t>12/7/2024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20298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>
                <a:solidFill>
                  <a:prstClr val="black"/>
                </a:solidFill>
              </a:rPr>
              <a:pPr/>
              <a:t>12/7/2024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7463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1A300-2BFC-4B3C-B0CE-96AABAED9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6C70E6-09C0-47D5-A3F4-679F86B6B4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3C36C9-988A-4BEB-889F-2319D16A45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>
                <a:solidFill>
                  <a:prstClr val="black"/>
                </a:solidFill>
              </a:rPr>
              <a:pPr/>
              <a:t>12/7/2024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7DF3CE-AB2C-4102-9DBC-85A1076EC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6050CB-C7BA-4CD5-8DBC-60765B6B0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19042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781A2-14D4-4C01-AD7A-5DC9DE4C4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F2F99A-5485-47C6-BE06-E81B1C5B57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34F481-6874-487A-ADB3-A11532160C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0F0F51-D7A0-477F-80F7-240565B2D0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>
                <a:solidFill>
                  <a:prstClr val="black"/>
                </a:solidFill>
              </a:rPr>
              <a:pPr/>
              <a:t>12/7/2024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F050E6-DECC-464D-8397-BAAE0C0D2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E554C0-0A13-4FF9-9EEB-1DD5B169F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21674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E2362-B45E-490F-9490-14130F27B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D0B7FC-EBC0-43C7-A4E9-EBEEA65495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5AA323-9256-4718-BFE1-452FF8DFEB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694A4F-AD6D-4AC6-8513-C810F50C78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8B3883-DCB7-419E-B340-B4C349B96D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7F0315-26E0-420B-9416-5B1523961E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>
                <a:solidFill>
                  <a:prstClr val="black"/>
                </a:solidFill>
              </a:rPr>
              <a:pPr/>
              <a:t>12/7/2024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336E81-A16D-473E-A040-8115EA6B0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4CE8CB-3445-46A3-A757-9ECCF42D8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24895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5E624-2604-4E35-9B95-ED8F4189B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D833A0-FFE4-4055-AB56-7C62368777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>
                <a:solidFill>
                  <a:prstClr val="black"/>
                </a:solidFill>
              </a:rPr>
              <a:pPr/>
              <a:t>12/7/2024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842749-9D41-4CE5-A23E-1B955C225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13A6BD-E830-443C-8022-3F143A100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86767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1FA055-9123-499B-899D-4BB9CBC0E1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>
                <a:solidFill>
                  <a:prstClr val="black"/>
                </a:solidFill>
              </a:rPr>
              <a:pPr/>
              <a:t>12/7/2024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0FAF3E-C1D0-44BA-9813-CFF335F4E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C81A44-4ADF-4295-9A36-37E35ADEB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66820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79FC3-354A-4603-A780-687F273F9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71E348-6019-4DA0-8718-5D9A37E623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A87236-53CC-46C4-8E66-A42DA8158C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D76D94-8E1C-4913-B1D1-1F9FE767F7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>
                <a:solidFill>
                  <a:prstClr val="black"/>
                </a:solidFill>
              </a:rPr>
              <a:pPr/>
              <a:t>12/7/2024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BB001F-7A1F-40D4-8C14-EF5E0A463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6118A4-6E9E-4A8E-8171-0A9FDEC43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146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04A8DE07-6811-4433-9C79-C31EC7F594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2CD3589E-3559-41E0-B310-A85ECC8A2FB3}"/>
              </a:ext>
            </a:extLst>
          </p:cNvPr>
          <p:cNvSpPr/>
          <p:nvPr userDrawn="1"/>
        </p:nvSpPr>
        <p:spPr>
          <a:xfrm>
            <a:off x="1057619" y="669273"/>
            <a:ext cx="10091451" cy="6348471"/>
          </a:xfrm>
          <a:prstGeom prst="roundRect">
            <a:avLst>
              <a:gd name="adj" fmla="val 5217"/>
            </a:avLst>
          </a:prstGeom>
          <a:solidFill>
            <a:schemeClr val="bg1">
              <a:alpha val="80000"/>
            </a:schemeClr>
          </a:solidFill>
          <a:ln w="63500">
            <a:solidFill>
              <a:schemeClr val="accent4">
                <a:lumMod val="50000"/>
              </a:schemeClr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7F1F8FFA-DB64-446A-A460-658CA60A98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819"/>
          <a:stretch/>
        </p:blipFill>
        <p:spPr>
          <a:xfrm flipH="1">
            <a:off x="0" y="2616137"/>
            <a:ext cx="12192000" cy="425288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BFE9BE6F-1857-45F2-A0A5-B48803CD28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4" r="31544"/>
          <a:stretch/>
        </p:blipFill>
        <p:spPr>
          <a:xfrm>
            <a:off x="10039299" y="-1"/>
            <a:ext cx="2152701" cy="2908454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0ECE76F2-EE32-4A30-B800-734DCD6C04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52"/>
          <a:stretch/>
        </p:blipFill>
        <p:spPr>
          <a:xfrm>
            <a:off x="8791461" y="0"/>
            <a:ext cx="1839816" cy="134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728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E434A-9A2E-47DC-AABA-AC6DB873A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6158F1-A4CF-43B6-93FD-52709C2CDC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3998FE-C84E-46E5-A49F-42C5BAA579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B90C0C-EA24-4296-8A18-27654543F8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>
                <a:solidFill>
                  <a:prstClr val="black"/>
                </a:solidFill>
              </a:rPr>
              <a:pPr/>
              <a:t>12/7/2024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0D218D-90EE-4CD6-BD29-F63096465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0A69EA-232C-4946-A864-ED37259D2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01074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B4DDD-259E-4424-8752-5AA922C12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F65555-BB5C-4028-B280-22671BAA59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3D5420-C7AE-4148-B176-448F55FE9F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>
                <a:solidFill>
                  <a:prstClr val="black"/>
                </a:solidFill>
              </a:rPr>
              <a:pPr/>
              <a:t>12/7/2024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8F6A49-4689-49DE-998E-341213A64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4BA523-6D98-4F10-A7C0-FCF2A1040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0456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EED3E1-CB13-47EE-9A5C-BC9652D811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3EA275-C3AB-4C88-BF8F-A18D71EBED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B5CA09-2C6C-445C-83D8-D087D03623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>
                <a:solidFill>
                  <a:prstClr val="black"/>
                </a:solidFill>
              </a:rPr>
              <a:pPr/>
              <a:t>12/7/2024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223D89-38FF-436B-9911-2BA67347C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FB7582-B6D1-4332-B32C-D520F81E9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87408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6"/>
          <p:cNvPicPr>
            <a:picLocks noChangeAspect="1"/>
          </p:cNvPicPr>
          <p:nvPr userDrawn="1"/>
        </p:nvPicPr>
        <p:blipFill>
          <a:blip r:embed="rId2"/>
          <a:srcRect b="15838"/>
          <a:stretch>
            <a:fillRect/>
          </a:stretch>
        </p:blipFill>
        <p:spPr>
          <a:xfrm>
            <a:off x="0" y="0"/>
            <a:ext cx="12217400" cy="6866255"/>
          </a:xfrm>
          <a:prstGeom prst="rect">
            <a:avLst/>
          </a:prstGeom>
        </p:spPr>
      </p:pic>
      <p:sp>
        <p:nvSpPr>
          <p:cNvPr id="12" name="圆角矩形 11"/>
          <p:cNvSpPr/>
          <p:nvPr userDrawn="1"/>
        </p:nvSpPr>
        <p:spPr>
          <a:xfrm>
            <a:off x="970915" y="749935"/>
            <a:ext cx="10833735" cy="585597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8" name="图片 7" descr="33"/>
          <p:cNvPicPr>
            <a:picLocks noChangeAspect="1"/>
          </p:cNvPicPr>
          <p:nvPr userDrawn="1"/>
        </p:nvPicPr>
        <p:blipFill>
          <a:blip r:embed="rId3"/>
          <a:srcRect l="55685" b="7835"/>
          <a:stretch>
            <a:fillRect/>
          </a:stretch>
        </p:blipFill>
        <p:spPr>
          <a:xfrm>
            <a:off x="6360160" y="0"/>
            <a:ext cx="5857240" cy="6852285"/>
          </a:xfrm>
          <a:prstGeom prst="rect">
            <a:avLst/>
          </a:prstGeom>
        </p:spPr>
      </p:pic>
      <p:pic>
        <p:nvPicPr>
          <p:cNvPr id="9" name="图片 8" descr="9"/>
          <p:cNvPicPr>
            <a:picLocks noChangeAspect="1"/>
          </p:cNvPicPr>
          <p:nvPr userDrawn="1"/>
        </p:nvPicPr>
        <p:blipFill>
          <a:blip r:embed="rId4"/>
          <a:srcRect l="47440" t="53654" r="35602"/>
          <a:stretch>
            <a:fillRect/>
          </a:stretch>
        </p:blipFill>
        <p:spPr>
          <a:xfrm flipH="1">
            <a:off x="161290" y="4236085"/>
            <a:ext cx="1705610" cy="2621915"/>
          </a:xfrm>
          <a:prstGeom prst="rect">
            <a:avLst/>
          </a:prstGeom>
        </p:spPr>
      </p:pic>
      <p:pic>
        <p:nvPicPr>
          <p:cNvPr id="11" name="图片 10" descr="666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flipH="1">
            <a:off x="1678940" y="4087495"/>
            <a:ext cx="1501775" cy="262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692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8D7D4419-46C1-4BE3-8B01-47FCB0AA07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E9F4B1C5-921F-4882-9954-FBD21B7757FB}"/>
              </a:ext>
            </a:extLst>
          </p:cNvPr>
          <p:cNvSpPr/>
          <p:nvPr userDrawn="1"/>
        </p:nvSpPr>
        <p:spPr>
          <a:xfrm>
            <a:off x="495300" y="304801"/>
            <a:ext cx="11153775" cy="6257924"/>
          </a:xfrm>
          <a:prstGeom prst="roundRect">
            <a:avLst>
              <a:gd name="adj" fmla="val 5217"/>
            </a:avLst>
          </a:prstGeom>
          <a:solidFill>
            <a:schemeClr val="bg1">
              <a:alpha val="80000"/>
            </a:schemeClr>
          </a:solidFill>
          <a:ln w="63500">
            <a:solidFill>
              <a:schemeClr val="accent4">
                <a:lumMod val="50000"/>
              </a:schemeClr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019773D3-3510-41D3-BBC5-748D0E2E1C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4" r="31544"/>
          <a:stretch/>
        </p:blipFill>
        <p:spPr>
          <a:xfrm>
            <a:off x="10039299" y="-1"/>
            <a:ext cx="2152701" cy="290845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5637A452-5FAC-45DE-A714-1F78BB1248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52"/>
          <a:stretch/>
        </p:blipFill>
        <p:spPr>
          <a:xfrm>
            <a:off x="8791461" y="0"/>
            <a:ext cx="1839816" cy="134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918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D8BC8764-13A5-4262-AFB0-F71D4D8D8B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矩形: 圆角 9">
            <a:extLst>
              <a:ext uri="{FF2B5EF4-FFF2-40B4-BE49-F238E27FC236}">
                <a16:creationId xmlns:a16="http://schemas.microsoft.com/office/drawing/2014/main" id="{A88ADA07-8D36-442D-847B-B17F6BCAA5CA}"/>
              </a:ext>
            </a:extLst>
          </p:cNvPr>
          <p:cNvSpPr/>
          <p:nvPr userDrawn="1"/>
        </p:nvSpPr>
        <p:spPr>
          <a:xfrm>
            <a:off x="1057619" y="669273"/>
            <a:ext cx="10091451" cy="5489155"/>
          </a:xfrm>
          <a:prstGeom prst="roundRect">
            <a:avLst>
              <a:gd name="adj" fmla="val 5217"/>
            </a:avLst>
          </a:prstGeom>
          <a:solidFill>
            <a:schemeClr val="bg1">
              <a:alpha val="80000"/>
            </a:schemeClr>
          </a:solidFill>
          <a:ln w="63500">
            <a:solidFill>
              <a:schemeClr val="accent4">
                <a:lumMod val="50000"/>
              </a:schemeClr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A2D01ED8-A83F-4505-B3BC-5C0A5FA7D10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96270" y="3836510"/>
            <a:ext cx="4395730" cy="302148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CCCD043-1C6F-4023-96D3-4E2BF9ED7A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4" r="31544"/>
          <a:stretch/>
        </p:blipFill>
        <p:spPr>
          <a:xfrm flipH="1">
            <a:off x="0" y="-1"/>
            <a:ext cx="2152701" cy="290845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B1F6707-17E9-41FD-A44A-5D987CDB46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52"/>
          <a:stretch/>
        </p:blipFill>
        <p:spPr>
          <a:xfrm flipH="1">
            <a:off x="1498295" y="0"/>
            <a:ext cx="1839816" cy="134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252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EB7A3DAD-A263-4D80-853F-A00A466129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0FBBDE5-50A1-4972-AA2A-9ED3787E177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0354"/>
            <a:ext cx="8361802" cy="574764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9BA8B42-BEE1-4BC1-A796-A993F72D2F6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2983" y="5036936"/>
            <a:ext cx="2798369" cy="182106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8A2F6D6-B447-44D3-A9A2-0F6E1AE460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4" r="31544"/>
          <a:stretch/>
        </p:blipFill>
        <p:spPr>
          <a:xfrm>
            <a:off x="10039299" y="-1"/>
            <a:ext cx="2152701" cy="290845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8E3BB6F-5B7B-4A23-8291-3DCC8725B5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52"/>
          <a:stretch/>
        </p:blipFill>
        <p:spPr>
          <a:xfrm>
            <a:off x="8791461" y="0"/>
            <a:ext cx="1839816" cy="134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787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39878001-413B-4914-B37B-3DE6595621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685A48E9-D6B2-4A06-8126-65D9646C56DE}"/>
              </a:ext>
            </a:extLst>
          </p:cNvPr>
          <p:cNvSpPr/>
          <p:nvPr userDrawn="1"/>
        </p:nvSpPr>
        <p:spPr>
          <a:xfrm>
            <a:off x="1057619" y="669273"/>
            <a:ext cx="10091451" cy="6348471"/>
          </a:xfrm>
          <a:prstGeom prst="roundRect">
            <a:avLst>
              <a:gd name="adj" fmla="val 5217"/>
            </a:avLst>
          </a:prstGeom>
          <a:solidFill>
            <a:schemeClr val="bg1">
              <a:alpha val="80000"/>
            </a:schemeClr>
          </a:solidFill>
          <a:ln w="63500">
            <a:solidFill>
              <a:schemeClr val="accent4">
                <a:lumMod val="50000"/>
              </a:schemeClr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1262DC79-1061-47FA-94F8-30BF0E2739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819"/>
          <a:stretch/>
        </p:blipFill>
        <p:spPr>
          <a:xfrm flipH="1">
            <a:off x="0" y="2616137"/>
            <a:ext cx="12192000" cy="425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542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26" Type="http://schemas.openxmlformats.org/officeDocument/2006/relationships/slideLayout" Target="../slideLayouts/slideLayout44.xml"/><Relationship Id="rId3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52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5" Type="http://schemas.openxmlformats.org/officeDocument/2006/relationships/slideLayout" Target="../slideLayouts/slideLayout43.xml"/><Relationship Id="rId33" Type="http://schemas.openxmlformats.org/officeDocument/2006/relationships/slideLayout" Target="../slideLayouts/slideLayout51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slideLayout" Target="../slideLayouts/slideLayout38.xml"/><Relationship Id="rId29" Type="http://schemas.openxmlformats.org/officeDocument/2006/relationships/slideLayout" Target="../slideLayouts/slideLayout47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42.xml"/><Relationship Id="rId32" Type="http://schemas.openxmlformats.org/officeDocument/2006/relationships/slideLayout" Target="../slideLayouts/slideLayout50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23" Type="http://schemas.openxmlformats.org/officeDocument/2006/relationships/slideLayout" Target="../slideLayouts/slideLayout41.xml"/><Relationship Id="rId28" Type="http://schemas.openxmlformats.org/officeDocument/2006/relationships/slideLayout" Target="../slideLayouts/slideLayout46.xml"/><Relationship Id="rId36" Type="http://schemas.openxmlformats.org/officeDocument/2006/relationships/theme" Target="../theme/theme3.xml"/><Relationship Id="rId10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37.xml"/><Relationship Id="rId31" Type="http://schemas.openxmlformats.org/officeDocument/2006/relationships/slideLayout" Target="../slideLayouts/slideLayout49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40.xml"/><Relationship Id="rId27" Type="http://schemas.openxmlformats.org/officeDocument/2006/relationships/slideLayout" Target="../slideLayouts/slideLayout45.xml"/><Relationship Id="rId30" Type="http://schemas.openxmlformats.org/officeDocument/2006/relationships/slideLayout" Target="../slideLayouts/slideLayout48.xml"/><Relationship Id="rId35" Type="http://schemas.openxmlformats.org/officeDocument/2006/relationships/slideLayout" Target="../slideLayouts/slideLayout53.xml"/><Relationship Id="rId8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8341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8332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3863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  <p:sldLayoutId id="2147483743" r:id="rId18"/>
    <p:sldLayoutId id="2147483744" r:id="rId19"/>
    <p:sldLayoutId id="2147483745" r:id="rId20"/>
    <p:sldLayoutId id="2147483746" r:id="rId21"/>
    <p:sldLayoutId id="2147483747" r:id="rId22"/>
    <p:sldLayoutId id="2147483748" r:id="rId23"/>
    <p:sldLayoutId id="2147483749" r:id="rId24"/>
    <p:sldLayoutId id="2147483750" r:id="rId25"/>
    <p:sldLayoutId id="2147483751" r:id="rId26"/>
    <p:sldLayoutId id="2147483752" r:id="rId27"/>
    <p:sldLayoutId id="2147483753" r:id="rId28"/>
    <p:sldLayoutId id="2147483754" r:id="rId29"/>
    <p:sldLayoutId id="2147483755" r:id="rId30"/>
    <p:sldLayoutId id="2147483756" r:id="rId31"/>
    <p:sldLayoutId id="2147483757" r:id="rId32"/>
    <p:sldLayoutId id="2147483758" r:id="rId33"/>
    <p:sldLayoutId id="2147483759" r:id="rId34"/>
    <p:sldLayoutId id="2147483760" r:id="rId3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F18B12DE-6CFE-4EE9-83AC-5BA960A58F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9897" y="1304047"/>
            <a:ext cx="3158002" cy="149364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50D6293-5718-4558-BAFD-964A954C42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5147" y="2669770"/>
            <a:ext cx="1579001" cy="67671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95B0107-EEB2-45F5-8F27-B15CA39821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2870" y="3388133"/>
            <a:ext cx="7535309" cy="231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292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">
            <a:extLst>
              <a:ext uri="{FF2B5EF4-FFF2-40B4-BE49-F238E27FC236}">
                <a16:creationId xmlns:a16="http://schemas.microsoft.com/office/drawing/2014/main" id="{0F4B1CD7-385D-BD04-A0C9-D0073C76465B}"/>
              </a:ext>
            </a:extLst>
          </p:cNvPr>
          <p:cNvSpPr/>
          <p:nvPr/>
        </p:nvSpPr>
        <p:spPr>
          <a:xfrm>
            <a:off x="4547648" y="1769965"/>
            <a:ext cx="3607148" cy="5140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 CẦU CẦN ĐẠT:</a:t>
            </a:r>
          </a:p>
        </p:txBody>
      </p:sp>
      <p:pic>
        <p:nvPicPr>
          <p:cNvPr id="4" name="图片 71686" descr="11">
            <a:extLst>
              <a:ext uri="{FF2B5EF4-FFF2-40B4-BE49-F238E27FC236}">
                <a16:creationId xmlns:a16="http://schemas.microsoft.com/office/drawing/2014/main" id="{F4FE1DE9-0442-051E-BDE5-C339FCF62B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5023" y="4756686"/>
            <a:ext cx="6957052" cy="118041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71688" descr="9">
            <a:extLst>
              <a:ext uri="{FF2B5EF4-FFF2-40B4-BE49-F238E27FC236}">
                <a16:creationId xmlns:a16="http://schemas.microsoft.com/office/drawing/2014/main" id="{9BF0F2AE-F725-61BC-975D-E2CDA9FCB7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2805" y="2536037"/>
            <a:ext cx="7119270" cy="114055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71689" descr="10">
            <a:extLst>
              <a:ext uri="{FF2B5EF4-FFF2-40B4-BE49-F238E27FC236}">
                <a16:creationId xmlns:a16="http://schemas.microsoft.com/office/drawing/2014/main" id="{FFD513BA-9BFD-886C-23FC-C5862ED56C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7747" y="3672671"/>
            <a:ext cx="7063873" cy="118041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1C150DB-EFDC-F8D7-6887-EB9CA4537932}"/>
              </a:ext>
            </a:extLst>
          </p:cNvPr>
          <p:cNvSpPr txBox="1"/>
          <p:nvPr/>
        </p:nvSpPr>
        <p:spPr>
          <a:xfrm>
            <a:off x="4294804" y="2663475"/>
            <a:ext cx="6086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 đúng và rõ ràng </a:t>
            </a:r>
            <a:r>
              <a:rPr lang="nl-NL" sz="20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 bậc đá chạm mây</a:t>
            </a:r>
            <a:r>
              <a:rPr lang="nl-NL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biết nghỉ ngơi đúng chỗ.</a:t>
            </a:r>
            <a:endParaRPr lang="en-US" sz="2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C8A241-0B5C-6CB9-FF35-45D345865319}"/>
              </a:ext>
            </a:extLst>
          </p:cNvPr>
          <p:cNvSpPr txBox="1"/>
          <p:nvPr/>
        </p:nvSpPr>
        <p:spPr>
          <a:xfrm>
            <a:off x="4325893" y="3839350"/>
            <a:ext cx="59147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zh-CN" sz="2000" dirty="0" err="1">
                <a:solidFill>
                  <a:srgbClr val="0000FF"/>
                </a:solidFill>
                <a:cs typeface="Arial" panose="020B0604020202020204" pitchFamily="34" charset="0"/>
              </a:rPr>
              <a:t>Trả</a:t>
            </a:r>
            <a:r>
              <a:rPr lang="vi-VN" altLang="zh-CN" sz="20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vi-VN" altLang="zh-CN" sz="2000" dirty="0" err="1">
                <a:solidFill>
                  <a:srgbClr val="0000FF"/>
                </a:solidFill>
                <a:cs typeface="Arial" panose="020B0604020202020204" pitchFamily="34" charset="0"/>
              </a:rPr>
              <a:t>lời</a:t>
            </a:r>
            <a:r>
              <a:rPr lang="vi-VN" altLang="zh-CN" sz="20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vi-VN" altLang="zh-CN" sz="2000" dirty="0" err="1">
                <a:solidFill>
                  <a:srgbClr val="0000FF"/>
                </a:solidFill>
                <a:cs typeface="Arial" panose="020B0604020202020204" pitchFamily="34" charset="0"/>
              </a:rPr>
              <a:t>được</a:t>
            </a:r>
            <a:r>
              <a:rPr lang="vi-VN" altLang="zh-CN" sz="20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vi-VN" altLang="zh-CN" sz="2000" dirty="0" err="1">
                <a:solidFill>
                  <a:srgbClr val="0000FF"/>
                </a:solidFill>
                <a:cs typeface="Arial" panose="020B0604020202020204" pitchFamily="34" charset="0"/>
              </a:rPr>
              <a:t>các</a:t>
            </a:r>
            <a:r>
              <a:rPr lang="vi-VN" altLang="zh-CN" sz="2000" dirty="0">
                <a:solidFill>
                  <a:srgbClr val="0000FF"/>
                </a:solidFill>
                <a:cs typeface="Arial" panose="020B0604020202020204" pitchFamily="34" charset="0"/>
              </a:rPr>
              <a:t> câu </a:t>
            </a:r>
            <a:r>
              <a:rPr lang="vi-VN" altLang="zh-CN" sz="2000" dirty="0" err="1">
                <a:solidFill>
                  <a:srgbClr val="0000FF"/>
                </a:solidFill>
                <a:cs typeface="Arial" panose="020B0604020202020204" pitchFamily="34" charset="0"/>
              </a:rPr>
              <a:t>hỏi</a:t>
            </a:r>
            <a:r>
              <a:rPr lang="vi-VN" altLang="zh-CN" sz="20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vi-VN" altLang="zh-CN" sz="2000" dirty="0" err="1">
                <a:solidFill>
                  <a:srgbClr val="0000FF"/>
                </a:solidFill>
                <a:cs typeface="Arial" panose="020B0604020202020204" pitchFamily="34" charset="0"/>
              </a:rPr>
              <a:t>của</a:t>
            </a:r>
            <a:r>
              <a:rPr lang="vi-VN" altLang="zh-CN" sz="20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vi-VN" altLang="zh-CN" sz="2000" dirty="0" err="1">
                <a:solidFill>
                  <a:srgbClr val="0000FF"/>
                </a:solidFill>
                <a:cs typeface="Arial" panose="020B0604020202020204" pitchFamily="34" charset="0"/>
              </a:rPr>
              <a:t>bài</a:t>
            </a:r>
            <a:r>
              <a:rPr lang="en-US" sz="2000" dirty="0">
                <a:solidFill>
                  <a:srgbClr val="0000FF"/>
                </a:solidFill>
                <a:cs typeface="Arial" panose="020B0604020202020204" pitchFamily="34" charset="0"/>
              </a:rPr>
              <a:t>. </a:t>
            </a:r>
            <a:r>
              <a:rPr lang="vi-VN" altLang="zh-CN" sz="2000" dirty="0" err="1">
                <a:solidFill>
                  <a:srgbClr val="0000FF"/>
                </a:solidFill>
                <a:cs typeface="Arial" panose="020B0604020202020204" pitchFamily="34" charset="0"/>
              </a:rPr>
              <a:t>Hiểu</a:t>
            </a:r>
            <a:r>
              <a:rPr lang="en-US" altLang="zh-CN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vi-VN" altLang="zh-CN" sz="2000" dirty="0">
                <a:solidFill>
                  <a:srgbClr val="0000FF"/>
                </a:solidFill>
                <a:cs typeface="Arial" panose="020B0604020202020204" pitchFamily="34" charset="0"/>
              </a:rPr>
              <a:t> nội dung </a:t>
            </a:r>
            <a:r>
              <a:rPr lang="en-US" altLang="zh-CN" sz="2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zh-CN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altLang="zh-CN" sz="2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altLang="zh-CN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zh-CN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endParaRPr lang="zh-CN" altLang="en-US" sz="2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A71BA7E-02A7-8ADC-AA94-3AA530300289}"/>
              </a:ext>
            </a:extLst>
          </p:cNvPr>
          <p:cNvSpPr/>
          <p:nvPr/>
        </p:nvSpPr>
        <p:spPr>
          <a:xfrm>
            <a:off x="4185542" y="4919447"/>
            <a:ext cx="61954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 hiểu nội dung câu chuyện </a:t>
            </a:r>
            <a:r>
              <a:rPr lang="nl-NL" sz="20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 bậc đá chạm mây</a:t>
            </a:r>
            <a:r>
              <a:rPr lang="nl-NL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kể lại được từng đoạn câu chuyện theo tranh.</a:t>
            </a:r>
            <a:endParaRPr lang="en-US" sz="2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B391D491-0039-F473-16FC-7C3E8C8F9E48}"/>
              </a:ext>
            </a:extLst>
          </p:cNvPr>
          <p:cNvSpPr/>
          <p:nvPr/>
        </p:nvSpPr>
        <p:spPr>
          <a:xfrm>
            <a:off x="3406027" y="2663475"/>
            <a:ext cx="762000" cy="685800"/>
          </a:xfrm>
          <a:prstGeom prst="flowChartConnec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6BF16179-8461-1F7C-3B2F-02374960F017}"/>
              </a:ext>
            </a:extLst>
          </p:cNvPr>
          <p:cNvSpPr/>
          <p:nvPr/>
        </p:nvSpPr>
        <p:spPr>
          <a:xfrm>
            <a:off x="3367411" y="3799379"/>
            <a:ext cx="762000" cy="712362"/>
          </a:xfrm>
          <a:prstGeom prst="flowChartConnector">
            <a:avLst/>
          </a:prstGeom>
          <a:solidFill>
            <a:srgbClr val="F1C9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id="{0BBBE5CA-388A-1F79-C022-D58D28A8B240}"/>
              </a:ext>
            </a:extLst>
          </p:cNvPr>
          <p:cNvSpPr/>
          <p:nvPr/>
        </p:nvSpPr>
        <p:spPr>
          <a:xfrm>
            <a:off x="3367411" y="4836361"/>
            <a:ext cx="762000" cy="724610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988946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BBA2E947-8C7A-411A-9389-0E9C4C5AF2B4}"/>
              </a:ext>
            </a:extLst>
          </p:cNvPr>
          <p:cNvSpPr txBox="1"/>
          <p:nvPr/>
        </p:nvSpPr>
        <p:spPr>
          <a:xfrm>
            <a:off x="3225800" y="936604"/>
            <a:ext cx="558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bậc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đá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chạm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mây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27DA2D-B8E2-453B-A522-5DA204F85CC0}"/>
              </a:ext>
            </a:extLst>
          </p:cNvPr>
          <p:cNvSpPr txBox="1"/>
          <p:nvPr/>
        </p:nvSpPr>
        <p:spPr>
          <a:xfrm>
            <a:off x="1768475" y="1779544"/>
            <a:ext cx="823912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Bấy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giờ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xóm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lão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nghèo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ta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gọi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cố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Đương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vì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hễ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gặp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việc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khó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đều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đảm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đương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gánh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vác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núi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phải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đường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vòng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mọi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ghép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đá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bậc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thang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vượt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dốc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đường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ngắn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mong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muốn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Ai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nấy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đều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lắc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bảo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việc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ấy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khó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lắm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707B96F-4137-4848-B8A3-E912DC5D5A98}"/>
              </a:ext>
            </a:extLst>
          </p:cNvPr>
          <p:cNvSpPr/>
          <p:nvPr/>
        </p:nvSpPr>
        <p:spPr>
          <a:xfrm>
            <a:off x="1241423" y="1582935"/>
            <a:ext cx="527051" cy="527051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73500" y="22225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cố</a:t>
            </a:r>
            <a:endParaRPr lang="en-US" sz="2800" dirty="0"/>
          </a:p>
        </p:txBody>
      </p:sp>
      <p:sp>
        <p:nvSpPr>
          <p:cNvPr id="3" name="Rounded Rectangle 2"/>
          <p:cNvSpPr/>
          <p:nvPr/>
        </p:nvSpPr>
        <p:spPr>
          <a:xfrm>
            <a:off x="1064419" y="5331043"/>
            <a:ext cx="9910762" cy="79786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Cố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già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09692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" grpId="0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BBA2E947-8C7A-411A-9389-0E9C4C5AF2B4}"/>
              </a:ext>
            </a:extLst>
          </p:cNvPr>
          <p:cNvSpPr txBox="1"/>
          <p:nvPr/>
        </p:nvSpPr>
        <p:spPr>
          <a:xfrm>
            <a:off x="3225800" y="936604"/>
            <a:ext cx="558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bậc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đá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chạm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mây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27DA2D-B8E2-453B-A522-5DA204F85CC0}"/>
              </a:ext>
            </a:extLst>
          </p:cNvPr>
          <p:cNvSpPr txBox="1"/>
          <p:nvPr/>
        </p:nvSpPr>
        <p:spPr>
          <a:xfrm>
            <a:off x="1768475" y="1779544"/>
            <a:ext cx="823912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Sau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năm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lần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sim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con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đường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núi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hoàn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Nhờ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mọi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thể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xuống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núi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dễ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dàng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xóm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cố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Đương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tặng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thêm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tên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mới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cố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Ghép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nay, con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đường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vượt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núi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gọi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Truông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Ghép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vẫn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còn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phía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nam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dãy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núi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Hồng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Lĩnh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707B96F-4137-4848-B8A3-E912DC5D5A98}"/>
              </a:ext>
            </a:extLst>
          </p:cNvPr>
          <p:cNvSpPr/>
          <p:nvPr/>
        </p:nvSpPr>
        <p:spPr>
          <a:xfrm>
            <a:off x="1504949" y="1779544"/>
            <a:ext cx="527051" cy="527051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27700" y="3510809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Truông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endParaRPr lang="en-US" sz="2800" dirty="0"/>
          </a:p>
        </p:txBody>
      </p:sp>
      <p:sp>
        <p:nvSpPr>
          <p:cNvPr id="6" name="Rounded Rectangle 5"/>
          <p:cNvSpPr/>
          <p:nvPr/>
        </p:nvSpPr>
        <p:spPr>
          <a:xfrm>
            <a:off x="1000918" y="5133572"/>
            <a:ext cx="10225881" cy="79786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Truông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rừng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núi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vùng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hoang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endParaRPr lang="en-US" sz="28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6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7">
            <a:extLst>
              <a:ext uri="{FF2B5EF4-FFF2-40B4-BE49-F238E27FC236}">
                <a16:creationId xmlns:a16="http://schemas.microsoft.com/office/drawing/2014/main" id="{7936EC1C-7F5D-4461-BDD6-C2C3FC26FB89}"/>
              </a:ext>
            </a:extLst>
          </p:cNvPr>
          <p:cNvSpPr/>
          <p:nvPr/>
        </p:nvSpPr>
        <p:spPr>
          <a:xfrm>
            <a:off x="2329941" y="2365393"/>
            <a:ext cx="3645680" cy="798653"/>
          </a:xfrm>
          <a:prstGeom prst="roundRect">
            <a:avLst>
              <a:gd name="adj" fmla="val 50000"/>
            </a:avLst>
          </a:prstGeom>
          <a:solidFill>
            <a:srgbClr val="C1E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C0697F4-E4DA-490F-BAB5-20C839118E25}"/>
              </a:ext>
            </a:extLst>
          </p:cNvPr>
          <p:cNvSpPr/>
          <p:nvPr/>
        </p:nvSpPr>
        <p:spPr>
          <a:xfrm>
            <a:off x="1470380" y="808000"/>
            <a:ext cx="77981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inpin heiti" charset="-122"/>
                <a:cs typeface="Times New Roman" panose="02020603050405020304" pitchFamily="18" charset="0"/>
                <a:sym typeface="Arial"/>
              </a:rPr>
              <a:t>Luyện</a:t>
            </a: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inpin heiti" charset="-122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zh-CN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inpin heiti" charset="-122"/>
                <a:cs typeface="Times New Roman" panose="02020603050405020304" pitchFamily="18" charset="0"/>
                <a:sym typeface="Arial"/>
              </a:rPr>
              <a:t>đọc</a:t>
            </a: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inpin heiti" charset="-122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zh-CN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inpin heiti" charset="-122"/>
                <a:cs typeface="Times New Roman" panose="02020603050405020304" pitchFamily="18" charset="0"/>
                <a:sym typeface="Arial"/>
              </a:rPr>
              <a:t>toàn</a:t>
            </a: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inpin heiti" charset="-122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zh-CN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inpin heiti" charset="-122"/>
                <a:cs typeface="Times New Roman" panose="02020603050405020304" pitchFamily="18" charset="0"/>
                <a:sym typeface="Arial"/>
              </a:rPr>
              <a:t>bài</a:t>
            </a: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inpin heiti" charset="-122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519FBB-889A-4168-B4CF-452C008065BF}"/>
              </a:ext>
            </a:extLst>
          </p:cNvPr>
          <p:cNvSpPr/>
          <p:nvPr/>
        </p:nvSpPr>
        <p:spPr>
          <a:xfrm>
            <a:off x="4267803" y="1421739"/>
            <a:ext cx="3946593" cy="7128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1531"/>
                </a:solidFill>
                <a:effectLst/>
                <a:uLnTx/>
                <a:uFillTx/>
                <a:latin typeface="Arial" panose="020B0604020202020204" pitchFamily="34" charset="0"/>
                <a:ea typeface="inpin heiti" charset="-122"/>
                <a:cs typeface="Times New Roman" panose="02020603050405020304" pitchFamily="18" charset="0"/>
                <a:sym typeface="Arial"/>
              </a:rPr>
              <a:t>Tiêu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1531"/>
                </a:solidFill>
                <a:effectLst/>
                <a:uLnTx/>
                <a:uFillTx/>
                <a:latin typeface="Arial" panose="020B0604020202020204" pitchFamily="34" charset="0"/>
                <a:ea typeface="inpin heiti" charset="-122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1531"/>
                </a:solidFill>
                <a:effectLst/>
                <a:uLnTx/>
                <a:uFillTx/>
                <a:latin typeface="Arial" panose="020B0604020202020204" pitchFamily="34" charset="0"/>
                <a:ea typeface="inpin heiti" charset="-122"/>
                <a:cs typeface="Times New Roman" panose="02020603050405020304" pitchFamily="18" charset="0"/>
                <a:sym typeface="Arial"/>
              </a:rPr>
              <a:t>chí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1531"/>
                </a:solidFill>
                <a:effectLst/>
                <a:uLnTx/>
                <a:uFillTx/>
                <a:latin typeface="Arial" panose="020B0604020202020204" pitchFamily="34" charset="0"/>
                <a:ea typeface="inpin heiti" charset="-122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1531"/>
                </a:solidFill>
                <a:effectLst/>
                <a:uLnTx/>
                <a:uFillTx/>
                <a:latin typeface="Arial" panose="020B0604020202020204" pitchFamily="34" charset="0"/>
                <a:ea typeface="inpin heiti" charset="-122"/>
                <a:cs typeface="Times New Roman" panose="02020603050405020304" pitchFamily="18" charset="0"/>
                <a:sym typeface="Arial"/>
              </a:rPr>
              <a:t>đánh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1531"/>
                </a:solidFill>
                <a:effectLst/>
                <a:uLnTx/>
                <a:uFillTx/>
                <a:latin typeface="Arial" panose="020B0604020202020204" pitchFamily="34" charset="0"/>
                <a:ea typeface="inpin heiti" charset="-122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1531"/>
                </a:solidFill>
                <a:effectLst/>
                <a:uLnTx/>
                <a:uFillTx/>
                <a:latin typeface="Arial" panose="020B0604020202020204" pitchFamily="34" charset="0"/>
                <a:ea typeface="inpin heiti" charset="-122"/>
                <a:cs typeface="Times New Roman" panose="02020603050405020304" pitchFamily="18" charset="0"/>
                <a:sym typeface="Arial"/>
              </a:rPr>
              <a:t>giá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FF1531"/>
              </a:solidFill>
              <a:effectLst/>
              <a:uLnTx/>
              <a:uFillTx/>
              <a:latin typeface="Arial" panose="020B0604020202020204" pitchFamily="34" charset="0"/>
              <a:ea typeface="inpin heiti" charset="-122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38BBCE3-E505-42D7-9D57-86EDC44F62BA}"/>
              </a:ext>
            </a:extLst>
          </p:cNvPr>
          <p:cNvSpPr/>
          <p:nvPr/>
        </p:nvSpPr>
        <p:spPr>
          <a:xfrm>
            <a:off x="3082295" y="2472331"/>
            <a:ext cx="1938351" cy="5994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inpin heiti" charset="-122"/>
                <a:cs typeface="Times New Roman" panose="02020603050405020304" pitchFamily="18" charset="0"/>
                <a:sym typeface="Arial"/>
              </a:rPr>
              <a:t>Đọc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inpin heiti" charset="-122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inpin heiti" charset="-122"/>
                <a:cs typeface="Times New Roman" panose="02020603050405020304" pitchFamily="18" charset="0"/>
                <a:sym typeface="Arial"/>
              </a:rPr>
              <a:t>đúng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inpin heiti" charset="-122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6155420-8AF3-48BD-B919-8E82FD6B6960}"/>
              </a:ext>
            </a:extLst>
          </p:cNvPr>
          <p:cNvSpPr/>
          <p:nvPr/>
        </p:nvSpPr>
        <p:spPr>
          <a:xfrm>
            <a:off x="2470875" y="2512719"/>
            <a:ext cx="504000" cy="504000"/>
          </a:xfrm>
          <a:prstGeom prst="ellipse">
            <a:avLst/>
          </a:prstGeom>
          <a:solidFill>
            <a:srgbClr val="93E3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inpin heiti" charset="-122"/>
                <a:cs typeface="Times New Roman" panose="02020603050405020304" pitchFamily="18" charset="0"/>
                <a:sym typeface="Arial"/>
              </a:rPr>
              <a:t>1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15" name="Rounded Rectangle 9">
            <a:extLst>
              <a:ext uri="{FF2B5EF4-FFF2-40B4-BE49-F238E27FC236}">
                <a16:creationId xmlns:a16="http://schemas.microsoft.com/office/drawing/2014/main" id="{4EFBFDC0-AA7F-4271-88EB-3701545821F0}"/>
              </a:ext>
            </a:extLst>
          </p:cNvPr>
          <p:cNvSpPr/>
          <p:nvPr/>
        </p:nvSpPr>
        <p:spPr>
          <a:xfrm>
            <a:off x="2329941" y="3342381"/>
            <a:ext cx="3645680" cy="798653"/>
          </a:xfrm>
          <a:prstGeom prst="roundRect">
            <a:avLst>
              <a:gd name="adj" fmla="val 50000"/>
            </a:avLst>
          </a:prstGeom>
          <a:solidFill>
            <a:srgbClr val="FFF09D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EC9E74C-DF12-4242-8B3D-207BBB62FE0B}"/>
              </a:ext>
            </a:extLst>
          </p:cNvPr>
          <p:cNvSpPr/>
          <p:nvPr/>
        </p:nvSpPr>
        <p:spPr>
          <a:xfrm>
            <a:off x="3082295" y="3449319"/>
            <a:ext cx="1960793" cy="5994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inpin heiti" charset="-122"/>
                <a:cs typeface="Times New Roman" panose="02020603050405020304" pitchFamily="18" charset="0"/>
                <a:sym typeface="Arial"/>
              </a:rPr>
              <a:t>Đọc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inpin heiti" charset="-122"/>
                <a:cs typeface="Times New Roman" panose="02020603050405020304" pitchFamily="18" charset="0"/>
                <a:sym typeface="Arial"/>
              </a:rPr>
              <a:t> to,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inpin heiti" charset="-122"/>
                <a:cs typeface="Times New Roman" panose="02020603050405020304" pitchFamily="18" charset="0"/>
                <a:sym typeface="Arial"/>
              </a:rPr>
              <a:t>rõ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inpin heiti" charset="-122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C6FE765-4B10-4FF2-A381-A07ADE444487}"/>
              </a:ext>
            </a:extLst>
          </p:cNvPr>
          <p:cNvSpPr/>
          <p:nvPr/>
        </p:nvSpPr>
        <p:spPr>
          <a:xfrm>
            <a:off x="2470875" y="3489707"/>
            <a:ext cx="504000" cy="504000"/>
          </a:xfrm>
          <a:prstGeom prst="ellipse">
            <a:avLst/>
          </a:prstGeom>
          <a:solidFill>
            <a:srgbClr val="FFE443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inpin heiti" charset="-122"/>
                <a:cs typeface="Times New Roman" panose="02020603050405020304" pitchFamily="18" charset="0"/>
                <a:sym typeface="Arial"/>
              </a:rPr>
              <a:t>2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18" name="Rounded Rectangle 12">
            <a:extLst>
              <a:ext uri="{FF2B5EF4-FFF2-40B4-BE49-F238E27FC236}">
                <a16:creationId xmlns:a16="http://schemas.microsoft.com/office/drawing/2014/main" id="{0D9AA51A-DB43-49B7-845B-E4E52136A575}"/>
              </a:ext>
            </a:extLst>
          </p:cNvPr>
          <p:cNvSpPr/>
          <p:nvPr/>
        </p:nvSpPr>
        <p:spPr>
          <a:xfrm>
            <a:off x="2329940" y="4408123"/>
            <a:ext cx="5119273" cy="798653"/>
          </a:xfrm>
          <a:prstGeom prst="roundRect">
            <a:avLst>
              <a:gd name="adj" fmla="val 50000"/>
            </a:avLst>
          </a:prstGeom>
          <a:solidFill>
            <a:srgbClr val="FFD1C5"/>
          </a:solidFill>
          <a:ln>
            <a:solidFill>
              <a:srgbClr val="FF5A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DC9077E-35C0-442F-9C52-5FD4C7B6E79D}"/>
              </a:ext>
            </a:extLst>
          </p:cNvPr>
          <p:cNvSpPr/>
          <p:nvPr/>
        </p:nvSpPr>
        <p:spPr>
          <a:xfrm>
            <a:off x="3082295" y="4515061"/>
            <a:ext cx="37369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Ngắt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nghỉ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đúng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chỗ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/>
              <a:sym typeface="Arial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E9534F0-2073-44D7-AA36-8A328DCEFFE3}"/>
              </a:ext>
            </a:extLst>
          </p:cNvPr>
          <p:cNvSpPr/>
          <p:nvPr/>
        </p:nvSpPr>
        <p:spPr>
          <a:xfrm>
            <a:off x="2470875" y="4555449"/>
            <a:ext cx="504000" cy="504000"/>
          </a:xfrm>
          <a:prstGeom prst="ellipse">
            <a:avLst/>
          </a:prstGeom>
          <a:solidFill>
            <a:srgbClr val="FFB7A3"/>
          </a:solidFill>
          <a:ln>
            <a:solidFill>
              <a:srgbClr val="FF5A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inpin heiti" charset="-122"/>
                <a:cs typeface="Times New Roman" panose="02020603050405020304" pitchFamily="18" charset="0"/>
                <a:sym typeface="Arial"/>
              </a:rPr>
              <a:t>3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pic>
        <p:nvPicPr>
          <p:cNvPr id="21" name="Picture 2" descr="Star Cartoon Images, Stock Photos &amp;amp; Vectors | Shutterstock">
            <a:extLst>
              <a:ext uri="{FF2B5EF4-FFF2-40B4-BE49-F238E27FC236}">
                <a16:creationId xmlns:a16="http://schemas.microsoft.com/office/drawing/2014/main" id="{D5A0B6B8-7207-44CF-9B9C-CD268E4B7E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9" b="24686"/>
          <a:stretch/>
        </p:blipFill>
        <p:spPr bwMode="auto">
          <a:xfrm>
            <a:off x="6431703" y="2339134"/>
            <a:ext cx="2530483" cy="72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Star Cartoon Images, Stock Photos &amp;amp; Vectors | Shutterstock">
            <a:extLst>
              <a:ext uri="{FF2B5EF4-FFF2-40B4-BE49-F238E27FC236}">
                <a16:creationId xmlns:a16="http://schemas.microsoft.com/office/drawing/2014/main" id="{394546AA-77D2-456C-9B28-32CCC2B700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9" b="24686"/>
          <a:stretch/>
        </p:blipFill>
        <p:spPr bwMode="auto">
          <a:xfrm>
            <a:off x="6402603" y="3327786"/>
            <a:ext cx="2530483" cy="72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Star Cartoon Images, Stock Photos &amp;amp; Vectors | Shutterstock">
            <a:extLst>
              <a:ext uri="{FF2B5EF4-FFF2-40B4-BE49-F238E27FC236}">
                <a16:creationId xmlns:a16="http://schemas.microsoft.com/office/drawing/2014/main" id="{E21C633A-2905-4CAF-BDBD-3BB604283C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9" b="24686"/>
          <a:stretch/>
        </p:blipFill>
        <p:spPr bwMode="auto">
          <a:xfrm>
            <a:off x="7667844" y="4446667"/>
            <a:ext cx="2530483" cy="72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9C86B3F-E08C-404A-8E54-4251FE178C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2590762" y="870640"/>
            <a:ext cx="511318" cy="511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466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2" grpId="0"/>
      <p:bldP spid="13" grpId="0"/>
      <p:bldP spid="14" grpId="0" animBg="1"/>
      <p:bldP spid="15" grpId="0" animBg="1"/>
      <p:bldP spid="16" grpId="0"/>
      <p:bldP spid="17" grpId="0" animBg="1"/>
      <p:bldP spid="18" grpId="0" animBg="1"/>
      <p:bldP spid="19" grpId="0"/>
      <p:bldP spid="20" grpId="0" animBg="1"/>
    </p:bldLst>
  </p:timing>
</p:sld>
</file>

<file path=ppt/theme/theme1.xml><?xml version="1.0" encoding="utf-8"?>
<a:theme xmlns:a="http://schemas.openxmlformats.org/drawingml/2006/main" name="千图网海量PPT模板www.58pic.com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千图网海量PPT模板www.58pic.com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284</Words>
  <Application>Microsoft Office PowerPoint</Application>
  <PresentationFormat>Màn hình rộng</PresentationFormat>
  <Paragraphs>30</Paragraphs>
  <Slides>5</Slides>
  <Notes>4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3</vt:i4>
      </vt:variant>
      <vt:variant>
        <vt:lpstr>Tiêu đề Bản chiếu</vt:lpstr>
      </vt:variant>
      <vt:variant>
        <vt:i4>5</vt:i4>
      </vt:variant>
    </vt:vector>
  </HeadingPairs>
  <TitlesOfParts>
    <vt:vector size="11" baseType="lpstr">
      <vt:lpstr>等线</vt:lpstr>
      <vt:lpstr>Arial</vt:lpstr>
      <vt:lpstr>Calibri</vt:lpstr>
      <vt:lpstr>千图网海量PPT模板www.58pic.com​​</vt:lpstr>
      <vt:lpstr>2_千图网海量PPT模板www.58pic.com​​</vt:lpstr>
      <vt:lpstr>2_Office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Windows 10</cp:lastModifiedBy>
  <cp:revision>72</cp:revision>
  <dcterms:created xsi:type="dcterms:W3CDTF">2022-09-17T00:32:52Z</dcterms:created>
  <dcterms:modified xsi:type="dcterms:W3CDTF">2024-12-07T03:18:34Z</dcterms:modified>
</cp:coreProperties>
</file>