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721" r:id="rId3"/>
    <p:sldMasterId id="2147483758" r:id="rId4"/>
  </p:sldMasterIdLst>
  <p:notesMasterIdLst>
    <p:notesMasterId r:id="rId14"/>
  </p:notesMasterIdLst>
  <p:sldIdLst>
    <p:sldId id="256" r:id="rId5"/>
    <p:sldId id="408" r:id="rId6"/>
    <p:sldId id="475" r:id="rId7"/>
    <p:sldId id="2667" r:id="rId8"/>
    <p:sldId id="2669" r:id="rId9"/>
    <p:sldId id="270" r:id="rId10"/>
    <p:sldId id="2670" r:id="rId11"/>
    <p:sldId id="1523" r:id="rId12"/>
    <p:sldId id="154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CC8"/>
    <a:srgbClr val="6600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2EB6E-3FD9-4000-8934-B31B398CD9D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0ADED-64B0-471A-9776-D623016C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9307-807F-4F07-B2D9-1476EDFA1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225A4-1BDA-44A5-A1E3-5AE540F75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E6E36-1A50-433B-B94D-472E1AD3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7DC6-336B-4AFA-854B-26271BFF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91DE-AA24-4450-91BB-00354054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77FC-1E7A-44FC-B912-8A0C7395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75A7E-5BC8-4B99-A929-CDBE7B9AD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0BE1-B863-43BF-A658-32163422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D15B-424D-4215-9AA1-DBECB8FF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6748-B029-4795-BEBC-69E6012F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40EAB-CA74-4B00-97D9-EE4CA7032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2D8BF-479C-4F50-9E95-02EFD7A48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FD42-0857-4108-B341-BBC6B307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A648-019E-4499-BC16-D9199204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525F-3A29-4AA7-ADCC-5CE857B1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55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72973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52297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003610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916004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720113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38874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2414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504D-6AAA-4061-8450-1EF893D2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7474B-E4FC-4937-8FB8-2679D171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954BF-2F6D-49CE-9ADA-600DD4B0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0D09-3289-4B2C-BB94-9147EA98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4F3A-34E4-4DBD-BB2F-0D7823AA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1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550536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7635343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403512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179417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125112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40913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9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23742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BD21-639D-46B9-9152-38AE49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B469C-B122-4C09-9888-C067537C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FF445-3CE4-4E73-B392-C8FB791C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A94F6-E88B-4F73-9B9E-73C2DCC8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BD7B6-DDD3-4118-9289-C308479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9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9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8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7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6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5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9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75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6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73035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AAF2-9D68-4EE1-9D84-443925BB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3F2C3-1446-4AD6-AB7F-B6ACB68E4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714C3-431D-4997-A2F8-8CED00F08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D542C-9847-4A87-96FF-82138947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59FA-BAA4-4310-997A-CA74FE33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2CB42-A232-4809-B39E-5A2164EE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4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9184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88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3258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715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050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093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449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696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357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2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5D28-BD70-44CA-9A67-8540D364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EDE2-871B-445F-AD03-1D202C54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9D8A2-77AB-4E93-922E-F5548885A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25965-7EC9-40CE-8EBC-3B2BA3928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6D29C-583C-49AE-80B3-A6AC3ACBC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B9793-88A7-43D6-96D5-A4E9A3D7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88524-0C85-45FD-9AFB-28C89C56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49442-444D-417D-B65D-09CD7A7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27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372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93397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626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85296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8441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41483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E235-F8DA-430F-A350-F050A826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E7AA1-D2EC-4B0E-93EA-B78926E1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384D8-1DB0-498A-BDDF-7FB205D9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9D365-B0D5-4E4C-BBE3-CC0CEFC0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4E40F-45C0-4F4F-B6F5-848853C1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6050E-CE7E-4357-B15F-1F9F1552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CD747-0549-439D-8DC8-636C07C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6DF0-0927-4A4F-905E-E15241A0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A91E-5386-4670-A7ED-2D0A58614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A71F7-1F0B-46B4-9A5F-2A8786A8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E36EB-7109-4F17-B293-642FCEF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F434-DFE0-493F-BD86-6C26771C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E1E8C-7815-4A35-B1AC-CAADE0FD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33C4-AB96-48BC-B71E-DED52E6C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B4439-2C51-46A8-9E13-05553B022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04E5A-B7C6-4F19-81BF-EA9A8F4A9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95747-0C4E-44DF-AE6C-1F23685E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978B5-01CF-4DB8-A53F-1855E913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E389-1C10-4614-814F-3E1AFD53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microsoft.com/office/2007/relationships/hdphoto" Target="../media/hdphoto2.wdp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7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png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microsoft.com/office/2007/relationships/hdphoto" Target="../media/hdphoto6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53FAA-10EA-4307-B6F9-2E1E593D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874-800F-491E-8212-E62F6338D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BF9F-3A8D-4DE9-B02F-6426705E3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07833-0E6B-46A8-A264-F73D03C84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A79A6-6A9A-4D08-B33A-ADE3FA7A0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12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4" r:id="rId15"/>
    <p:sldLayoutId id="2147483775" r:id="rId16"/>
    <p:sldLayoutId id="214748377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3F45-7394-49DA-84E0-BA5A7B8DB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ABD12-C23A-4131-8139-2508991D05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15 hình ảnh gia đình hạnh phúc hoạt hình ngộ nghĩnh, dễ thương nhất">
            <a:extLst>
              <a:ext uri="{FF2B5EF4-FFF2-40B4-BE49-F238E27FC236}">
                <a16:creationId xmlns:a16="http://schemas.microsoft.com/office/drawing/2014/main" id="{15F5DD34-9CAE-4777-8008-CC2DFBAA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1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24529-0241-4BE4-B934-38EE8B290654}"/>
              </a:ext>
            </a:extLst>
          </p:cNvPr>
          <p:cNvSpPr txBox="1"/>
          <p:nvPr/>
        </p:nvSpPr>
        <p:spPr>
          <a:xfrm>
            <a:off x="2721428" y="1872236"/>
            <a:ext cx="794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19: Khi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cả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nhà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bé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tí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52FAD-A019-4190-D40E-D1A47276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5" y="904737"/>
            <a:ext cx="307265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i="1" dirty="0">
                <a:solidFill>
                  <a:srgbClr val="0000FF"/>
                </a:solidFill>
              </a:rPr>
              <a:t>Khi </a:t>
            </a:r>
            <a:r>
              <a:rPr lang="en-US" sz="2000" b="1" i="1" dirty="0" err="1">
                <a:solidFill>
                  <a:srgbClr val="0000FF"/>
                </a:solidFill>
              </a:rPr>
              <a:t>cả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nhà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bé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tí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</a:rPr>
              <a:t>Kể được những việc em thích làm cùng với người thân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387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3711356" y="2536463"/>
            <a:ext cx="5204824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A9CA0A-5A50-6E72-8B24-CF9F10E9C0B8}"/>
              </a:ext>
            </a:extLst>
          </p:cNvPr>
          <p:cNvCxnSpPr>
            <a:cxnSpLocks/>
          </p:cNvCxnSpPr>
          <p:nvPr/>
        </p:nvCxnSpPr>
        <p:spPr>
          <a:xfrm flipH="1">
            <a:off x="6891229" y="270897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23EF2-D191-2E7F-CEBC-77F1D103A3F8}"/>
              </a:ext>
            </a:extLst>
          </p:cNvPr>
          <p:cNvCxnSpPr>
            <a:cxnSpLocks/>
          </p:cNvCxnSpPr>
          <p:nvPr/>
        </p:nvCxnSpPr>
        <p:spPr>
          <a:xfrm flipH="1">
            <a:off x="8372155" y="340276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A072E3-D8D3-6D9C-2BDD-2EA573DC01F9}"/>
              </a:ext>
            </a:extLst>
          </p:cNvPr>
          <p:cNvCxnSpPr>
            <a:cxnSpLocks/>
          </p:cNvCxnSpPr>
          <p:nvPr/>
        </p:nvCxnSpPr>
        <p:spPr>
          <a:xfrm flipH="1">
            <a:off x="8339608" y="411948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4980EC-5F9F-987B-D275-9019F4EF0761}"/>
              </a:ext>
            </a:extLst>
          </p:cNvPr>
          <p:cNvGrpSpPr/>
          <p:nvPr/>
        </p:nvGrpSpPr>
        <p:grpSpPr>
          <a:xfrm>
            <a:off x="8274176" y="4855926"/>
            <a:ext cx="178951" cy="410725"/>
            <a:chOff x="8884260" y="5099342"/>
            <a:chExt cx="178951" cy="41072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E9D5CE-8F6E-F012-7566-B0C29E0E2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C07E32-6222-7F69-696D-6ABBEF6BE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346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375553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14399"/>
            <a:chOff x="1717199" y="5199333"/>
            <a:chExt cx="5119273" cy="614399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4259499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thơ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9966185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273622" y="136895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43459" y="1431904"/>
            <a:ext cx="637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340CF-F587-ACB5-F2EF-33D3084F9700}"/>
              </a:ext>
            </a:extLst>
          </p:cNvPr>
          <p:cNvGrpSpPr/>
          <p:nvPr/>
        </p:nvGrpSpPr>
        <p:grpSpPr>
          <a:xfrm>
            <a:off x="1861457" y="2465523"/>
            <a:ext cx="5873610" cy="674227"/>
            <a:chOff x="3884219" y="1708960"/>
            <a:chExt cx="5873610" cy="674227"/>
          </a:xfrm>
        </p:grpSpPr>
        <p:sp>
          <p:nvSpPr>
            <p:cNvPr id="29" name="Rectangle 28"/>
            <p:cNvSpPr/>
            <p:nvPr/>
          </p:nvSpPr>
          <p:spPr>
            <a:xfrm>
              <a:off x="3993240" y="1798412"/>
              <a:ext cx="57645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3984407-5F87-CF05-F7DF-C3B50E8D146F}"/>
              </a:ext>
            </a:extLst>
          </p:cNvPr>
          <p:cNvSpPr/>
          <p:nvPr/>
        </p:nvSpPr>
        <p:spPr>
          <a:xfrm>
            <a:off x="1995119" y="3367781"/>
            <a:ext cx="711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3766AFD7-9279-AD7C-E6ED-DD2BB6F6112E}"/>
              </a:ext>
            </a:extLst>
          </p:cNvPr>
          <p:cNvSpPr/>
          <p:nvPr/>
        </p:nvSpPr>
        <p:spPr>
          <a:xfrm>
            <a:off x="1817960" y="3323603"/>
            <a:ext cx="7288262" cy="67422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6C15C-68DF-BA79-BAB0-D65500106CC5}"/>
              </a:ext>
            </a:extLst>
          </p:cNvPr>
          <p:cNvGrpSpPr/>
          <p:nvPr/>
        </p:nvGrpSpPr>
        <p:grpSpPr>
          <a:xfrm>
            <a:off x="1861457" y="4156451"/>
            <a:ext cx="9449116" cy="674227"/>
            <a:chOff x="3884219" y="1708960"/>
            <a:chExt cx="5873610" cy="6742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9B087F-DE64-298D-3D53-8ABB093697C4}"/>
                </a:ext>
              </a:extLst>
            </p:cNvPr>
            <p:cNvSpPr/>
            <p:nvPr/>
          </p:nvSpPr>
          <p:spPr>
            <a:xfrm>
              <a:off x="3993241" y="1798412"/>
              <a:ext cx="56561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5A75BA0A-E518-1339-2809-365AB331D27E}"/>
                </a:ext>
              </a:extLst>
            </p:cNvPr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1638FAE-155E-0BF1-A67E-D2AA50C81EE5}"/>
              </a:ext>
            </a:extLst>
          </p:cNvPr>
          <p:cNvSpPr/>
          <p:nvPr/>
        </p:nvSpPr>
        <p:spPr>
          <a:xfrm>
            <a:off x="1910801" y="3385456"/>
            <a:ext cx="560255" cy="55621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2" y="986507"/>
            <a:ext cx="604083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53025" y="1060920"/>
            <a:ext cx="10012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2CFC16-DA5C-5509-501B-E226DC819B3A}"/>
              </a:ext>
            </a:extLst>
          </p:cNvPr>
          <p:cNvGrpSpPr/>
          <p:nvPr/>
        </p:nvGrpSpPr>
        <p:grpSpPr>
          <a:xfrm>
            <a:off x="975601" y="2396363"/>
            <a:ext cx="10507469" cy="720442"/>
            <a:chOff x="1371260" y="2415681"/>
            <a:chExt cx="10154126" cy="1051492"/>
          </a:xfrm>
        </p:grpSpPr>
        <p:sp>
          <p:nvSpPr>
            <p:cNvPr id="31" name="Rounded Rectangle 30"/>
            <p:cNvSpPr/>
            <p:nvPr/>
          </p:nvSpPr>
          <p:spPr>
            <a:xfrm>
              <a:off x="1371260" y="2415681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8400" y="2474893"/>
              <a:ext cx="101114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nghịch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B46750-0098-A07F-910E-5F47A0CAD264}"/>
              </a:ext>
            </a:extLst>
          </p:cNvPr>
          <p:cNvGrpSpPr/>
          <p:nvPr/>
        </p:nvGrpSpPr>
        <p:grpSpPr>
          <a:xfrm>
            <a:off x="975601" y="3289627"/>
            <a:ext cx="10507468" cy="689940"/>
            <a:chOff x="1328944" y="3717372"/>
            <a:chExt cx="10196442" cy="1051492"/>
          </a:xfrm>
        </p:grpSpPr>
        <p:sp>
          <p:nvSpPr>
            <p:cNvPr id="2" name="Rounded Rectangle 30">
              <a:extLst>
                <a:ext uri="{FF2B5EF4-FFF2-40B4-BE49-F238E27FC236}">
                  <a16:creationId xmlns:a16="http://schemas.microsoft.com/office/drawing/2014/main" id="{5F0420C7-9BD7-77DC-8AE5-D8CCD6DAFA39}"/>
                </a:ext>
              </a:extLst>
            </p:cNvPr>
            <p:cNvSpPr/>
            <p:nvPr/>
          </p:nvSpPr>
          <p:spPr>
            <a:xfrm>
              <a:off x="1328944" y="3717372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B3ED9B-E944-0247-291F-DF232F7AD95A}"/>
                </a:ext>
              </a:extLst>
            </p:cNvPr>
            <p:cNvSpPr/>
            <p:nvPr/>
          </p:nvSpPr>
          <p:spPr>
            <a:xfrm>
              <a:off x="1415363" y="3838720"/>
              <a:ext cx="10110023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uống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337F9F-1C39-7815-8923-74686BB2DE93}"/>
              </a:ext>
            </a:extLst>
          </p:cNvPr>
          <p:cNvGrpSpPr/>
          <p:nvPr/>
        </p:nvGrpSpPr>
        <p:grpSpPr>
          <a:xfrm>
            <a:off x="1003685" y="4177573"/>
            <a:ext cx="7489968" cy="695123"/>
            <a:chOff x="1374513" y="4921668"/>
            <a:chExt cx="10096244" cy="695123"/>
          </a:xfrm>
        </p:grpSpPr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4F30DD2B-4CA6-1E49-C622-F494F23B6CFC}"/>
                </a:ext>
              </a:extLst>
            </p:cNvPr>
            <p:cNvSpPr/>
            <p:nvPr/>
          </p:nvSpPr>
          <p:spPr>
            <a:xfrm>
              <a:off x="1374513" y="4921668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4EC13-C970-11EC-9248-D4CC609553D5}"/>
                </a:ext>
              </a:extLst>
            </p:cNvPr>
            <p:cNvSpPr/>
            <p:nvPr/>
          </p:nvSpPr>
          <p:spPr>
            <a:xfrm>
              <a:off x="1386567" y="5040282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DFEEF-A018-CC17-DA62-3BA2B41AD350}"/>
              </a:ext>
            </a:extLst>
          </p:cNvPr>
          <p:cNvGrpSpPr/>
          <p:nvPr/>
        </p:nvGrpSpPr>
        <p:grpSpPr>
          <a:xfrm>
            <a:off x="996361" y="5054593"/>
            <a:ext cx="7489968" cy="695123"/>
            <a:chOff x="1371260" y="5803449"/>
            <a:chExt cx="10138560" cy="695123"/>
          </a:xfrm>
        </p:grpSpPr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CBC00295-B287-CD9C-E9EC-F3031D339DAC}"/>
                </a:ext>
              </a:extLst>
            </p:cNvPr>
            <p:cNvSpPr/>
            <p:nvPr/>
          </p:nvSpPr>
          <p:spPr>
            <a:xfrm>
              <a:off x="1371260" y="5803449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807949-EA32-77A6-55DD-181282CB9AFD}"/>
                </a:ext>
              </a:extLst>
            </p:cNvPr>
            <p:cNvSpPr/>
            <p:nvPr/>
          </p:nvSpPr>
          <p:spPr>
            <a:xfrm>
              <a:off x="1457428" y="5883435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D339C-7571-B7FA-8CAC-C139E2BC3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49524" r="59241" b="25465"/>
          <a:stretch/>
        </p:blipFill>
        <p:spPr>
          <a:xfrm>
            <a:off x="10897719" y="1453315"/>
            <a:ext cx="1194654" cy="1222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859AA6-AF90-FF69-4C2C-9FDACCA49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4" t="46474" r="35890" b="26859"/>
          <a:stretch/>
        </p:blipFill>
        <p:spPr>
          <a:xfrm>
            <a:off x="11009236" y="3022439"/>
            <a:ext cx="1182764" cy="1273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0BEDB2-2204-D76D-6CE5-8E1CE57CE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" t="66826" r="74866" b="6984"/>
          <a:stretch/>
        </p:blipFill>
        <p:spPr>
          <a:xfrm>
            <a:off x="8049945" y="3918159"/>
            <a:ext cx="1134333" cy="122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189E0-078B-9600-6131-715F1B5FA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3" t="66032" r="16432" b="4920"/>
          <a:stretch/>
        </p:blipFill>
        <p:spPr>
          <a:xfrm>
            <a:off x="7948347" y="5016664"/>
            <a:ext cx="1090612" cy="1102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4CA1C-A153-A205-52D8-3CC3B73F7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1" t="67936" r="41508" b="-2878"/>
          <a:stretch/>
        </p:blipFill>
        <p:spPr>
          <a:xfrm>
            <a:off x="9840371" y="4525134"/>
            <a:ext cx="1424909" cy="1490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48700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614</Words>
  <Application>Microsoft Office PowerPoint</Application>
  <PresentationFormat>Màn hình rộng</PresentationFormat>
  <Paragraphs>117</Paragraphs>
  <Slides>9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9</vt:i4>
      </vt:variant>
    </vt:vector>
  </HeadingPairs>
  <TitlesOfParts>
    <vt:vector size="22" baseType="lpstr">
      <vt:lpstr>等线</vt:lpstr>
      <vt:lpstr>#9Slide05 FS Blonde Script</vt:lpstr>
      <vt:lpstr>Arial</vt:lpstr>
      <vt:lpstr>Arial Nova</vt:lpstr>
      <vt:lpstr>Arial-Rounded</vt:lpstr>
      <vt:lpstr>Calibri</vt:lpstr>
      <vt:lpstr>Calibri Light</vt:lpstr>
      <vt:lpstr>Cambria</vt:lpstr>
      <vt:lpstr>Times New Roman</vt:lpstr>
      <vt:lpstr>Office Theme</vt:lpstr>
      <vt:lpstr>8_默认设计模板</vt:lpstr>
      <vt:lpstr>2_Office Theme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Bui</dc:creator>
  <cp:lastModifiedBy>Windows 10</cp:lastModifiedBy>
  <cp:revision>23</cp:revision>
  <dcterms:created xsi:type="dcterms:W3CDTF">2022-08-10T06:16:35Z</dcterms:created>
  <dcterms:modified xsi:type="dcterms:W3CDTF">2024-11-20T07:46:59Z</dcterms:modified>
</cp:coreProperties>
</file>