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65" r:id="rId2"/>
    <p:sldId id="2650" r:id="rId3"/>
    <p:sldId id="2658" r:id="rId4"/>
    <p:sldId id="2675" r:id="rId5"/>
    <p:sldId id="2677" r:id="rId6"/>
    <p:sldId id="2678" r:id="rId7"/>
    <p:sldId id="2676" r:id="rId8"/>
    <p:sldId id="2679" r:id="rId9"/>
    <p:sldId id="272" r:id="rId10"/>
    <p:sldId id="269" r:id="rId11"/>
    <p:sldId id="2660" r:id="rId12"/>
    <p:sldId id="2661" r:id="rId13"/>
    <p:sldId id="2647" r:id="rId14"/>
    <p:sldId id="267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76" d="100"/>
          <a:sy n="76" d="100"/>
        </p:scale>
        <p:origin x="9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43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7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823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46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52" r:id="rId2"/>
    <p:sldLayoutId id="2147483853" r:id="rId3"/>
    <p:sldLayoutId id="2147483735" r:id="rId4"/>
    <p:sldLayoutId id="2147483737" r:id="rId5"/>
    <p:sldLayoutId id="2147483854" r:id="rId6"/>
    <p:sldLayoutId id="2147483855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1648918" y="2137772"/>
            <a:ext cx="8294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– </a:t>
            </a: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Người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18252" y="208722"/>
            <a:ext cx="1769165" cy="18586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93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619954" y="537001"/>
            <a:ext cx="10252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999" y="2089832"/>
            <a:ext cx="8109832" cy="25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064302" y="537001"/>
            <a:ext cx="10470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4070" y="21766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3200" dirty="0">
              <a:ln>
                <a:solidFill>
                  <a:schemeClr val="bg1"/>
                </a:solidFill>
              </a:ln>
              <a:solidFill>
                <a:srgbClr val="ECCAC9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764" y="2076599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MƯỢN SÁCH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4724" y="2911733"/>
            <a:ext cx="8176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0212" y="3857382"/>
            <a:ext cx="10791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20,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128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Long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0212" y="4946753"/>
            <a:ext cx="817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5202" y="5591329"/>
            <a:ext cx="817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Ở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557" y="5516665"/>
            <a:ext cx="9506645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74361" y="5578350"/>
            <a:ext cx="9218949" cy="82230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5252293" y="4616230"/>
            <a:ext cx="4114891" cy="220724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Ở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4722446" y="4770019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94718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3309692" y="2405374"/>
            <a:ext cx="636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xóm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tôi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1" grpId="0" animBg="1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786</Words>
  <Application>Microsoft Office PowerPoint</Application>
  <PresentationFormat>Màn hình rộng</PresentationFormat>
  <Paragraphs>70</Paragraphs>
  <Slides>15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#9Slide03 AmpleSoft Bold</vt:lpstr>
      <vt:lpstr>Arial</vt:lpstr>
      <vt:lpstr>Arial-Rounded</vt:lpstr>
      <vt:lpstr>Calibri</vt:lpstr>
      <vt:lpstr>Cambria</vt:lpstr>
      <vt:lpstr>Gloria Hallelujah</vt:lpstr>
      <vt:lpstr>HP001 4 hàng</vt:lpstr>
      <vt:lpstr>Pattaya</vt:lpstr>
      <vt:lpstr>Sriracha</vt:lpstr>
      <vt:lpstr>Times New Roman</vt:lpstr>
      <vt:lpstr>字魂59号-创粗黑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67</cp:revision>
  <dcterms:created xsi:type="dcterms:W3CDTF">2022-08-30T23:57:02Z</dcterms:created>
  <dcterms:modified xsi:type="dcterms:W3CDTF">2025-01-02T07:57:59Z</dcterms:modified>
</cp:coreProperties>
</file>