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0"/>
  </p:notesMasterIdLst>
  <p:sldIdLst>
    <p:sldId id="344" r:id="rId2"/>
    <p:sldId id="329" r:id="rId3"/>
    <p:sldId id="264" r:id="rId4"/>
    <p:sldId id="259" r:id="rId5"/>
    <p:sldId id="265" r:id="rId6"/>
    <p:sldId id="266" r:id="rId7"/>
    <p:sldId id="268" r:id="rId8"/>
    <p:sldId id="269" r:id="rId9"/>
    <p:sldId id="270" r:id="rId10"/>
    <p:sldId id="271" r:id="rId11"/>
    <p:sldId id="358" r:id="rId12"/>
    <p:sldId id="334" r:id="rId13"/>
    <p:sldId id="360" r:id="rId14"/>
    <p:sldId id="364" r:id="rId15"/>
    <p:sldId id="365" r:id="rId16"/>
    <p:sldId id="378" r:id="rId17"/>
    <p:sldId id="327"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8" d="100"/>
          <a:sy n="68" d="100"/>
        </p:scale>
        <p:origin x="90"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A10BC-23A3-43EB-A750-D6254404A424}" type="datetimeFigureOut">
              <a:rPr lang="en-US" smtClean="0"/>
              <a:pPr/>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A305C-30F2-4D60-A386-237A88907496}" type="slidenum">
              <a:rPr lang="en-US" smtClean="0"/>
              <a:pPr/>
              <a:t>‹#›</a:t>
            </a:fld>
            <a:endParaRPr lang="en-US"/>
          </a:p>
        </p:txBody>
      </p:sp>
    </p:spTree>
    <p:extLst>
      <p:ext uri="{BB962C8B-B14F-4D97-AF65-F5344CB8AC3E}">
        <p14:creationId xmlns:p14="http://schemas.microsoft.com/office/powerpoint/2010/main" val="236695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
        <p:nvSpPr>
          <p:cNvPr id="4" name="Slide Number Placeholder 3"/>
          <p:cNvSpPr>
            <a:spLocks noGrp="1"/>
          </p:cNvSpPr>
          <p:nvPr>
            <p:ph type="sldNum" sz="quarter" idx="5"/>
          </p:nvPr>
        </p:nvSpPr>
        <p:spPr/>
        <p:txBody>
          <a:bodyPr/>
          <a:lstStyle/>
          <a:p>
            <a:fld id="{431A305C-30F2-4D60-A386-237A88907496}" type="slidenum">
              <a:rPr lang="en-US" smtClean="0"/>
              <a:pPr/>
              <a:t>1</a:t>
            </a:fld>
            <a:endParaRPr lang="en-US"/>
          </a:p>
        </p:txBody>
      </p:sp>
    </p:spTree>
    <p:extLst>
      <p:ext uri="{BB962C8B-B14F-4D97-AF65-F5344CB8AC3E}">
        <p14:creationId xmlns:p14="http://schemas.microsoft.com/office/powerpoint/2010/main" val="99302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298"/>
        <p:cNvGrpSpPr/>
        <p:nvPr/>
      </p:nvGrpSpPr>
      <p:grpSpPr>
        <a:xfrm>
          <a:off x="0" y="0"/>
          <a:ext cx="0" cy="0"/>
          <a:chOff x="0" y="0"/>
          <a:chExt cx="0" cy="0"/>
        </a:xfrm>
      </p:grpSpPr>
    </p:spTree>
    <p:extLst>
      <p:ext uri="{BB962C8B-B14F-4D97-AF65-F5344CB8AC3E}">
        <p14:creationId xmlns:p14="http://schemas.microsoft.com/office/powerpoint/2010/main" val="156585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2603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647" y="6249025"/>
            <a:ext cx="2539954" cy="456932"/>
          </a:xfrm>
          <a:prstGeom prst="rect">
            <a:avLst/>
          </a:prstGeom>
          <a:ln/>
        </p:spPr>
        <p:txBody>
          <a:bodyPr lIns="55861" tIns="27930" rIns="55861" bIns="27930"/>
          <a:lstStyle>
            <a:lvl1pPr>
              <a:defRPr/>
            </a:lvl1pPr>
          </a:lstStyle>
          <a:p>
            <a:pPr>
              <a:defRPr/>
            </a:pPr>
            <a:endParaRPr lang="vi-VN"/>
          </a:p>
        </p:txBody>
      </p:sp>
      <p:sp>
        <p:nvSpPr>
          <p:cNvPr id="3" name="Rectangle 5"/>
          <p:cNvSpPr>
            <a:spLocks noGrp="1" noChangeArrowheads="1"/>
          </p:cNvSpPr>
          <p:nvPr>
            <p:ph type="ftr" sz="quarter" idx="11"/>
          </p:nvPr>
        </p:nvSpPr>
        <p:spPr>
          <a:xfrm>
            <a:off x="4166359" y="6249025"/>
            <a:ext cx="3859282" cy="456932"/>
          </a:xfrm>
          <a:prstGeom prst="rect">
            <a:avLst/>
          </a:prstGeom>
          <a:ln/>
        </p:spPr>
        <p:txBody>
          <a:bodyPr lIns="55861" tIns="27930" rIns="55861" bIns="27930"/>
          <a:lstStyle>
            <a:lvl1pPr>
              <a:defRPr/>
            </a:lvl1pPr>
          </a:lstStyle>
          <a:p>
            <a:pPr>
              <a:defRPr/>
            </a:pPr>
            <a:endParaRPr lang="vi-VN"/>
          </a:p>
        </p:txBody>
      </p:sp>
      <p:sp>
        <p:nvSpPr>
          <p:cNvPr id="4" name="Rectangle 6"/>
          <p:cNvSpPr>
            <a:spLocks noGrp="1" noChangeArrowheads="1"/>
          </p:cNvSpPr>
          <p:nvPr>
            <p:ph type="sldNum" sz="quarter" idx="12"/>
          </p:nvPr>
        </p:nvSpPr>
        <p:spPr>
          <a:xfrm>
            <a:off x="8737399" y="6249025"/>
            <a:ext cx="2539954" cy="456932"/>
          </a:xfrm>
          <a:prstGeom prst="rect">
            <a:avLst/>
          </a:prstGeom>
          <a:ln/>
        </p:spPr>
        <p:txBody>
          <a:bodyPr lIns="55861" tIns="27930" rIns="55861" bIns="27930"/>
          <a:lstStyle>
            <a:lvl1pPr>
              <a:defRPr/>
            </a:lvl1pPr>
          </a:lstStyle>
          <a:p>
            <a:pPr>
              <a:defRPr/>
            </a:pPr>
            <a:fld id="{5D675D6A-851D-43B0-8222-6C2D8D1338C7}" type="slidenum">
              <a:rPr lang="en-US" altLang="en-US"/>
              <a:pPr>
                <a:defRPr/>
              </a:pPr>
              <a:t>‹#›</a:t>
            </a:fld>
            <a:endParaRPr lang="en-US" altLang="en-US"/>
          </a:p>
        </p:txBody>
      </p:sp>
    </p:spTree>
    <p:extLst>
      <p:ext uri="{BB962C8B-B14F-4D97-AF65-F5344CB8AC3E}">
        <p14:creationId xmlns:p14="http://schemas.microsoft.com/office/powerpoint/2010/main" val="276061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1329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11174754"/>
      </p:ext>
    </p:extLst>
  </p:cSld>
  <p:clrMap bg1="lt1" tx1="dk1" bg2="dk2" tx2="lt2" accent1="accent1" accent2="accent2" accent3="accent3" accent4="accent4" accent5="accent5" accent6="accent6" hlink="hlink" folHlink="folHlink"/>
  <p:sldLayoutIdLst>
    <p:sldLayoutId id="2147483728"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0.gi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png"/><Relationship Id="rId1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24.png"/><Relationship Id="rId10" Type="http://schemas.openxmlformats.org/officeDocument/2006/relationships/slide" Target="slide6.xml"/><Relationship Id="rId19" Type="http://schemas.openxmlformats.org/officeDocument/2006/relationships/image" Target="../media/image28.png"/><Relationship Id="rId4" Type="http://schemas.openxmlformats.org/officeDocument/2006/relationships/audio" Target="../media/audio4.wav"/><Relationship Id="rId9" Type="http://schemas.openxmlformats.org/officeDocument/2006/relationships/image" Target="../media/image22.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descr="610654865b9c2">
            <a:extLst>
              <a:ext uri="{FF2B5EF4-FFF2-40B4-BE49-F238E27FC236}">
                <a16:creationId xmlns:a16="http://schemas.microsoft.com/office/drawing/2014/main" id="{40695C66-3BF0-4183-9D05-ED8FB26C87B2}"/>
              </a:ext>
            </a:extLst>
          </p:cNvPr>
          <p:cNvPicPr>
            <a:picLocks noChangeAspect="1"/>
          </p:cNvPicPr>
          <p:nvPr/>
        </p:nvPicPr>
        <p:blipFill>
          <a:blip r:embed="rId3"/>
          <a:stretch>
            <a:fillRect/>
          </a:stretch>
        </p:blipFill>
        <p:spPr>
          <a:xfrm>
            <a:off x="182" y="0"/>
            <a:ext cx="12192635" cy="6858000"/>
          </a:xfrm>
          <a:prstGeom prst="rect">
            <a:avLst/>
          </a:prstGeom>
        </p:spPr>
      </p:pic>
      <p:sp>
        <p:nvSpPr>
          <p:cNvPr id="2" name="矩形 3">
            <a:extLst>
              <a:ext uri="{FF2B5EF4-FFF2-40B4-BE49-F238E27FC236}">
                <a16:creationId xmlns:a16="http://schemas.microsoft.com/office/drawing/2014/main" id="{36AC6E2F-C9F1-4E53-BD1A-9B0AE00B8399}"/>
              </a:ext>
            </a:extLst>
          </p:cNvPr>
          <p:cNvSpPr/>
          <p:nvPr/>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a:extLst>
              <a:ext uri="{FF2B5EF4-FFF2-40B4-BE49-F238E27FC236}">
                <a16:creationId xmlns:a16="http://schemas.microsoft.com/office/drawing/2014/main" id="{64912503-6490-4130-A4FA-A87777FC5466}"/>
              </a:ext>
            </a:extLst>
          </p:cNvPr>
          <p:cNvSpPr/>
          <p:nvPr/>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4">
            <a:extLst>
              <a:ext uri="{FF2B5EF4-FFF2-40B4-BE49-F238E27FC236}">
                <a16:creationId xmlns:a16="http://schemas.microsoft.com/office/drawing/2014/main" id="{020353AD-DCF4-4BAB-BDFD-724741FD4417}"/>
              </a:ext>
            </a:extLst>
          </p:cNvPr>
          <p:cNvPicPr>
            <a:picLocks noChangeAspect="1"/>
          </p:cNvPicPr>
          <p:nvPr/>
        </p:nvPicPr>
        <p:blipFill rotWithShape="1">
          <a:blip r:embed="rId4">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5" name="图片 5">
            <a:extLst>
              <a:ext uri="{FF2B5EF4-FFF2-40B4-BE49-F238E27FC236}">
                <a16:creationId xmlns:a16="http://schemas.microsoft.com/office/drawing/2014/main" id="{9704540B-998D-4B05-B731-3027498EE089}"/>
              </a:ext>
            </a:extLst>
          </p:cNvPr>
          <p:cNvPicPr>
            <a:picLocks noChangeAspect="1"/>
          </p:cNvPicPr>
          <p:nvPr/>
        </p:nvPicPr>
        <p:blipFill rotWithShape="1">
          <a:blip r:embed="rId4">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6" name="图片 6">
            <a:extLst>
              <a:ext uri="{FF2B5EF4-FFF2-40B4-BE49-F238E27FC236}">
                <a16:creationId xmlns:a16="http://schemas.microsoft.com/office/drawing/2014/main" id="{16B9CC8A-2717-4D8D-A964-7FBBA8CF8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7" name="图片 7">
            <a:extLst>
              <a:ext uri="{FF2B5EF4-FFF2-40B4-BE49-F238E27FC236}">
                <a16:creationId xmlns:a16="http://schemas.microsoft.com/office/drawing/2014/main" id="{458B313D-6B21-48DD-AB3C-959BCE23A7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pic>
        <p:nvPicPr>
          <p:cNvPr id="13" name="图片 6" descr="54ref">
            <a:extLst>
              <a:ext uri="{FF2B5EF4-FFF2-40B4-BE49-F238E27FC236}">
                <a16:creationId xmlns:a16="http://schemas.microsoft.com/office/drawing/2014/main" id="{B6AC6F65-A975-4738-8412-73F864A36DE6}"/>
              </a:ext>
            </a:extLst>
          </p:cNvPr>
          <p:cNvPicPr>
            <a:picLocks noChangeAspect="1"/>
          </p:cNvPicPr>
          <p:nvPr/>
        </p:nvPicPr>
        <p:blipFill>
          <a:blip r:embed="rId7"/>
          <a:stretch>
            <a:fillRect/>
          </a:stretch>
        </p:blipFill>
        <p:spPr>
          <a:xfrm>
            <a:off x="-525185" y="5098458"/>
            <a:ext cx="2766695" cy="2074545"/>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8688FE0-74BF-48AF-B502-3BEB5D76E622}"/>
              </a:ext>
            </a:extLst>
          </p:cNvPr>
          <p:cNvPicPr>
            <a:picLocks noChangeAspect="1"/>
          </p:cNvPicPr>
          <p:nvPr/>
        </p:nvPicPr>
        <p:blipFill>
          <a:blip r:embed="rId8"/>
          <a:stretch>
            <a:fillRect/>
          </a:stretch>
        </p:blipFill>
        <p:spPr>
          <a:xfrm>
            <a:off x="2171700" y="2385424"/>
            <a:ext cx="7439244" cy="1717567"/>
          </a:xfrm>
          <a:prstGeom prst="rect">
            <a:avLst/>
          </a:prstGeom>
        </p:spPr>
      </p:pic>
      <p:sp>
        <p:nvSpPr>
          <p:cNvPr id="18" name="TextBox 17">
            <a:extLst>
              <a:ext uri="{FF2B5EF4-FFF2-40B4-BE49-F238E27FC236}">
                <a16:creationId xmlns:a16="http://schemas.microsoft.com/office/drawing/2014/main" id="{EB26E2FE-7378-4D57-9129-2D9F1530D6F9}"/>
              </a:ext>
            </a:extLst>
          </p:cNvPr>
          <p:cNvSpPr txBox="1"/>
          <p:nvPr/>
        </p:nvSpPr>
        <p:spPr>
          <a:xfrm>
            <a:off x="4810125" y="4086225"/>
            <a:ext cx="31527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3 + 4)</a:t>
            </a:r>
          </a:p>
        </p:txBody>
      </p:sp>
      <p:pic>
        <p:nvPicPr>
          <p:cNvPr id="14" name="Picture 13">
            <a:extLst>
              <a:ext uri="{FF2B5EF4-FFF2-40B4-BE49-F238E27FC236}">
                <a16:creationId xmlns:a16="http://schemas.microsoft.com/office/drawing/2014/main" id="{757D8FA0-C0E8-44A4-A023-51F95DA32E6E}"/>
              </a:ext>
            </a:extLst>
          </p:cNvPr>
          <p:cNvPicPr>
            <a:picLocks noChangeAspect="1"/>
          </p:cNvPicPr>
          <p:nvPr/>
        </p:nvPicPr>
        <p:blipFill>
          <a:blip r:embed="rId9"/>
          <a:stretch>
            <a:fillRect/>
          </a:stretch>
        </p:blipFill>
        <p:spPr>
          <a:xfrm>
            <a:off x="4226280" y="1482805"/>
            <a:ext cx="3529890" cy="1072989"/>
          </a:xfrm>
          <a:prstGeom prst="rect">
            <a:avLst/>
          </a:prstGeom>
        </p:spPr>
      </p:pic>
    </p:spTree>
    <p:extLst>
      <p:ext uri="{BB962C8B-B14F-4D97-AF65-F5344CB8AC3E}">
        <p14:creationId xmlns:p14="http://schemas.microsoft.com/office/powerpoint/2010/main" val="197879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97001AFB-2ABA-ED65-19DE-4CFC22410A6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C67D2C8-C269-E7B2-7C28-BBE993902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D7879A14-8C73-3C59-95B0-0912279DD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A6CD12F6-5B70-A4ED-1692-908FC99586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5C9F826B-2306-5F78-9B3B-D8FEA3E0A4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64F9308-6F61-4327-5521-F56D514C6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59F6CCE6-6D86-B9D5-CA27-5C1514A3B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9AC01400-6E8E-2F71-D228-C23037085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2410B317-B4CB-63B7-4DDD-82E1DD3F8D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393C74DE-61A2-68CF-1BB0-F0943499E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BC873A4E-68F9-FCAD-7D45-306F916EF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4A5ABF84-BE24-5242-0CA8-A77BB92A0A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F279EE67-6844-4EB4-9D21-82CFD997C682}"/>
              </a:ext>
            </a:extLst>
          </p:cNvPr>
          <p:cNvSpPr>
            <a:spLocks noGrp="1"/>
          </p:cNvSpPr>
          <p:nvPr>
            <p:ph idx="4294967295"/>
          </p:nvPr>
        </p:nvSpPr>
        <p:spPr>
          <a:xfrm>
            <a:off x="755100" y="3487367"/>
            <a:ext cx="9196400" cy="2730400"/>
          </a:xfrm>
          <a:prstGeom prst="rect">
            <a:avLst/>
          </a:prstGeom>
        </p:spPr>
        <p:txBody>
          <a:bodyPr/>
          <a:lstStyle/>
          <a:p>
            <a:endParaRPr lang="en-US"/>
          </a:p>
        </p:txBody>
      </p:sp>
      <p:sp>
        <p:nvSpPr>
          <p:cNvPr id="73" name="Bảng câu hỏi">
            <a:extLst>
              <a:ext uri="{FF2B5EF4-FFF2-40B4-BE49-F238E27FC236}">
                <a16:creationId xmlns:a16="http://schemas.microsoft.com/office/drawing/2014/main" id="{46E48FB4-058A-49E6-B9F1-2665848304D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5872C66F-0D1B-464C-AA3D-EF1B1C2E52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8F68990B-1991-4D6B-9337-864286EE8C7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8D53C26F-A0D0-4608-82FD-F1ADF3606143}"/>
              </a:ext>
            </a:extLst>
          </p:cNvPr>
          <p:cNvSpPr/>
          <p:nvPr/>
        </p:nvSpPr>
        <p:spPr>
          <a:xfrm>
            <a:off x="5659507" y="2173540"/>
            <a:ext cx="59609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Con </a:t>
            </a:r>
            <a:r>
              <a:rPr lang="en-US" sz="4000" b="1" dirty="0" err="1">
                <a:solidFill>
                  <a:srgbClr val="FF0000"/>
                </a:solidFill>
              </a:rPr>
              <a:t>đường</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bé</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D53C6BC8-86C0-41FA-8617-EA525E05B8DC}"/>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7" action="ppaction://hlinksldjump"/>
            <a:extLst>
              <a:ext uri="{FF2B5EF4-FFF2-40B4-BE49-F238E27FC236}">
                <a16:creationId xmlns:a16="http://schemas.microsoft.com/office/drawing/2014/main" id="{EA77753D-318A-48D2-AE1B-08273301DE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83286A92-8C59-45AE-BB08-1D799F2407B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7E8638AB-D261-465C-9743-2EFC3B33EB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3484FB58-DBCD-4646-BBC4-B4A8B8AAD30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C1C2D8FC-72CE-4933-9317-2016787A93FC}"/>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ECD1F8-60BB-45F6-803A-7954F38B5C05}"/>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3C0B0F7E-5C98-4045-B55D-4E154D0804CB}"/>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281E4848-1C2E-412F-8D0A-B6EA5755B46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6C2BEB9F-9188-4833-8ACD-AAEF9A4993C0}"/>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7B26E970-77E0-4234-9384-6527B4E7D5B8}"/>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0BE73F12-467B-46FD-992B-F78FC85F7B4A}"/>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708D6ABE-B8D0-4BC5-95F3-0F20DE34F56A}"/>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96D7ECD-0324-4340-AEF3-13B1CD80BC3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24732D4-2F63-44D2-A9E3-D4B33EF80A15}"/>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35B196B8-D31C-4979-A8E4-B36754E1F74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355AC473-AF17-4F08-8B5C-8FFCA0C213A5}"/>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1A861487-8013-4E3F-BE6E-F4259609D05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4BF26AC4-5053-44A7-B9EE-E6F8AE819AF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3E697140-2765-42F1-9106-887A1E6ABC59}"/>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DFE92788-21E2-4C9C-86D4-3859E81EBB68}"/>
              </a:ext>
            </a:extLst>
          </p:cNvPr>
          <p:cNvPicPr>
            <a:picLocks noChangeAspect="1"/>
          </p:cNvPicPr>
          <p:nvPr/>
        </p:nvPicPr>
        <p:blipFill>
          <a:blip r:embed="rId10"/>
          <a:stretch>
            <a:fillRect/>
          </a:stretch>
        </p:blipFill>
        <p:spPr>
          <a:xfrm>
            <a:off x="352425" y="2214562"/>
            <a:ext cx="4305300" cy="2269801"/>
          </a:xfrm>
          <a:prstGeom prst="rect">
            <a:avLst/>
          </a:prstGeom>
        </p:spPr>
      </p:pic>
    </p:spTree>
    <p:extLst>
      <p:ext uri="{BB962C8B-B14F-4D97-AF65-F5344CB8AC3E}">
        <p14:creationId xmlns:p14="http://schemas.microsoft.com/office/powerpoint/2010/main" val="38649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108265" y="827419"/>
            <a:ext cx="980738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a:ln>
                  <a:noFill/>
                </a:ln>
                <a:solidFill>
                  <a:srgbClr val="00B0F0"/>
                </a:solidFill>
                <a:effectLst/>
                <a:uLnTx/>
                <a:uFillTx/>
                <a:latin typeface="Calibri"/>
                <a:ea typeface="+mn-ea"/>
                <a:cs typeface="+mn-cs"/>
              </a:rPr>
              <a:t>2. </a:t>
            </a:r>
            <a:r>
              <a:rPr kumimoji="0" lang="vi-VN" sz="3600" b="1" i="0" u="none" strike="noStrike" kern="1200" cap="none" spc="0" normalizeH="0" baseline="0" noProof="0" dirty="0">
                <a:ln>
                  <a:noFill/>
                </a:ln>
                <a:solidFill>
                  <a:srgbClr val="00B0F0"/>
                </a:solidFill>
                <a:effectLst/>
                <a:uLnTx/>
                <a:uFillTx/>
                <a:latin typeface="Calibri"/>
                <a:ea typeface="+mn-ea"/>
                <a:cs typeface="+mn-cs"/>
              </a:rPr>
              <a:t>Tìm trong khổ thơ trên từ ngữ chỉ tình cảm, cảm xúc trong khổ thơ trên.</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DD9476F-D5A1-4FAF-9ECD-32A9F81B56AD}"/>
              </a:ext>
            </a:extLst>
          </p:cNvPr>
          <p:cNvSpPr txBox="1"/>
          <p:nvPr/>
        </p:nvSpPr>
        <p:spPr>
          <a:xfrm>
            <a:off x="4610366" y="2632033"/>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968" y="2834640"/>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847726" y="3365329"/>
            <a:ext cx="4046998" cy="1077218"/>
          </a:xfrm>
          <a:prstGeom prst="rect">
            <a:avLst/>
          </a:prstGeom>
          <a:noFill/>
        </p:spPr>
        <p:txBody>
          <a:bodyPr wrap="square">
            <a:spAutoFit/>
          </a:bodyPr>
          <a:lstStyle/>
          <a:p>
            <a:pPr lvl="0" algn="ctr">
              <a:defRPr/>
            </a:pP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Ghi</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các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từ</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ngữ</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cần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tìm</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vào</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giấy</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nháp</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19546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14:presetBounceEnd="40000">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14:bounceEnd="40000">
                                          <p:cBhvr additive="base">
                                            <p:cTn id="13"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ppt_x"/>
                                              </p:val>
                                            </p:tav>
                                            <p:tav tm="100000">
                                              <p:val>
                                                <p:strVal val="#ppt_x"/>
                                              </p:val>
                                            </p:tav>
                                          </p:tavLst>
                                        </p:anim>
                                        <p:anim calcmode="lin" valueType="num">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152400"/>
            <a:ext cx="12192635" cy="6705600"/>
          </a:xfrm>
          <a:prstGeom prst="rect">
            <a:avLst/>
          </a:prstGeom>
        </p:spPr>
      </p:pic>
      <p:grpSp>
        <p:nvGrpSpPr>
          <p:cNvPr id="2" name="组合 1"/>
          <p:cNvGrpSpPr/>
          <p:nvPr/>
        </p:nvGrpSpPr>
        <p:grpSpPr>
          <a:xfrm>
            <a:off x="665011" y="342901"/>
            <a:ext cx="10860708" cy="58486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Picture 10">
            <a:extLst>
              <a:ext uri="{FF2B5EF4-FFF2-40B4-BE49-F238E27FC236}">
                <a16:creationId xmlns:a16="http://schemas.microsoft.com/office/drawing/2014/main" id="{EC51E429-FEAA-43E2-90C4-ADC7AC27D0DF}"/>
              </a:ext>
            </a:extLst>
          </p:cNvPr>
          <p:cNvPicPr>
            <a:picLocks noChangeAspect="1"/>
          </p:cNvPicPr>
          <p:nvPr/>
        </p:nvPicPr>
        <p:blipFill>
          <a:blip r:embed="rId3"/>
          <a:stretch>
            <a:fillRect/>
          </a:stretch>
        </p:blipFill>
        <p:spPr>
          <a:xfrm>
            <a:off x="1019175" y="462657"/>
            <a:ext cx="9896475" cy="2113127"/>
          </a:xfrm>
          <a:prstGeom prst="rect">
            <a:avLst/>
          </a:prstGeom>
        </p:spPr>
      </p:pic>
      <p:pic>
        <p:nvPicPr>
          <p:cNvPr id="12" name="Picture 11">
            <a:extLst>
              <a:ext uri="{FF2B5EF4-FFF2-40B4-BE49-F238E27FC236}">
                <a16:creationId xmlns:a16="http://schemas.microsoft.com/office/drawing/2014/main" id="{83675F37-BC45-4FC0-B048-E560F84C5362}"/>
              </a:ext>
            </a:extLst>
          </p:cNvPr>
          <p:cNvPicPr>
            <a:picLocks noChangeAspect="1"/>
          </p:cNvPicPr>
          <p:nvPr/>
        </p:nvPicPr>
        <p:blipFill>
          <a:blip r:embed="rId4"/>
          <a:stretch>
            <a:fillRect/>
          </a:stretch>
        </p:blipFill>
        <p:spPr>
          <a:xfrm>
            <a:off x="2057401" y="2747862"/>
            <a:ext cx="7877174" cy="3647353"/>
          </a:xfrm>
          <a:prstGeom prst="rect">
            <a:avLst/>
          </a:prstGeom>
        </p:spPr>
      </p:pic>
      <p:cxnSp>
        <p:nvCxnSpPr>
          <p:cNvPr id="7" name="Straight Connector 6">
            <a:extLst>
              <a:ext uri="{FF2B5EF4-FFF2-40B4-BE49-F238E27FC236}">
                <a16:creationId xmlns:a16="http://schemas.microsoft.com/office/drawing/2014/main" id="{BC26C451-A6EF-4F2E-98DF-9EEDA12CE428}"/>
              </a:ext>
            </a:extLst>
          </p:cNvPr>
          <p:cNvCxnSpPr>
            <a:cxnSpLocks/>
          </p:cNvCxnSpPr>
          <p:nvPr/>
        </p:nvCxnSpPr>
        <p:spPr>
          <a:xfrm>
            <a:off x="2819400" y="1143000"/>
            <a:ext cx="942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8F64CC-8046-4B97-93D2-30B2CEBA8A3B}"/>
              </a:ext>
            </a:extLst>
          </p:cNvPr>
          <p:cNvCxnSpPr>
            <a:cxnSpLocks/>
          </p:cNvCxnSpPr>
          <p:nvPr/>
        </p:nvCxnSpPr>
        <p:spPr>
          <a:xfrm>
            <a:off x="2828925" y="190500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F689AA-1C3B-4841-81B3-E7AD04D06972}"/>
              </a:ext>
            </a:extLst>
          </p:cNvPr>
          <p:cNvCxnSpPr>
            <a:cxnSpLocks/>
          </p:cNvCxnSpPr>
          <p:nvPr/>
        </p:nvCxnSpPr>
        <p:spPr>
          <a:xfrm>
            <a:off x="6219825" y="2286000"/>
            <a:ext cx="1019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DB13FD-34A2-4A1E-AAEA-6B555AECC640}"/>
              </a:ext>
            </a:extLst>
          </p:cNvPr>
          <p:cNvCxnSpPr>
            <a:cxnSpLocks/>
          </p:cNvCxnSpPr>
          <p:nvPr/>
        </p:nvCxnSpPr>
        <p:spPr>
          <a:xfrm>
            <a:off x="2857500" y="34004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464A6B-18B2-4BBC-83B9-CE67FF8E0B63}"/>
              </a:ext>
            </a:extLst>
          </p:cNvPr>
          <p:cNvCxnSpPr>
            <a:cxnSpLocks/>
          </p:cNvCxnSpPr>
          <p:nvPr/>
        </p:nvCxnSpPr>
        <p:spPr>
          <a:xfrm>
            <a:off x="2847975" y="43148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5D03F9-3375-4D17-9CA2-11AFA6A21BB5}"/>
              </a:ext>
            </a:extLst>
          </p:cNvPr>
          <p:cNvCxnSpPr>
            <a:cxnSpLocks/>
          </p:cNvCxnSpPr>
          <p:nvPr/>
        </p:nvCxnSpPr>
        <p:spPr>
          <a:xfrm>
            <a:off x="3524250" y="4314825"/>
            <a:ext cx="4762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439DFE-CAB0-40B8-AF06-9DDB6B5E9F58}"/>
              </a:ext>
            </a:extLst>
          </p:cNvPr>
          <p:cNvCxnSpPr>
            <a:cxnSpLocks/>
          </p:cNvCxnSpPr>
          <p:nvPr/>
        </p:nvCxnSpPr>
        <p:spPr>
          <a:xfrm>
            <a:off x="5124450" y="3676650"/>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051F8A2-E4C0-441E-B476-AF29FEE7E235}"/>
              </a:ext>
            </a:extLst>
          </p:cNvPr>
          <p:cNvCxnSpPr>
            <a:cxnSpLocks/>
          </p:cNvCxnSpPr>
          <p:nvPr/>
        </p:nvCxnSpPr>
        <p:spPr>
          <a:xfrm>
            <a:off x="6115050" y="4295775"/>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A4EE6C-8EE2-4026-98B7-CA16FDB3C2A8}"/>
              </a:ext>
            </a:extLst>
          </p:cNvPr>
          <p:cNvCxnSpPr>
            <a:cxnSpLocks/>
          </p:cNvCxnSpPr>
          <p:nvPr/>
        </p:nvCxnSpPr>
        <p:spPr>
          <a:xfrm>
            <a:off x="3943350" y="5467350"/>
            <a:ext cx="45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994EF2-F027-438C-9226-D07A37FD681F}"/>
              </a:ext>
            </a:extLst>
          </p:cNvPr>
          <p:cNvCxnSpPr>
            <a:cxnSpLocks/>
          </p:cNvCxnSpPr>
          <p:nvPr/>
        </p:nvCxnSpPr>
        <p:spPr>
          <a:xfrm>
            <a:off x="3952875" y="5753100"/>
            <a:ext cx="647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51F8A2-E4C0-441E-B476-AF29FEE7E235}"/>
              </a:ext>
            </a:extLst>
          </p:cNvPr>
          <p:cNvCxnSpPr>
            <a:cxnSpLocks/>
          </p:cNvCxnSpPr>
          <p:nvPr/>
        </p:nvCxnSpPr>
        <p:spPr>
          <a:xfrm>
            <a:off x="8126730" y="2253615"/>
            <a:ext cx="25260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8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955473" cy="584775"/>
          </a:xfrm>
          <a:prstGeom prst="rect">
            <a:avLst/>
          </a:prstGeom>
          <a:noFill/>
        </p:spPr>
        <p:txBody>
          <a:bodyPr wrap="square">
            <a:spAutoFit/>
          </a:bodyPr>
          <a:lstStyle/>
          <a:p>
            <a:pPr lvl="0" algn="just">
              <a:defRPr/>
            </a:pPr>
            <a:r>
              <a:rPr lang="en-US" sz="3200" b="1" dirty="0">
                <a:solidFill>
                  <a:srgbClr val="00B050"/>
                </a:solidFill>
                <a:latin typeface="Calibri"/>
              </a:rPr>
              <a:t>4. </a:t>
            </a:r>
            <a:r>
              <a:rPr lang="vi-VN" sz="3200" b="1" dirty="0">
                <a:solidFill>
                  <a:srgbClr val="00B050"/>
                </a:solidFill>
                <a:latin typeface="Calibri"/>
              </a:rPr>
              <a:t>Mỗi câu trong truyện vui dưới đây thuộc kiểu câu nào?</a:t>
            </a:r>
            <a:endParaRPr kumimoji="0" lang="en-US" sz="3200" b="1" i="0" u="none" strike="noStrike" kern="1200" cap="none" spc="0" normalizeH="0" baseline="0" noProof="0" dirty="0">
              <a:ln>
                <a:noFill/>
              </a:ln>
              <a:solidFill>
                <a:srgbClr val="00B050"/>
              </a:solidFill>
              <a:effectLst/>
              <a:uLnTx/>
              <a:uFillTx/>
              <a:latin typeface="Calibri"/>
              <a:ea typeface="+mn-ea"/>
              <a:cs typeface="+mn-cs"/>
            </a:endParaRPr>
          </a:p>
        </p:txBody>
      </p:sp>
      <p:sp>
        <p:nvSpPr>
          <p:cNvPr id="3" name="TextBox 2">
            <a:extLst>
              <a:ext uri="{FF2B5EF4-FFF2-40B4-BE49-F238E27FC236}">
                <a16:creationId xmlns:a16="http://schemas.microsoft.com/office/drawing/2014/main" id="{97323F3B-6EDC-484C-907B-713B6892F040}"/>
              </a:ext>
            </a:extLst>
          </p:cNvPr>
          <p:cNvSpPr txBox="1"/>
          <p:nvPr/>
        </p:nvSpPr>
        <p:spPr>
          <a:xfrm>
            <a:off x="1219200" y="1419225"/>
            <a:ext cx="9715500" cy="4524315"/>
          </a:xfrm>
          <a:prstGeom prst="rect">
            <a:avLst/>
          </a:prstGeom>
          <a:noFill/>
        </p:spPr>
        <p:txBody>
          <a:bodyPr wrap="square" rtlCol="0">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Chuẩn bị bài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(1) Trời ơi! (2) Sao con đi ngủ sớm thế? (3) Dậy chuẩn bị bài ngày mai đi!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Con: - (4) Con đang chuẩn bị bài. (5) Xin mẹ nói nhỏ một chút! (6) Thầy giáo ra đề bài cho chúng con là “Kể lại một giấc mơ của em.”. (7) Con ngủ sớm xem mơ thấy gì để ngày mai còn kể.</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(8) Ôi trời đất ơi!</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(Phỏng theo Phư-di-cô Phư-di-ô)</a:t>
            </a:r>
          </a:p>
        </p:txBody>
      </p:sp>
    </p:spTree>
    <p:extLst>
      <p:ext uri="{BB962C8B-B14F-4D97-AF65-F5344CB8AC3E}">
        <p14:creationId xmlns:p14="http://schemas.microsoft.com/office/powerpoint/2010/main" val="418645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400056" y="383341"/>
            <a:ext cx="2560320" cy="2560320"/>
            <a:chOff x="400056" y="383341"/>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6" y="383341"/>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681693" y="1179873"/>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khiến</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2960376" y="1014740"/>
            <a:ext cx="7727595" cy="523220"/>
          </a:xfrm>
          <a:prstGeom prst="rect">
            <a:avLst/>
          </a:prstGeom>
          <a:noFill/>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Dậy chuẩn bị bài ngày mai đi!</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17" name="TextBox 16">
            <a:extLst>
              <a:ext uri="{FF2B5EF4-FFF2-40B4-BE49-F238E27FC236}">
                <a16:creationId xmlns:a16="http://schemas.microsoft.com/office/drawing/2014/main" id="{7AE7CAB8-6E87-4353-96EE-CE3EC9E59FC8}"/>
              </a:ext>
            </a:extLst>
          </p:cNvPr>
          <p:cNvSpPr txBox="1"/>
          <p:nvPr/>
        </p:nvSpPr>
        <p:spPr>
          <a:xfrm>
            <a:off x="3394710" y="1761929"/>
            <a:ext cx="6362700" cy="523220"/>
          </a:xfrm>
          <a:prstGeom prst="rect">
            <a:avLst/>
          </a:prstGeom>
          <a:noFill/>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 Xin mẹ nói nhỏ một chút! </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kể</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790950" y="3444359"/>
            <a:ext cx="6362700" cy="523220"/>
          </a:xfrm>
          <a:prstGeom prst="rect">
            <a:avLst/>
          </a:prstGeom>
          <a:noFill/>
        </p:spPr>
        <p:txBody>
          <a:bodyPr wrap="square">
            <a:spAutoFit/>
          </a:bodyPr>
          <a:lstStyle/>
          <a:p>
            <a:pPr lvl="0"/>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(4) Con đang chuẩn bị bài. </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22" name="TextBox 21">
            <a:extLst>
              <a:ext uri="{FF2B5EF4-FFF2-40B4-BE49-F238E27FC236}">
                <a16:creationId xmlns:a16="http://schemas.microsoft.com/office/drawing/2014/main" id="{1D6DAD03-F570-4690-B5B3-BC3E2582031F}"/>
              </a:ext>
            </a:extLst>
          </p:cNvPr>
          <p:cNvSpPr txBox="1"/>
          <p:nvPr/>
        </p:nvSpPr>
        <p:spPr>
          <a:xfrm>
            <a:off x="3819524" y="4244459"/>
            <a:ext cx="7591425" cy="954107"/>
          </a:xfrm>
          <a:prstGeom prst="rect">
            <a:avLst/>
          </a:prstGeom>
          <a:no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(6) Thầy giáo ra đề bài cho chúng con là “Kể lại một giấc mơ của em.”</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23" name="TextBox 22">
            <a:extLst>
              <a:ext uri="{FF2B5EF4-FFF2-40B4-BE49-F238E27FC236}">
                <a16:creationId xmlns:a16="http://schemas.microsoft.com/office/drawing/2014/main" id="{842B66DA-AA86-4E9B-9A18-D09B920AED8C}"/>
              </a:ext>
            </a:extLst>
          </p:cNvPr>
          <p:cNvSpPr txBox="1"/>
          <p:nvPr/>
        </p:nvSpPr>
        <p:spPr>
          <a:xfrm>
            <a:off x="3838574" y="5435084"/>
            <a:ext cx="7591425" cy="954107"/>
          </a:xfrm>
          <a:prstGeom prst="rect">
            <a:avLst/>
          </a:prstGeom>
          <a:no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(7) Con ngủ sớm xem mơ thấy gì để ngày mai còn kể.</a:t>
            </a:r>
          </a:p>
        </p:txBody>
      </p:sp>
    </p:spTree>
    <p:extLst>
      <p:ext uri="{BB962C8B-B14F-4D97-AF65-F5344CB8AC3E}">
        <p14:creationId xmlns:p14="http://schemas.microsoft.com/office/powerpoint/2010/main" val="25691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2222690" y="855994"/>
            <a:ext cx="98073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a:ea typeface="+mn-ea"/>
                <a:cs typeface="+mn-cs"/>
              </a:rPr>
              <a:t>5. </a:t>
            </a:r>
            <a:r>
              <a:rPr kumimoji="0" lang="vi-VN" sz="3600" b="1" i="0" u="none" strike="noStrike" kern="1200" cap="none" spc="0" normalizeH="0" baseline="0" noProof="0" dirty="0">
                <a:ln>
                  <a:noFill/>
                </a:ln>
                <a:solidFill>
                  <a:srgbClr val="00B0F0"/>
                </a:solidFill>
                <a:effectLst/>
                <a:uLnTx/>
                <a:uFillTx/>
                <a:latin typeface="Calibri"/>
                <a:ea typeface="+mn-ea"/>
                <a:cs typeface="+mn-cs"/>
              </a:rPr>
              <a:t>Dựa vào các tranh dưới đây để đặt câu.</a:t>
            </a:r>
          </a:p>
        </p:txBody>
      </p:sp>
      <p:sp>
        <p:nvSpPr>
          <p:cNvPr id="12" name="Đáp Án D">
            <a:extLst>
              <a:ext uri="{FF2B5EF4-FFF2-40B4-BE49-F238E27FC236}">
                <a16:creationId xmlns:a16="http://schemas.microsoft.com/office/drawing/2014/main" id="{56B47196-8AAE-4644-AC1E-C6A7B6B12845}"/>
              </a:ext>
            </a:extLst>
          </p:cNvPr>
          <p:cNvSpPr/>
          <p:nvPr/>
        </p:nvSpPr>
        <p:spPr>
          <a:xfrm>
            <a:off x="488131" y="1760759"/>
            <a:ext cx="2579304"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8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Đáp Án D">
            <a:extLst>
              <a:ext uri="{FF2B5EF4-FFF2-40B4-BE49-F238E27FC236}">
                <a16:creationId xmlns:a16="http://schemas.microsoft.com/office/drawing/2014/main" id="{05FE5FA2-22AF-4EF6-AE20-F4139FA09E9C}"/>
              </a:ext>
            </a:extLst>
          </p:cNvPr>
          <p:cNvSpPr/>
          <p:nvPr/>
        </p:nvSpPr>
        <p:spPr>
          <a:xfrm>
            <a:off x="3286569" y="1761479"/>
            <a:ext cx="277491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Đáp Án D">
            <a:extLst>
              <a:ext uri="{FF2B5EF4-FFF2-40B4-BE49-F238E27FC236}">
                <a16:creationId xmlns:a16="http://schemas.microsoft.com/office/drawing/2014/main" id="{8C89A63E-DDFC-40A8-8C5F-27AD1A7661ED}"/>
              </a:ext>
            </a:extLst>
          </p:cNvPr>
          <p:cNvSpPr/>
          <p:nvPr/>
        </p:nvSpPr>
        <p:spPr>
          <a:xfrm>
            <a:off x="6192075" y="1773490"/>
            <a:ext cx="2428050"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endParaRPr kumimoji="0" lang="en-US" sz="28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Đáp Án D">
            <a:extLst>
              <a:ext uri="{FF2B5EF4-FFF2-40B4-BE49-F238E27FC236}">
                <a16:creationId xmlns:a16="http://schemas.microsoft.com/office/drawing/2014/main" id="{376D0D72-62B7-4DBF-9BE5-9AE6F3855336}"/>
              </a:ext>
            </a:extLst>
          </p:cNvPr>
          <p:cNvSpPr/>
          <p:nvPr/>
        </p:nvSpPr>
        <p:spPr>
          <a:xfrm>
            <a:off x="8746812" y="1762192"/>
            <a:ext cx="308097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28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4"/>
          <a:stretch>
            <a:fillRect/>
          </a:stretch>
        </p:blipFill>
        <p:spPr>
          <a:xfrm>
            <a:off x="457200" y="3086100"/>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5"/>
          <a:stretch>
            <a:fillRect/>
          </a:stretch>
        </p:blipFill>
        <p:spPr>
          <a:xfrm>
            <a:off x="6215062" y="3043237"/>
            <a:ext cx="5438775" cy="2486025"/>
          </a:xfrm>
          <a:prstGeom prst="rect">
            <a:avLst/>
          </a:prstGeom>
        </p:spPr>
      </p:pic>
    </p:spTree>
    <p:extLst>
      <p:ext uri="{BB962C8B-B14F-4D97-AF65-F5344CB8AC3E}">
        <p14:creationId xmlns:p14="http://schemas.microsoft.com/office/powerpoint/2010/main" val="110979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1"/>
          <p:cNvPicPr>
            <a:picLocks noChangeAspect="1"/>
          </p:cNvPicPr>
          <p:nvPr/>
        </p:nvPicPr>
        <p:blipFill>
          <a:blip r:embed="rId2"/>
          <a:stretch>
            <a:fillRect/>
          </a:stretch>
        </p:blipFill>
        <p:spPr>
          <a:xfrm>
            <a:off x="10702343" y="5466669"/>
            <a:ext cx="664370" cy="1308553"/>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116" y="1252275"/>
            <a:ext cx="6028118" cy="273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86616" y="101639"/>
            <a:ext cx="1199761"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dirty="0" err="1">
                <a:solidFill>
                  <a:srgbClr val="841F00"/>
                </a:solidFill>
                <a:cs typeface="Arial" panose="020B0604020202020204" pitchFamily="34" charset="0"/>
              </a:rPr>
              <a:t>Bài</a:t>
            </a:r>
            <a:r>
              <a:rPr lang="en-US" sz="2800" b="1" dirty="0">
                <a:solidFill>
                  <a:srgbClr val="841F00"/>
                </a:solidFill>
                <a:cs typeface="Arial" panose="020B0604020202020204" pitchFamily="34" charset="0"/>
              </a:rPr>
              <a:t> 5</a:t>
            </a:r>
          </a:p>
        </p:txBody>
      </p:sp>
      <p:sp>
        <p:nvSpPr>
          <p:cNvPr id="8" name="TextBox 7"/>
          <p:cNvSpPr txBox="1"/>
          <p:nvPr/>
        </p:nvSpPr>
        <p:spPr>
          <a:xfrm>
            <a:off x="2194408" y="163194"/>
            <a:ext cx="8997331" cy="461665"/>
          </a:xfrm>
          <a:prstGeom prst="rect">
            <a:avLst/>
          </a:prstGeom>
          <a:noFill/>
        </p:spPr>
        <p:txBody>
          <a:bodyPr wrap="square" rtlCol="0">
            <a:spAutoFit/>
          </a:bodyPr>
          <a:lstStyle/>
          <a:p>
            <a:r>
              <a:rPr lang="en-US" sz="2400" dirty="0" err="1">
                <a:solidFill>
                  <a:srgbClr val="841F00"/>
                </a:solidFill>
              </a:rPr>
              <a:t>Dựa</a:t>
            </a:r>
            <a:r>
              <a:rPr lang="en-US" sz="2400" dirty="0">
                <a:solidFill>
                  <a:srgbClr val="841F00"/>
                </a:solidFill>
              </a:rPr>
              <a:t> </a:t>
            </a:r>
            <a:r>
              <a:rPr lang="en-US" sz="2400" dirty="0" err="1">
                <a:solidFill>
                  <a:srgbClr val="841F00"/>
                </a:solidFill>
              </a:rPr>
              <a:t>vào</a:t>
            </a:r>
            <a:r>
              <a:rPr lang="en-US" sz="2400" dirty="0">
                <a:solidFill>
                  <a:srgbClr val="841F00"/>
                </a:solidFill>
              </a:rPr>
              <a:t> </a:t>
            </a:r>
            <a:r>
              <a:rPr lang="en-US" sz="2400" dirty="0" err="1">
                <a:solidFill>
                  <a:srgbClr val="841F00"/>
                </a:solidFill>
              </a:rPr>
              <a:t>các</a:t>
            </a:r>
            <a:r>
              <a:rPr lang="en-US" sz="2400" dirty="0">
                <a:solidFill>
                  <a:srgbClr val="841F00"/>
                </a:solidFill>
              </a:rPr>
              <a:t> </a:t>
            </a:r>
            <a:r>
              <a:rPr lang="en-US" sz="2400" dirty="0" err="1">
                <a:solidFill>
                  <a:srgbClr val="841F00"/>
                </a:solidFill>
              </a:rPr>
              <a:t>tranh</a:t>
            </a:r>
            <a:r>
              <a:rPr lang="en-US" sz="2400" dirty="0">
                <a:solidFill>
                  <a:srgbClr val="841F00"/>
                </a:solidFill>
              </a:rPr>
              <a:t> </a:t>
            </a:r>
            <a:r>
              <a:rPr lang="en-US" sz="2400" dirty="0" err="1">
                <a:solidFill>
                  <a:srgbClr val="841F00"/>
                </a:solidFill>
              </a:rPr>
              <a:t>dưới</a:t>
            </a:r>
            <a:r>
              <a:rPr lang="en-US" sz="2400" dirty="0">
                <a:solidFill>
                  <a:srgbClr val="841F00"/>
                </a:solidFill>
              </a:rPr>
              <a:t> </a:t>
            </a:r>
            <a:r>
              <a:rPr lang="en-US" sz="2400" dirty="0" err="1">
                <a:solidFill>
                  <a:srgbClr val="841F00"/>
                </a:solidFill>
              </a:rPr>
              <a:t>đây</a:t>
            </a:r>
            <a:r>
              <a:rPr lang="en-US" sz="2400" dirty="0">
                <a:solidFill>
                  <a:srgbClr val="841F00"/>
                </a:solidFill>
              </a:rPr>
              <a:t> </a:t>
            </a:r>
            <a:r>
              <a:rPr lang="en-US" sz="2400" dirty="0" err="1">
                <a:solidFill>
                  <a:srgbClr val="841F00"/>
                </a:solidFill>
              </a:rPr>
              <a:t>để</a:t>
            </a:r>
            <a:r>
              <a:rPr lang="en-US" sz="2400" dirty="0">
                <a:solidFill>
                  <a:srgbClr val="841F00"/>
                </a:solidFill>
              </a:rPr>
              <a:t> </a:t>
            </a:r>
            <a:r>
              <a:rPr lang="en-US" sz="2400" dirty="0" err="1">
                <a:solidFill>
                  <a:srgbClr val="841F00"/>
                </a:solidFill>
              </a:rPr>
              <a:t>đặt</a:t>
            </a:r>
            <a:r>
              <a:rPr lang="en-US" sz="2400" dirty="0">
                <a:solidFill>
                  <a:srgbClr val="841F00"/>
                </a:solidFill>
              </a:rPr>
              <a:t> </a:t>
            </a:r>
            <a:r>
              <a:rPr lang="en-US" sz="2400" dirty="0" err="1">
                <a:solidFill>
                  <a:srgbClr val="841F00"/>
                </a:solidFill>
              </a:rPr>
              <a:t>câu</a:t>
            </a:r>
            <a:r>
              <a:rPr lang="en-US" sz="2400" dirty="0">
                <a:solidFill>
                  <a:srgbClr val="841F00"/>
                </a:solidFill>
              </a:rPr>
              <a:t>.</a:t>
            </a:r>
          </a:p>
        </p:txBody>
      </p:sp>
      <p:sp>
        <p:nvSpPr>
          <p:cNvPr id="9" name="TextBox 8"/>
          <p:cNvSpPr txBox="1"/>
          <p:nvPr/>
        </p:nvSpPr>
        <p:spPr>
          <a:xfrm>
            <a:off x="891616" y="673963"/>
            <a:ext cx="2068500" cy="461665"/>
          </a:xfrm>
          <a:prstGeom prst="rect">
            <a:avLst/>
          </a:prstGeom>
          <a:solidFill>
            <a:srgbClr val="99CCFF"/>
          </a:solidFill>
        </p:spPr>
        <p:txBody>
          <a:bodyPr wrap="square" rtlCol="0">
            <a:spAutoFit/>
          </a:bodyPr>
          <a:lstStyle/>
          <a:p>
            <a:r>
              <a:rPr lang="en-US" sz="2400" dirty="0" err="1">
                <a:solidFill>
                  <a:srgbClr val="000000"/>
                </a:solidFill>
              </a:rPr>
              <a:t>a.Một</a:t>
            </a:r>
            <a:r>
              <a:rPr lang="en-US" sz="2400" dirty="0">
                <a:solidFill>
                  <a:srgbClr val="000000"/>
                </a:solidFill>
              </a:rPr>
              <a:t> </a:t>
            </a:r>
            <a:r>
              <a:rPr lang="en-US" sz="2400" dirty="0" err="1">
                <a:solidFill>
                  <a:srgbClr val="000000"/>
                </a:solidFill>
              </a:rPr>
              <a:t>câu</a:t>
            </a:r>
            <a:r>
              <a:rPr lang="en-US" sz="2400" dirty="0">
                <a:solidFill>
                  <a:srgbClr val="000000"/>
                </a:solidFill>
              </a:rPr>
              <a:t> </a:t>
            </a:r>
            <a:r>
              <a:rPr lang="en-US" sz="2400" dirty="0" err="1">
                <a:solidFill>
                  <a:srgbClr val="000000"/>
                </a:solidFill>
              </a:rPr>
              <a:t>hỏi</a:t>
            </a:r>
            <a:endParaRPr lang="en-US" sz="2400" dirty="0">
              <a:solidFill>
                <a:srgbClr val="000000"/>
              </a:solidFill>
            </a:endParaRPr>
          </a:p>
        </p:txBody>
      </p:sp>
      <p:sp>
        <p:nvSpPr>
          <p:cNvPr id="12" name="TextBox 11"/>
          <p:cNvSpPr txBox="1"/>
          <p:nvPr/>
        </p:nvSpPr>
        <p:spPr>
          <a:xfrm>
            <a:off x="3298356" y="643167"/>
            <a:ext cx="2212193" cy="461665"/>
          </a:xfrm>
          <a:prstGeom prst="rect">
            <a:avLst/>
          </a:prstGeom>
          <a:solidFill>
            <a:srgbClr val="99CCFF"/>
          </a:solidFill>
        </p:spPr>
        <p:txBody>
          <a:bodyPr wrap="square" rtlCol="0">
            <a:spAutoFit/>
          </a:bodyPr>
          <a:lstStyle/>
          <a:p>
            <a:r>
              <a:rPr lang="en-US" sz="2400" dirty="0" err="1">
                <a:solidFill>
                  <a:srgbClr val="000000"/>
                </a:solidFill>
              </a:rPr>
              <a:t>b.Một</a:t>
            </a:r>
            <a:r>
              <a:rPr lang="en-US" sz="2400" dirty="0">
                <a:solidFill>
                  <a:srgbClr val="000000"/>
                </a:solidFill>
              </a:rPr>
              <a:t> </a:t>
            </a:r>
            <a:r>
              <a:rPr lang="en-US" sz="2400" dirty="0" err="1">
                <a:solidFill>
                  <a:srgbClr val="000000"/>
                </a:solidFill>
              </a:rPr>
              <a:t>câu</a:t>
            </a:r>
            <a:r>
              <a:rPr lang="en-US" sz="2400" dirty="0">
                <a:solidFill>
                  <a:srgbClr val="000000"/>
                </a:solidFill>
              </a:rPr>
              <a:t> </a:t>
            </a:r>
            <a:r>
              <a:rPr lang="en-US" sz="2400" dirty="0" err="1">
                <a:solidFill>
                  <a:srgbClr val="000000"/>
                </a:solidFill>
              </a:rPr>
              <a:t>cảm</a:t>
            </a:r>
            <a:endParaRPr lang="en-US" sz="2400" dirty="0">
              <a:solidFill>
                <a:srgbClr val="000000"/>
              </a:solidFill>
            </a:endParaRPr>
          </a:p>
        </p:txBody>
      </p:sp>
      <p:sp>
        <p:nvSpPr>
          <p:cNvPr id="13" name="TextBox 12"/>
          <p:cNvSpPr txBox="1"/>
          <p:nvPr/>
        </p:nvSpPr>
        <p:spPr>
          <a:xfrm>
            <a:off x="5826249" y="673961"/>
            <a:ext cx="2068500" cy="461665"/>
          </a:xfrm>
          <a:prstGeom prst="rect">
            <a:avLst/>
          </a:prstGeom>
          <a:solidFill>
            <a:srgbClr val="99CCFF"/>
          </a:solidFill>
        </p:spPr>
        <p:txBody>
          <a:bodyPr wrap="square" rtlCol="0">
            <a:spAutoFit/>
          </a:bodyPr>
          <a:lstStyle/>
          <a:p>
            <a:r>
              <a:rPr lang="en-US" sz="2400" dirty="0" err="1">
                <a:solidFill>
                  <a:srgbClr val="000000"/>
                </a:solidFill>
              </a:rPr>
              <a:t>c.Một</a:t>
            </a:r>
            <a:r>
              <a:rPr lang="en-US" sz="2400" dirty="0">
                <a:solidFill>
                  <a:srgbClr val="000000"/>
                </a:solidFill>
              </a:rPr>
              <a:t> </a:t>
            </a:r>
            <a:r>
              <a:rPr lang="en-US" sz="2400" dirty="0" err="1">
                <a:solidFill>
                  <a:srgbClr val="000000"/>
                </a:solidFill>
              </a:rPr>
              <a:t>câu</a:t>
            </a:r>
            <a:r>
              <a:rPr lang="en-US" sz="2400" dirty="0">
                <a:solidFill>
                  <a:srgbClr val="000000"/>
                </a:solidFill>
              </a:rPr>
              <a:t> </a:t>
            </a:r>
            <a:r>
              <a:rPr lang="en-US" sz="2400" dirty="0" err="1">
                <a:solidFill>
                  <a:srgbClr val="000000"/>
                </a:solidFill>
              </a:rPr>
              <a:t>kể</a:t>
            </a:r>
            <a:endParaRPr lang="en-US" sz="2400" dirty="0">
              <a:solidFill>
                <a:srgbClr val="000000"/>
              </a:solidFill>
            </a:endParaRPr>
          </a:p>
        </p:txBody>
      </p:sp>
      <p:sp>
        <p:nvSpPr>
          <p:cNvPr id="14" name="TextBox 13"/>
          <p:cNvSpPr txBox="1"/>
          <p:nvPr/>
        </p:nvSpPr>
        <p:spPr>
          <a:xfrm>
            <a:off x="8199902" y="689125"/>
            <a:ext cx="2399412" cy="461665"/>
          </a:xfrm>
          <a:prstGeom prst="rect">
            <a:avLst/>
          </a:prstGeom>
          <a:solidFill>
            <a:srgbClr val="99CCFF"/>
          </a:solidFill>
        </p:spPr>
        <p:txBody>
          <a:bodyPr wrap="square" rtlCol="0">
            <a:spAutoFit/>
          </a:bodyPr>
          <a:lstStyle/>
          <a:p>
            <a:r>
              <a:rPr lang="en-US" sz="2400" dirty="0" err="1">
                <a:solidFill>
                  <a:srgbClr val="000000"/>
                </a:solidFill>
              </a:rPr>
              <a:t>d.Một</a:t>
            </a:r>
            <a:r>
              <a:rPr lang="en-US" sz="2400" dirty="0">
                <a:solidFill>
                  <a:srgbClr val="000000"/>
                </a:solidFill>
              </a:rPr>
              <a:t> </a:t>
            </a:r>
            <a:r>
              <a:rPr lang="en-US" sz="2400" dirty="0" err="1">
                <a:solidFill>
                  <a:srgbClr val="000000"/>
                </a:solidFill>
              </a:rPr>
              <a:t>câu</a:t>
            </a:r>
            <a:r>
              <a:rPr lang="en-US" sz="2400" dirty="0">
                <a:solidFill>
                  <a:srgbClr val="000000"/>
                </a:solidFill>
              </a:rPr>
              <a:t> </a:t>
            </a:r>
            <a:r>
              <a:rPr lang="en-US" sz="2400" dirty="0" err="1">
                <a:solidFill>
                  <a:srgbClr val="000000"/>
                </a:solidFill>
              </a:rPr>
              <a:t>khiến</a:t>
            </a:r>
            <a:endParaRPr lang="en-US" sz="2400" dirty="0">
              <a:solidFill>
                <a:srgbClr val="000000"/>
              </a:solidFill>
            </a:endParaRPr>
          </a:p>
        </p:txBody>
      </p:sp>
      <p:sp>
        <p:nvSpPr>
          <p:cNvPr id="11" name="Rectangle 10"/>
          <p:cNvSpPr/>
          <p:nvPr/>
        </p:nvSpPr>
        <p:spPr>
          <a:xfrm>
            <a:off x="1035309" y="4084852"/>
            <a:ext cx="4579880" cy="1938992"/>
          </a:xfrm>
          <a:prstGeom prst="rect">
            <a:avLst/>
          </a:prstGeom>
          <a:solidFill>
            <a:schemeClr val="bg1">
              <a:lumMod val="9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nl-NL" sz="2400" i="1" dirty="0">
                <a:solidFill>
                  <a:srgbClr val="006666"/>
                </a:solidFill>
              </a:rPr>
              <a:t>1. Bạn nhỏ ngủ dậy muộn./ Bạn nhỏ ngủ dậy muộn phải không?/ </a:t>
            </a:r>
          </a:p>
          <a:p>
            <a:r>
              <a:rPr lang="nl-NL" sz="2400" i="1" dirty="0">
                <a:solidFill>
                  <a:srgbClr val="006666"/>
                </a:solidFill>
              </a:rPr>
              <a:t>Bạn nhỏ ngủ dậy muộn quá!/ Bạn đi học đi kẻo muộn!</a:t>
            </a:r>
            <a:endParaRPr lang="en-US" sz="2400" dirty="0">
              <a:solidFill>
                <a:srgbClr val="006666"/>
              </a:solidFill>
            </a:endParaRPr>
          </a:p>
          <a:p>
            <a:endParaRPr lang="en-US" sz="2400" kern="0" dirty="0">
              <a:solidFill>
                <a:srgbClr val="1F684C">
                  <a:lumMod val="75000"/>
                </a:srgbClr>
              </a:solidFill>
            </a:endParaRPr>
          </a:p>
        </p:txBody>
      </p:sp>
      <p:sp>
        <p:nvSpPr>
          <p:cNvPr id="15" name="Rectangle 14"/>
          <p:cNvSpPr/>
          <p:nvPr/>
        </p:nvSpPr>
        <p:spPr>
          <a:xfrm>
            <a:off x="6270570" y="4084852"/>
            <a:ext cx="4260409" cy="1938992"/>
          </a:xfrm>
          <a:prstGeom prst="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nl-NL" sz="2400" i="1" dirty="0">
                <a:solidFill>
                  <a:srgbClr val="006666"/>
                </a:solidFill>
              </a:rPr>
              <a:t>2. Bạn nhỏ để đồ dùng học tập bừa bộn./ Cái bút ở đâu nhỉ?/ Bạn thật là cẩu thả!/ Bạn nhanh tay lên không muộn học!</a:t>
            </a:r>
            <a:endParaRPr lang="en-US" sz="2400" dirty="0">
              <a:solidFill>
                <a:srgbClr val="006666"/>
              </a:solidFill>
            </a:endParaRPr>
          </a:p>
        </p:txBody>
      </p:sp>
    </p:spTree>
    <p:extLst>
      <p:ext uri="{BB962C8B-B14F-4D97-AF65-F5344CB8AC3E}">
        <p14:creationId xmlns:p14="http://schemas.microsoft.com/office/powerpoint/2010/main" val="31851699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1"/>
          <p:cNvPicPr>
            <a:picLocks noChangeAspect="1"/>
          </p:cNvPicPr>
          <p:nvPr/>
        </p:nvPicPr>
        <p:blipFill>
          <a:blip r:embed="rId2"/>
          <a:stretch>
            <a:fillRect/>
          </a:stretch>
        </p:blipFill>
        <p:spPr>
          <a:xfrm>
            <a:off x="10702343" y="5466669"/>
            <a:ext cx="664370" cy="1308553"/>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490" y="1314722"/>
            <a:ext cx="6028118" cy="273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86616" y="101639"/>
            <a:ext cx="1199761"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41F00"/>
                </a:solidFill>
                <a:effectLst/>
                <a:uLnTx/>
                <a:uFillTx/>
                <a:latin typeface="Arial" panose="020B0604020202020204" pitchFamily="34" charset="0"/>
                <a:ea typeface="+mn-ea"/>
                <a:cs typeface="Arial" panose="020B0604020202020204" pitchFamily="34" charset="0"/>
              </a:rPr>
              <a:t>Bài</a:t>
            </a:r>
            <a:r>
              <a:rPr kumimoji="0" lang="en-US" sz="2800" b="1" i="0" u="none" strike="noStrike" kern="1200" cap="none" spc="0" normalizeH="0" baseline="0" noProof="0" dirty="0">
                <a:ln>
                  <a:noFill/>
                </a:ln>
                <a:solidFill>
                  <a:srgbClr val="841F00"/>
                </a:solidFill>
                <a:effectLst/>
                <a:uLnTx/>
                <a:uFillTx/>
                <a:latin typeface="Arial" panose="020B0604020202020204" pitchFamily="34" charset="0"/>
                <a:ea typeface="+mn-ea"/>
                <a:cs typeface="Arial" panose="020B0604020202020204" pitchFamily="34" charset="0"/>
              </a:rPr>
              <a:t> 5</a:t>
            </a:r>
          </a:p>
        </p:txBody>
      </p:sp>
      <p:sp>
        <p:nvSpPr>
          <p:cNvPr id="8" name="TextBox 7"/>
          <p:cNvSpPr txBox="1"/>
          <p:nvPr/>
        </p:nvSpPr>
        <p:spPr>
          <a:xfrm>
            <a:off x="2194408" y="163194"/>
            <a:ext cx="8997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841F00"/>
                </a:solidFill>
                <a:effectLst/>
                <a:uLnTx/>
                <a:uFillTx/>
                <a:latin typeface="Arial"/>
                <a:ea typeface="+mn-ea"/>
                <a:cs typeface="+mn-cs"/>
              </a:rPr>
              <a:t>Dựa</a:t>
            </a:r>
            <a:r>
              <a:rPr kumimoji="0" lang="en-US" sz="2400" b="0" i="0" u="none" strike="noStrike" kern="1200" cap="none" spc="0" normalizeH="0" baseline="0" noProof="0" dirty="0">
                <a:ln>
                  <a:noFill/>
                </a:ln>
                <a:solidFill>
                  <a:srgbClr val="841F00"/>
                </a:solidFill>
                <a:effectLst/>
                <a:uLnTx/>
                <a:uFillTx/>
                <a:latin typeface="Arial"/>
                <a:ea typeface="+mn-ea"/>
                <a:cs typeface="+mn-cs"/>
              </a:rPr>
              <a:t> </a:t>
            </a:r>
            <a:r>
              <a:rPr kumimoji="0" lang="en-US" sz="2400" b="0" i="0" u="none" strike="noStrike" kern="1200" cap="none" spc="0" normalizeH="0" baseline="0" noProof="0" dirty="0" err="1">
                <a:ln>
                  <a:noFill/>
                </a:ln>
                <a:solidFill>
                  <a:srgbClr val="841F00"/>
                </a:solidFill>
                <a:effectLst/>
                <a:uLnTx/>
                <a:uFillTx/>
                <a:latin typeface="Arial"/>
                <a:ea typeface="+mn-ea"/>
                <a:cs typeface="+mn-cs"/>
              </a:rPr>
              <a:t>vào</a:t>
            </a:r>
            <a:r>
              <a:rPr kumimoji="0" lang="en-US" sz="2400" b="0" i="0" u="none" strike="noStrike" kern="1200" cap="none" spc="0" normalizeH="0" baseline="0" noProof="0" dirty="0">
                <a:ln>
                  <a:noFill/>
                </a:ln>
                <a:solidFill>
                  <a:srgbClr val="841F00"/>
                </a:solidFill>
                <a:effectLst/>
                <a:uLnTx/>
                <a:uFillTx/>
                <a:latin typeface="Arial"/>
                <a:ea typeface="+mn-ea"/>
                <a:cs typeface="+mn-cs"/>
              </a:rPr>
              <a:t> </a:t>
            </a:r>
            <a:r>
              <a:rPr kumimoji="0" lang="en-US" sz="2400" b="0" i="0" u="none" strike="noStrike" kern="1200" cap="none" spc="0" normalizeH="0" baseline="0" noProof="0" dirty="0" err="1">
                <a:ln>
                  <a:noFill/>
                </a:ln>
                <a:solidFill>
                  <a:srgbClr val="841F00"/>
                </a:solidFill>
                <a:effectLst/>
                <a:uLnTx/>
                <a:uFillTx/>
                <a:latin typeface="Arial"/>
                <a:ea typeface="+mn-ea"/>
                <a:cs typeface="+mn-cs"/>
              </a:rPr>
              <a:t>các</a:t>
            </a:r>
            <a:r>
              <a:rPr kumimoji="0" lang="en-US" sz="2400" b="0" i="0" u="none" strike="noStrike" kern="1200" cap="none" spc="0" normalizeH="0" baseline="0" noProof="0" dirty="0">
                <a:ln>
                  <a:noFill/>
                </a:ln>
                <a:solidFill>
                  <a:srgbClr val="841F00"/>
                </a:solidFill>
                <a:effectLst/>
                <a:uLnTx/>
                <a:uFillTx/>
                <a:latin typeface="Arial"/>
                <a:ea typeface="+mn-ea"/>
                <a:cs typeface="+mn-cs"/>
              </a:rPr>
              <a:t> </a:t>
            </a:r>
            <a:r>
              <a:rPr kumimoji="0" lang="en-US" sz="2400" b="0" i="0" u="none" strike="noStrike" kern="1200" cap="none" spc="0" normalizeH="0" baseline="0" noProof="0" dirty="0" err="1">
                <a:ln>
                  <a:noFill/>
                </a:ln>
                <a:solidFill>
                  <a:srgbClr val="841F00"/>
                </a:solidFill>
                <a:effectLst/>
                <a:uLnTx/>
                <a:uFillTx/>
                <a:latin typeface="Arial"/>
                <a:ea typeface="+mn-ea"/>
                <a:cs typeface="+mn-cs"/>
              </a:rPr>
              <a:t>tranh</a:t>
            </a:r>
            <a:r>
              <a:rPr kumimoji="0" lang="en-US" sz="2400" b="0" i="0" u="none" strike="noStrike" kern="1200" cap="none" spc="0" normalizeH="0" baseline="0" noProof="0" dirty="0">
                <a:ln>
                  <a:noFill/>
                </a:ln>
                <a:solidFill>
                  <a:srgbClr val="841F00"/>
                </a:solidFill>
                <a:effectLst/>
                <a:uLnTx/>
                <a:uFillTx/>
                <a:latin typeface="Arial"/>
                <a:ea typeface="+mn-ea"/>
                <a:cs typeface="+mn-cs"/>
              </a:rPr>
              <a:t> </a:t>
            </a:r>
            <a:r>
              <a:rPr kumimoji="0" lang="en-US" sz="2400" b="0" i="0" u="none" strike="noStrike" kern="1200" cap="none" spc="0" normalizeH="0" baseline="0" noProof="0" dirty="0" err="1">
                <a:ln>
                  <a:noFill/>
                </a:ln>
                <a:solidFill>
                  <a:srgbClr val="841F00"/>
                </a:solidFill>
                <a:effectLst/>
                <a:uLnTx/>
                <a:uFillTx/>
                <a:latin typeface="Arial"/>
                <a:ea typeface="+mn-ea"/>
                <a:cs typeface="+mn-cs"/>
              </a:rPr>
              <a:t>dưới</a:t>
            </a:r>
            <a:r>
              <a:rPr kumimoji="0" lang="en-US" sz="2400" b="0" i="0" u="none" strike="noStrike" kern="1200" cap="none" spc="0" normalizeH="0" baseline="0" noProof="0" dirty="0">
                <a:ln>
                  <a:noFill/>
                </a:ln>
                <a:solidFill>
                  <a:srgbClr val="841F00"/>
                </a:solidFill>
                <a:effectLst/>
                <a:uLnTx/>
                <a:uFillTx/>
                <a:latin typeface="Arial"/>
                <a:ea typeface="+mn-ea"/>
                <a:cs typeface="+mn-cs"/>
              </a:rPr>
              <a:t> </a:t>
            </a:r>
            <a:r>
              <a:rPr kumimoji="0" lang="en-US" sz="2400" b="0" i="0" u="none" strike="noStrike" kern="1200" cap="none" spc="0" normalizeH="0" baseline="0" noProof="0" dirty="0" err="1">
                <a:ln>
                  <a:noFill/>
                </a:ln>
                <a:solidFill>
                  <a:srgbClr val="841F00"/>
                </a:solidFill>
                <a:effectLst/>
                <a:uLnTx/>
                <a:uFillTx/>
                <a:latin typeface="Arial"/>
                <a:ea typeface="+mn-ea"/>
                <a:cs typeface="+mn-cs"/>
              </a:rPr>
              <a:t>đây</a:t>
            </a:r>
            <a:r>
              <a:rPr kumimoji="0" lang="en-US" sz="2400" b="0" i="0" u="none" strike="noStrike" kern="1200" cap="none" spc="0" normalizeH="0" baseline="0" noProof="0" dirty="0">
                <a:ln>
                  <a:noFill/>
                </a:ln>
                <a:solidFill>
                  <a:srgbClr val="841F00"/>
                </a:solidFill>
                <a:effectLst/>
                <a:uLnTx/>
                <a:uFillTx/>
                <a:latin typeface="Arial"/>
                <a:ea typeface="+mn-ea"/>
                <a:cs typeface="+mn-cs"/>
              </a:rPr>
              <a:t> </a:t>
            </a:r>
            <a:r>
              <a:rPr kumimoji="0" lang="en-US" sz="2400" b="0" i="0" u="none" strike="noStrike" kern="1200" cap="none" spc="0" normalizeH="0" baseline="0" noProof="0" dirty="0" err="1">
                <a:ln>
                  <a:noFill/>
                </a:ln>
                <a:solidFill>
                  <a:srgbClr val="841F00"/>
                </a:solidFill>
                <a:effectLst/>
                <a:uLnTx/>
                <a:uFillTx/>
                <a:latin typeface="Arial"/>
                <a:ea typeface="+mn-ea"/>
                <a:cs typeface="+mn-cs"/>
              </a:rPr>
              <a:t>để</a:t>
            </a:r>
            <a:r>
              <a:rPr kumimoji="0" lang="en-US" sz="2400" b="0" i="0" u="none" strike="noStrike" kern="1200" cap="none" spc="0" normalizeH="0" baseline="0" noProof="0" dirty="0">
                <a:ln>
                  <a:noFill/>
                </a:ln>
                <a:solidFill>
                  <a:srgbClr val="841F00"/>
                </a:solidFill>
                <a:effectLst/>
                <a:uLnTx/>
                <a:uFillTx/>
                <a:latin typeface="Arial"/>
                <a:ea typeface="+mn-ea"/>
                <a:cs typeface="+mn-cs"/>
              </a:rPr>
              <a:t> </a:t>
            </a:r>
            <a:r>
              <a:rPr kumimoji="0" lang="en-US" sz="2400" b="0" i="0" u="none" strike="noStrike" kern="1200" cap="none" spc="0" normalizeH="0" baseline="0" noProof="0" dirty="0" err="1">
                <a:ln>
                  <a:noFill/>
                </a:ln>
                <a:solidFill>
                  <a:srgbClr val="841F00"/>
                </a:solidFill>
                <a:effectLst/>
                <a:uLnTx/>
                <a:uFillTx/>
                <a:latin typeface="Arial"/>
                <a:ea typeface="+mn-ea"/>
                <a:cs typeface="+mn-cs"/>
              </a:rPr>
              <a:t>đặt</a:t>
            </a:r>
            <a:r>
              <a:rPr kumimoji="0" lang="en-US" sz="2400" b="0" i="0" u="none" strike="noStrike" kern="1200" cap="none" spc="0" normalizeH="0" baseline="0" noProof="0" dirty="0">
                <a:ln>
                  <a:noFill/>
                </a:ln>
                <a:solidFill>
                  <a:srgbClr val="841F00"/>
                </a:solidFill>
                <a:effectLst/>
                <a:uLnTx/>
                <a:uFillTx/>
                <a:latin typeface="Arial"/>
                <a:ea typeface="+mn-ea"/>
                <a:cs typeface="+mn-cs"/>
              </a:rPr>
              <a:t> </a:t>
            </a:r>
            <a:r>
              <a:rPr kumimoji="0" lang="en-US" sz="2400" b="0" i="0" u="none" strike="noStrike" kern="1200" cap="none" spc="0" normalizeH="0" baseline="0" noProof="0" dirty="0" err="1">
                <a:ln>
                  <a:noFill/>
                </a:ln>
                <a:solidFill>
                  <a:srgbClr val="841F00"/>
                </a:solidFill>
                <a:effectLst/>
                <a:uLnTx/>
                <a:uFillTx/>
                <a:latin typeface="Arial"/>
                <a:ea typeface="+mn-ea"/>
                <a:cs typeface="+mn-cs"/>
              </a:rPr>
              <a:t>câu</a:t>
            </a:r>
            <a:r>
              <a:rPr kumimoji="0" lang="en-US" sz="2400" b="0" i="0" u="none" strike="noStrike" kern="1200" cap="none" spc="0" normalizeH="0" baseline="0" noProof="0" dirty="0">
                <a:ln>
                  <a:noFill/>
                </a:ln>
                <a:solidFill>
                  <a:srgbClr val="841F00"/>
                </a:solidFill>
                <a:effectLst/>
                <a:uLnTx/>
                <a:uFillTx/>
                <a:latin typeface="Arial"/>
                <a:ea typeface="+mn-ea"/>
                <a:cs typeface="+mn-cs"/>
              </a:rPr>
              <a:t>.</a:t>
            </a:r>
          </a:p>
        </p:txBody>
      </p:sp>
      <p:sp>
        <p:nvSpPr>
          <p:cNvPr id="9" name="TextBox 8"/>
          <p:cNvSpPr txBox="1"/>
          <p:nvPr/>
        </p:nvSpPr>
        <p:spPr>
          <a:xfrm>
            <a:off x="891616" y="673963"/>
            <a:ext cx="2068500" cy="461665"/>
          </a:xfrm>
          <a:prstGeom prst="rect">
            <a:avLst/>
          </a:prstGeom>
          <a:solidFill>
            <a:srgbClr val="99C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mn-ea"/>
                <a:cs typeface="+mn-cs"/>
              </a:rPr>
              <a:t>a.Một</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hỏi</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p:cNvSpPr txBox="1"/>
          <p:nvPr/>
        </p:nvSpPr>
        <p:spPr>
          <a:xfrm>
            <a:off x="3298356" y="643167"/>
            <a:ext cx="2212193" cy="461665"/>
          </a:xfrm>
          <a:prstGeom prst="rect">
            <a:avLst/>
          </a:prstGeom>
          <a:solidFill>
            <a:srgbClr val="99C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mn-ea"/>
                <a:cs typeface="+mn-cs"/>
              </a:rPr>
              <a:t>b.Một</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cảm</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p:cNvSpPr txBox="1"/>
          <p:nvPr/>
        </p:nvSpPr>
        <p:spPr>
          <a:xfrm>
            <a:off x="5826249" y="673961"/>
            <a:ext cx="2068500" cy="461665"/>
          </a:xfrm>
          <a:prstGeom prst="rect">
            <a:avLst/>
          </a:prstGeom>
          <a:solidFill>
            <a:srgbClr val="99C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mn-ea"/>
                <a:cs typeface="+mn-cs"/>
              </a:rPr>
              <a:t>c.Một</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kể</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TextBox 13"/>
          <p:cNvSpPr txBox="1"/>
          <p:nvPr/>
        </p:nvSpPr>
        <p:spPr>
          <a:xfrm>
            <a:off x="8199902" y="689125"/>
            <a:ext cx="2399412" cy="461665"/>
          </a:xfrm>
          <a:prstGeom prst="rect">
            <a:avLst/>
          </a:prstGeom>
          <a:solidFill>
            <a:srgbClr val="99C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mn-ea"/>
                <a:cs typeface="+mn-cs"/>
              </a:rPr>
              <a:t>d.Một</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err="1">
                <a:ln>
                  <a:noFill/>
                </a:ln>
                <a:solidFill>
                  <a:srgbClr val="000000"/>
                </a:solidFill>
                <a:effectLst/>
                <a:uLnTx/>
                <a:uFillTx/>
                <a:latin typeface="Arial"/>
                <a:ea typeface="+mn-ea"/>
                <a:cs typeface="+mn-cs"/>
              </a:rPr>
              <a:t>khiến</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1094705" y="4181953"/>
            <a:ext cx="4056844" cy="1938992"/>
          </a:xfrm>
          <a:prstGeom prst="rect">
            <a:avLst/>
          </a:prstGeom>
          <a:solidFill>
            <a:srgbClr val="CCECFF"/>
          </a:solidFill>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srgbClr val="841F00"/>
                </a:solidFill>
                <a:effectLst/>
                <a:uLnTx/>
                <a:uFillTx/>
                <a:latin typeface="Arial"/>
                <a:ea typeface="+mn-ea"/>
                <a:cs typeface="+mn-cs"/>
              </a:rPr>
              <a:t>3. Bạn nhỏ đang xếp đồ dùng học tập vào cặp sách./ Liệu bạn có bị muộn  học không?/ Bạn ấy chậm chạp quá!/ Bạn nhanh tay lên!</a:t>
            </a:r>
            <a:endParaRPr kumimoji="0" lang="en-US" sz="2400" b="0" i="0" u="none" strike="noStrike" kern="1200" cap="none" spc="0" normalizeH="0" baseline="0" noProof="0" dirty="0">
              <a:ln>
                <a:noFill/>
              </a:ln>
              <a:solidFill>
                <a:srgbClr val="841F00"/>
              </a:solidFill>
              <a:effectLst/>
              <a:uLnTx/>
              <a:uFillTx/>
              <a:latin typeface="Arial"/>
              <a:ea typeface="+mn-ea"/>
              <a:cs typeface="+mn-cs"/>
            </a:endParaRPr>
          </a:p>
        </p:txBody>
      </p:sp>
      <p:sp>
        <p:nvSpPr>
          <p:cNvPr id="15" name="Rectangle 14"/>
          <p:cNvSpPr/>
          <p:nvPr/>
        </p:nvSpPr>
        <p:spPr>
          <a:xfrm>
            <a:off x="5866327" y="4181953"/>
            <a:ext cx="4056844" cy="1938992"/>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srgbClr val="841F00"/>
                </a:solidFill>
                <a:effectLst/>
                <a:uLnTx/>
                <a:uFillTx/>
                <a:latin typeface="Arial"/>
                <a:ea typeface="+mn-ea"/>
                <a:cs typeface="+mn-cs"/>
              </a:rPr>
              <a:t>4. Bạn nhỏ đi đến trường học./ Bạn bị muộn học phải không?/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srgbClr val="841F00"/>
                </a:solidFill>
                <a:effectLst/>
                <a:uLnTx/>
                <a:uFillTx/>
                <a:latin typeface="Arial"/>
                <a:ea typeface="+mn-ea"/>
                <a:cs typeface="+mn-cs"/>
              </a:rPr>
              <a:t>Ôi! Chạy mệt quá!/ Bác bảo vệ chờ cháu với ạ!</a:t>
            </a:r>
            <a:endParaRPr kumimoji="0" lang="en-US" sz="2400" b="0" i="0" u="none" strike="noStrike" kern="0" cap="none" spc="0" normalizeH="0" baseline="0" noProof="0" dirty="0">
              <a:ln>
                <a:noFill/>
              </a:ln>
              <a:solidFill>
                <a:srgbClr val="1F684C">
                  <a:lumMod val="75000"/>
                </a:srgbClr>
              </a:solidFill>
              <a:effectLst/>
              <a:uLnTx/>
              <a:uFillTx/>
              <a:latin typeface="Arial"/>
              <a:ea typeface="+mn-ea"/>
              <a:cs typeface="+mn-cs"/>
            </a:endParaRPr>
          </a:p>
        </p:txBody>
      </p:sp>
    </p:spTree>
    <p:extLst>
      <p:ext uri="{BB962C8B-B14F-4D97-AF65-F5344CB8AC3E}">
        <p14:creationId xmlns:p14="http://schemas.microsoft.com/office/powerpoint/2010/main" val="31048766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32" y="80063"/>
            <a:ext cx="2356825" cy="1865788"/>
          </a:xfrm>
          <a:prstGeom prst="rect">
            <a:avLst/>
          </a:prstGeom>
        </p:spPr>
      </p:pic>
      <p:sp>
        <p:nvSpPr>
          <p:cNvPr id="4" name="TextBox 3"/>
          <p:cNvSpPr txBox="1"/>
          <p:nvPr/>
        </p:nvSpPr>
        <p:spPr>
          <a:xfrm>
            <a:off x="1322556" y="2013465"/>
            <a:ext cx="142036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841F00"/>
                </a:solidFill>
                <a:effectLst/>
                <a:uLnTx/>
                <a:uFillTx/>
                <a:latin typeface="Arial" panose="020B0604020202020204" pitchFamily="34" charset="0"/>
                <a:ea typeface="+mn-ea"/>
                <a:cs typeface="Arial" panose="020B0604020202020204" pitchFamily="34" charset="0"/>
              </a:rPr>
              <a:t>Bài</a:t>
            </a:r>
            <a:r>
              <a:rPr kumimoji="0" lang="en-US" sz="3200" b="1" i="0" u="none" strike="noStrike" kern="1200" cap="none" spc="0" normalizeH="0" baseline="0" noProof="0" dirty="0">
                <a:ln>
                  <a:noFill/>
                </a:ln>
                <a:solidFill>
                  <a:srgbClr val="841F00"/>
                </a:solidFill>
                <a:effectLst/>
                <a:uLnTx/>
                <a:uFillTx/>
                <a:latin typeface="Arial" panose="020B0604020202020204" pitchFamily="34" charset="0"/>
                <a:ea typeface="+mn-ea"/>
                <a:cs typeface="Arial" panose="020B0604020202020204" pitchFamily="34" charset="0"/>
              </a:rPr>
              <a:t> 6</a:t>
            </a:r>
          </a:p>
        </p:txBody>
      </p:sp>
      <p:pic>
        <p:nvPicPr>
          <p:cNvPr id="6" name="图片 51"/>
          <p:cNvPicPr>
            <a:picLocks noChangeAspect="1"/>
          </p:cNvPicPr>
          <p:nvPr/>
        </p:nvPicPr>
        <p:blipFill>
          <a:blip r:embed="rId4"/>
          <a:stretch>
            <a:fillRect/>
          </a:stretch>
        </p:blipFill>
        <p:spPr>
          <a:xfrm>
            <a:off x="10702343" y="5466669"/>
            <a:ext cx="664370" cy="130855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9624" y="619765"/>
            <a:ext cx="1925438" cy="1925438"/>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564" y="3686608"/>
            <a:ext cx="11037869" cy="164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22556" y="2763279"/>
            <a:ext cx="9379787"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Nói</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tiếp</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để</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hoàn</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thành</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các</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câu</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dưới</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đây</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rồi</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chép</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vào</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 </a:t>
            </a:r>
            <a:r>
              <a:rPr kumimoji="0" lang="en-US" sz="2800" b="0" i="0" u="none" strike="noStrike" kern="0" cap="none" spc="0" normalizeH="0" baseline="0" noProof="0" dirty="0" err="1">
                <a:ln>
                  <a:noFill/>
                </a:ln>
                <a:solidFill>
                  <a:srgbClr val="1F684C">
                    <a:lumMod val="75000"/>
                  </a:srgbClr>
                </a:solidFill>
                <a:effectLst/>
                <a:uLnTx/>
                <a:uFillTx/>
                <a:latin typeface="Arial"/>
                <a:ea typeface="+mn-ea"/>
                <a:cs typeface="+mn-cs"/>
              </a:rPr>
              <a:t>vở</a:t>
            </a:r>
            <a:r>
              <a:rPr kumimoji="0" lang="en-US" sz="2800" b="0" i="0" u="none" strike="noStrike" kern="0" cap="none" spc="0" normalizeH="0" baseline="0" noProof="0" dirty="0">
                <a:ln>
                  <a:noFill/>
                </a:ln>
                <a:solidFill>
                  <a:srgbClr val="1F684C">
                    <a:lumMod val="75000"/>
                  </a:srgbClr>
                </a:solidFill>
                <a:effectLst/>
                <a:uLnTx/>
                <a:uFillTx/>
                <a:latin typeface="Arial"/>
                <a:ea typeface="+mn-ea"/>
                <a:cs typeface="+mn-cs"/>
              </a:rPr>
              <a:t>.</a:t>
            </a:r>
          </a:p>
        </p:txBody>
      </p:sp>
    </p:spTree>
    <p:extLst>
      <p:ext uri="{BB962C8B-B14F-4D97-AF65-F5344CB8AC3E}">
        <p14:creationId xmlns:p14="http://schemas.microsoft.com/office/powerpoint/2010/main" val="301305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subTnLst>
                                    <p:audio>
                                      <p:cMediaNode vol="3000">
                                        <p:cTn display="0" masterRel="sameClick">
                                          <p:stCondLst>
                                            <p:cond evt="begin" delay="0">
                                              <p:tn val="15"/>
                                            </p:cond>
                                          </p:stCondLst>
                                          <p:endCondLst>
                                            <p:cond evt="onStopAudio" delay="0">
                                              <p:tgtEl>
                                                <p:sldTgt/>
                                              </p:tgtEl>
                                            </p:cond>
                                          </p:endCondLst>
                                        </p:cTn>
                                        <p:tgtEl>
                                          <p:sndTgt r:embed="rId2" name="dung 12.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57447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libri"/>
              </a:rPr>
              <a:t>1. </a:t>
            </a:r>
            <a:r>
              <a:rPr lang="en-US" sz="3200" b="1" dirty="0" err="1">
                <a:solidFill>
                  <a:srgbClr val="00B050"/>
                </a:solidFill>
                <a:latin typeface="Calibri"/>
              </a:rPr>
              <a:t>Đọc</a:t>
            </a:r>
            <a:r>
              <a:rPr lang="en-US" sz="3200" b="1" dirty="0">
                <a:solidFill>
                  <a:srgbClr val="00B050"/>
                </a:solidFill>
                <a:latin typeface="Calibri"/>
              </a:rPr>
              <a:t> </a:t>
            </a:r>
            <a:r>
              <a:rPr lang="en-US" sz="3200" b="1" dirty="0" err="1">
                <a:solidFill>
                  <a:srgbClr val="00B050"/>
                </a:solidFill>
                <a:latin typeface="Calibri"/>
              </a:rPr>
              <a:t>các</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dưới</a:t>
            </a:r>
            <a:r>
              <a:rPr lang="en-US" sz="3200" b="1" dirty="0">
                <a:solidFill>
                  <a:srgbClr val="00B050"/>
                </a:solidFill>
                <a:latin typeface="Calibri"/>
              </a:rPr>
              <a:t> </a:t>
            </a:r>
            <a:r>
              <a:rPr lang="en-US" sz="3200" b="1" dirty="0" err="1">
                <a:solidFill>
                  <a:srgbClr val="00B050"/>
                </a:solidFill>
                <a:latin typeface="Calibri"/>
              </a:rPr>
              <a:t>đây</a:t>
            </a:r>
            <a:r>
              <a:rPr lang="en-US" sz="3200" b="1" dirty="0">
                <a:solidFill>
                  <a:srgbClr val="00B050"/>
                </a:solidFill>
                <a:latin typeface="Calibri"/>
              </a:rPr>
              <a:t> </a:t>
            </a:r>
            <a:r>
              <a:rPr lang="en-US" sz="3200" b="1" dirty="0" err="1">
                <a:solidFill>
                  <a:srgbClr val="00B050"/>
                </a:solidFill>
                <a:latin typeface="Calibri"/>
              </a:rPr>
              <a:t>và</a:t>
            </a:r>
            <a:r>
              <a:rPr lang="en-US" sz="3200" b="1" dirty="0">
                <a:solidFill>
                  <a:srgbClr val="00B050"/>
                </a:solidFill>
                <a:latin typeface="Calibri"/>
              </a:rPr>
              <a:t> </a:t>
            </a:r>
            <a:r>
              <a:rPr lang="en-US" sz="3200" b="1" dirty="0" err="1">
                <a:solidFill>
                  <a:srgbClr val="00B050"/>
                </a:solidFill>
                <a:latin typeface="Calibri"/>
              </a:rPr>
              <a:t>nêu</a:t>
            </a:r>
            <a:r>
              <a:rPr lang="en-US" sz="3200" b="1" dirty="0">
                <a:solidFill>
                  <a:srgbClr val="00B050"/>
                </a:solidFill>
                <a:latin typeface="Calibri"/>
              </a:rPr>
              <a:t> </a:t>
            </a:r>
            <a:r>
              <a:rPr lang="en-US" sz="3200" b="1" dirty="0" err="1">
                <a:solidFill>
                  <a:srgbClr val="00B050"/>
                </a:solidFill>
                <a:latin typeface="Calibri"/>
              </a:rPr>
              <a:t>tên</a:t>
            </a:r>
            <a:r>
              <a:rPr lang="en-US" sz="3200" b="1" dirty="0">
                <a:solidFill>
                  <a:srgbClr val="00B050"/>
                </a:solidFill>
                <a:latin typeface="Calibri"/>
              </a:rPr>
              <a:t> </a:t>
            </a:r>
            <a:r>
              <a:rPr lang="en-US" sz="3200" b="1" dirty="0" err="1">
                <a:solidFill>
                  <a:srgbClr val="00B050"/>
                </a:solidFill>
                <a:latin typeface="Calibri"/>
              </a:rPr>
              <a:t>bài</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chứa</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đó</a:t>
            </a:r>
            <a:endParaRPr kumimoji="0" lang="en-US" sz="3200" b="1" i="0" u="none" strike="noStrike" kern="1200" cap="none" spc="0" normalizeH="0" baseline="0" noProof="0" dirty="0">
              <a:ln>
                <a:noFill/>
              </a:ln>
              <a:solidFill>
                <a:srgbClr val="00B050"/>
              </a:solidFill>
              <a:effectLst/>
              <a:uLnTx/>
              <a:uFillTx/>
              <a:latin typeface="Calibri"/>
            </a:endParaRPr>
          </a:p>
        </p:txBody>
      </p:sp>
      <p:pic>
        <p:nvPicPr>
          <p:cNvPr id="5" name="Picture 4">
            <a:extLst>
              <a:ext uri="{FF2B5EF4-FFF2-40B4-BE49-F238E27FC236}">
                <a16:creationId xmlns:a16="http://schemas.microsoft.com/office/drawing/2014/main" id="{9356DA48-CC98-4A7B-B8BB-EED202EAA9AB}"/>
              </a:ext>
            </a:extLst>
          </p:cNvPr>
          <p:cNvPicPr>
            <a:picLocks noChangeAspect="1"/>
          </p:cNvPicPr>
          <p:nvPr/>
        </p:nvPicPr>
        <p:blipFill>
          <a:blip r:embed="rId3"/>
          <a:stretch>
            <a:fillRect/>
          </a:stretch>
        </p:blipFill>
        <p:spPr>
          <a:xfrm>
            <a:off x="1652587" y="1276350"/>
            <a:ext cx="8539163" cy="1823309"/>
          </a:xfrm>
          <a:prstGeom prst="rect">
            <a:avLst/>
          </a:prstGeom>
        </p:spPr>
      </p:pic>
      <p:pic>
        <p:nvPicPr>
          <p:cNvPr id="10" name="Picture 9">
            <a:extLst>
              <a:ext uri="{FF2B5EF4-FFF2-40B4-BE49-F238E27FC236}">
                <a16:creationId xmlns:a16="http://schemas.microsoft.com/office/drawing/2014/main" id="{CF1FA981-70FF-48FD-B898-2CFBD5CA1DFC}"/>
              </a:ext>
            </a:extLst>
          </p:cNvPr>
          <p:cNvPicPr>
            <a:picLocks noChangeAspect="1"/>
          </p:cNvPicPr>
          <p:nvPr/>
        </p:nvPicPr>
        <p:blipFill>
          <a:blip r:embed="rId4"/>
          <a:stretch>
            <a:fillRect/>
          </a:stretch>
        </p:blipFill>
        <p:spPr>
          <a:xfrm>
            <a:off x="2505074" y="3068928"/>
            <a:ext cx="7286625" cy="3373912"/>
          </a:xfrm>
          <a:prstGeom prst="rect">
            <a:avLst/>
          </a:prstGeom>
        </p:spPr>
      </p:pic>
    </p:spTree>
    <p:extLst>
      <p:ext uri="{BB962C8B-B14F-4D97-AF65-F5344CB8AC3E}">
        <p14:creationId xmlns:p14="http://schemas.microsoft.com/office/powerpoint/2010/main" val="391854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D8D153-D7C8-6B08-2F83-C505D9A74EC3}"/>
              </a:ext>
            </a:extLst>
          </p:cNvPr>
          <p:cNvSpPr/>
          <p:nvPr/>
        </p:nvSpPr>
        <p:spPr>
          <a:xfrm>
            <a:off x="2651923" y="1267536"/>
            <a:ext cx="7162415" cy="441921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5DA954-1A40-9A74-871D-CDB6677D07BF}"/>
              </a:ext>
            </a:extLst>
          </p:cNvPr>
          <p:cNvSpPr txBox="1"/>
          <p:nvPr/>
        </p:nvSpPr>
        <p:spPr>
          <a:xfrm>
            <a:off x="4707088" y="1701086"/>
            <a:ext cx="3327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solidFill>
                <a:effectLst/>
                <a:uLnTx/>
                <a:uFillTx/>
                <a:ea typeface="+mn-ea"/>
                <a:cs typeface="+mn-cs"/>
              </a:rPr>
              <a:t>LUẬT CHƠI</a:t>
            </a:r>
          </a:p>
        </p:txBody>
      </p:sp>
      <p:pic>
        <p:nvPicPr>
          <p:cNvPr id="6" name="Picture 5" descr="A picture containing toy&#10;&#10;Description automatically generated">
            <a:extLst>
              <a:ext uri="{FF2B5EF4-FFF2-40B4-BE49-F238E27FC236}">
                <a16:creationId xmlns:a16="http://schemas.microsoft.com/office/drawing/2014/main" id="{45B95575-7650-6C5B-0BC4-694112659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673" y="0"/>
            <a:ext cx="2674728" cy="2674431"/>
          </a:xfrm>
          <a:prstGeom prst="rect">
            <a:avLst/>
          </a:prstGeom>
        </p:spPr>
      </p:pic>
      <p:sp>
        <p:nvSpPr>
          <p:cNvPr id="4" name="TextBox 3">
            <a:extLst>
              <a:ext uri="{FF2B5EF4-FFF2-40B4-BE49-F238E27FC236}">
                <a16:creationId xmlns:a16="http://schemas.microsoft.com/office/drawing/2014/main" id="{98A3A748-01CC-299D-69BB-5ABAEC85AD28}"/>
              </a:ext>
            </a:extLst>
          </p:cNvPr>
          <p:cNvSpPr txBox="1"/>
          <p:nvPr/>
        </p:nvSpPr>
        <p:spPr>
          <a:xfrm>
            <a:off x="2831673" y="2408972"/>
            <a:ext cx="68029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Có</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tổng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cộng</a:t>
            </a:r>
            <a:r>
              <a:rPr kumimoji="0" lang="en-US" sz="3600" b="1" i="0" u="none" strike="noStrike" kern="1200" cap="none" spc="0" normalizeH="0" baseline="0" noProof="0" dirty="0">
                <a:ln>
                  <a:noFill/>
                </a:ln>
                <a:solidFill>
                  <a:prstClr val="black"/>
                </a:solidFill>
                <a:effectLst/>
                <a:uLnTx/>
                <a:uFillTx/>
              </a:rPr>
              <a:t> 8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trên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cây</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mỗi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tương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ứng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với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câu</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hỏi</a:t>
            </a:r>
            <a:r>
              <a:rPr lang="en-US" sz="3600" b="1" dirty="0">
                <a:solidFill>
                  <a:prstClr val="black"/>
                </a:solidFill>
              </a:rPr>
              <a:t>, </a:t>
            </a:r>
            <a:r>
              <a:rPr kumimoji="0" lang="en-US" sz="3600" b="1" i="0" u="none" strike="noStrike" kern="1200" cap="none" spc="0" normalizeH="0" baseline="0" noProof="0" dirty="0" err="1">
                <a:ln>
                  <a:noFill/>
                </a:ln>
                <a:solidFill>
                  <a:prstClr val="black"/>
                </a:solidFill>
                <a:effectLst/>
                <a:uLnTx/>
                <a:uFillTx/>
              </a:rPr>
              <a:t>trả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lời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đúng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các</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em</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sẽ</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giúp</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bạn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nhỏ</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hái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a:t>
            </a:r>
          </a:p>
        </p:txBody>
      </p:sp>
      <p:sp>
        <p:nvSpPr>
          <p:cNvPr id="8" name="TEXT TRÒ CHƠI HÁI TRÁI">
            <a:extLst>
              <a:ext uri="{FF2B5EF4-FFF2-40B4-BE49-F238E27FC236}">
                <a16:creationId xmlns:a16="http://schemas.microsoft.com/office/drawing/2014/main" id="{1DDF022E-BE0C-4A44-9896-871179C0BBB9}"/>
              </a:ext>
            </a:extLst>
          </p:cNvPr>
          <p:cNvSpPr txBox="1"/>
          <p:nvPr/>
        </p:nvSpPr>
        <p:spPr>
          <a:xfrm>
            <a:off x="1768935" y="660675"/>
            <a:ext cx="7167090" cy="1107996"/>
          </a:xfrm>
          <a:prstGeom prst="rect">
            <a:avLst/>
          </a:prstGeom>
          <a:noFill/>
        </p:spPr>
        <p:txBody>
          <a:bodyPr wrap="none" rtlCol="0">
            <a:prstTxWarp prst="textArchUp">
              <a:avLst>
                <a:gd name="adj" fmla="val 110385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ED7D31"/>
                </a:solidFill>
                <a:effectLst/>
                <a:uLnTx/>
                <a:uFillTx/>
                <a:ea typeface="+mn-ea"/>
                <a:cs typeface="+mn-cs"/>
              </a:rPr>
              <a:t>TRÒ CHƠI HÁI TRÁI </a:t>
            </a:r>
          </a:p>
        </p:txBody>
      </p:sp>
    </p:spTree>
    <p:extLst>
      <p:ext uri="{BB962C8B-B14F-4D97-AF65-F5344CB8AC3E}">
        <p14:creationId xmlns:p14="http://schemas.microsoft.com/office/powerpoint/2010/main" val="6620552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1"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25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1" presetClass="entr" presetSubtype="0" fill="hold" grpId="0" nodeType="withEffect">
                                  <p:stCondLst>
                                    <p:cond delay="3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2250" fill="hold"/>
                                        <p:tgtEl>
                                          <p:spTgt spid="4"/>
                                        </p:tgtEl>
                                        <p:attrNameLst>
                                          <p:attrName>ppt_w</p:attrName>
                                        </p:attrNameLst>
                                      </p:cBhvr>
                                      <p:tavLst>
                                        <p:tav tm="0">
                                          <p:val>
                                            <p:fltVal val="0"/>
                                          </p:val>
                                        </p:tav>
                                        <p:tav tm="100000">
                                          <p:val>
                                            <p:strVal val="#ppt_w"/>
                                          </p:val>
                                        </p:tav>
                                      </p:tavLst>
                                    </p:anim>
                                    <p:anim calcmode="lin" valueType="num">
                                      <p:cBhvr>
                                        <p:cTn id="18" dur="2250" fill="hold"/>
                                        <p:tgtEl>
                                          <p:spTgt spid="4"/>
                                        </p:tgtEl>
                                        <p:attrNameLst>
                                          <p:attrName>ppt_h</p:attrName>
                                        </p:attrNameLst>
                                      </p:cBhvr>
                                      <p:tavLst>
                                        <p:tav tm="0">
                                          <p:val>
                                            <p:fltVal val="0"/>
                                          </p:val>
                                        </p:tav>
                                        <p:tav tm="100000">
                                          <p:val>
                                            <p:strVal val="#ppt_h"/>
                                          </p:val>
                                        </p:tav>
                                      </p:tavLst>
                                    </p:anim>
                                    <p:anim calcmode="lin" valueType="num">
                                      <p:cBhvr>
                                        <p:cTn id="19" dur="2250" fill="hold"/>
                                        <p:tgtEl>
                                          <p:spTgt spid="4"/>
                                        </p:tgtEl>
                                        <p:attrNameLst>
                                          <p:attrName>style.rotation</p:attrName>
                                        </p:attrNameLst>
                                      </p:cBhvr>
                                      <p:tavLst>
                                        <p:tav tm="0">
                                          <p:val>
                                            <p:fltVal val="90"/>
                                          </p:val>
                                        </p:tav>
                                        <p:tav tm="100000">
                                          <p:val>
                                            <p:fltVal val="0"/>
                                          </p:val>
                                        </p:tav>
                                      </p:tavLst>
                                    </p:anim>
                                    <p:animEffect transition="in" filter="fade">
                                      <p:cBhvr>
                                        <p:cTn id="20" dur="22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2" name="Đáp Án D">
            <a:extLst>
              <a:ext uri="{FF2B5EF4-FFF2-40B4-BE49-F238E27FC236}">
                <a16:creationId xmlns:a16="http://schemas.microsoft.com/office/drawing/2014/main" id="{B8D90F59-D75E-7F93-365E-A852F282AC6F}"/>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thăm</a:t>
            </a:r>
            <a:r>
              <a:rPr lang="en-US" sz="4000" b="1" dirty="0">
                <a:solidFill>
                  <a:srgbClr val="FF0000"/>
                </a:solidFill>
              </a:rPr>
              <a:t> </a:t>
            </a:r>
            <a:r>
              <a:rPr lang="en-US" sz="4000" b="1" dirty="0" err="1">
                <a:solidFill>
                  <a:srgbClr val="FF0000"/>
                </a:solidFill>
              </a:rPr>
              <a:t>quê</a:t>
            </a:r>
            <a:endParaRPr kumimoji="0" lang="en-US" sz="4000" b="1" i="0" u="none" strike="noStrike" kern="1200" cap="none" spc="0" normalizeH="0" baseline="0" noProof="0" dirty="0">
              <a:ln>
                <a:noFill/>
              </a:ln>
              <a:solidFill>
                <a:srgbClr val="FF0000"/>
              </a:solidFill>
              <a:effectLst/>
              <a:uLnTx/>
              <a:uFillTx/>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sp>
        <p:nvSpPr>
          <p:cNvPr id="44" name="15">
            <a:extLst>
              <a:ext uri="{FF2B5EF4-FFF2-40B4-BE49-F238E27FC236}">
                <a16:creationId xmlns:a16="http://schemas.microsoft.com/office/drawing/2014/main" id="{9B909BA0-8901-0EE8-D536-A5F1335AAD2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grpSp>
        <p:nvGrpSpPr>
          <p:cNvPr id="81" name="Group 80" hidden="1">
            <a:extLst>
              <a:ext uri="{FF2B5EF4-FFF2-40B4-BE49-F238E27FC236}">
                <a16:creationId xmlns:a16="http://schemas.microsoft.com/office/drawing/2014/main" id="{50FC93CF-1D6A-238E-D2DB-B9BF3040F703}"/>
              </a:ext>
            </a:extLst>
          </p:cNvPr>
          <p:cNvGrpSpPr/>
          <p:nvPr/>
        </p:nvGrpSpPr>
        <p:grpSpPr>
          <a:xfrm>
            <a:off x="14168578" y="2853425"/>
            <a:ext cx="9540205" cy="2759073"/>
            <a:chOff x="820151" y="6920040"/>
            <a:chExt cx="9540205" cy="2759073"/>
          </a:xfrm>
        </p:grpSpPr>
        <p:pic>
          <p:nvPicPr>
            <p:cNvPr id="82" name="TIM 5" descr="Icon&#10;&#10;Description automatically generated">
              <a:extLst>
                <a:ext uri="{FF2B5EF4-FFF2-40B4-BE49-F238E27FC236}">
                  <a16:creationId xmlns:a16="http://schemas.microsoft.com/office/drawing/2014/main" id="{51EA4314-4BF5-AB8B-097D-91EDB5F1D7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83" name="TIM 4" descr="Icon&#10;&#10;Description automatically generated">
              <a:extLst>
                <a:ext uri="{FF2B5EF4-FFF2-40B4-BE49-F238E27FC236}">
                  <a16:creationId xmlns:a16="http://schemas.microsoft.com/office/drawing/2014/main" id="{2282C01A-D265-1F23-F7ED-F791BCE17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4" name="TIM 3" descr="Icon&#10;&#10;Description automatically generated">
              <a:extLst>
                <a:ext uri="{FF2B5EF4-FFF2-40B4-BE49-F238E27FC236}">
                  <a16:creationId xmlns:a16="http://schemas.microsoft.com/office/drawing/2014/main" id="{F112B0F9-5117-45F4-4A5A-8D8E3B825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5" name="TIM 2" descr="Icon&#10;&#10;Description automatically generated">
              <a:extLst>
                <a:ext uri="{FF2B5EF4-FFF2-40B4-BE49-F238E27FC236}">
                  <a16:creationId xmlns:a16="http://schemas.microsoft.com/office/drawing/2014/main" id="{B2E23D33-8317-42F1-1C7E-45465A04F5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6" name="TIM 1" descr="Icon&#10;&#10;Description automatically generated">
              <a:extLst>
                <a:ext uri="{FF2B5EF4-FFF2-40B4-BE49-F238E27FC236}">
                  <a16:creationId xmlns:a16="http://schemas.microsoft.com/office/drawing/2014/main" id="{EA01D729-D28C-6D39-359C-7F2F59BF5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7" name="TIM 5" descr="Icon&#10;&#10;Description automatically generated">
              <a:extLst>
                <a:ext uri="{FF2B5EF4-FFF2-40B4-BE49-F238E27FC236}">
                  <a16:creationId xmlns:a16="http://schemas.microsoft.com/office/drawing/2014/main" id="{BA8FE551-1070-4292-88FD-A1FF47DA9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8" name="TIM 5" descr="Icon&#10;&#10;Description automatically generated">
              <a:extLst>
                <a:ext uri="{FF2B5EF4-FFF2-40B4-BE49-F238E27FC236}">
                  <a16:creationId xmlns:a16="http://schemas.microsoft.com/office/drawing/2014/main" id="{E3F13B93-2B61-EDFE-4C69-2EC944697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9" name="TIM 5" descr="Icon&#10;&#10;Description automatically generated">
              <a:extLst>
                <a:ext uri="{FF2B5EF4-FFF2-40B4-BE49-F238E27FC236}">
                  <a16:creationId xmlns:a16="http://schemas.microsoft.com/office/drawing/2014/main" id="{7B15CD6E-49D1-049B-5AB2-5531ED46F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0" name="TIM 2" descr="Icon&#10;&#10;Description automatically generated">
              <a:extLst>
                <a:ext uri="{FF2B5EF4-FFF2-40B4-BE49-F238E27FC236}">
                  <a16:creationId xmlns:a16="http://schemas.microsoft.com/office/drawing/2014/main" id="{1D6F4098-6C3A-EEFC-49A5-E7520572E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1" name="TIM 2" descr="Icon&#10;&#10;Description automatically generated">
              <a:extLst>
                <a:ext uri="{FF2B5EF4-FFF2-40B4-BE49-F238E27FC236}">
                  <a16:creationId xmlns:a16="http://schemas.microsoft.com/office/drawing/2014/main" id="{A77F1422-F412-6771-8C23-E48EFF0495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92" name="TIM 2" descr="Icon&#10;&#10;Description automatically generated">
              <a:extLst>
                <a:ext uri="{FF2B5EF4-FFF2-40B4-BE49-F238E27FC236}">
                  <a16:creationId xmlns:a16="http://schemas.microsoft.com/office/drawing/2014/main" id="{A4DC39A7-90F4-E2E2-184C-3DF5B2139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 name="Picture 5">
            <a:extLst>
              <a:ext uri="{FF2B5EF4-FFF2-40B4-BE49-F238E27FC236}">
                <a16:creationId xmlns:a16="http://schemas.microsoft.com/office/drawing/2014/main" id="{6A8279B6-200C-41AF-8518-FE8C455E7271}"/>
              </a:ext>
            </a:extLst>
          </p:cNvPr>
          <p:cNvPicPr>
            <a:picLocks noChangeAspect="1"/>
          </p:cNvPicPr>
          <p:nvPr/>
        </p:nvPicPr>
        <p:blipFill>
          <a:blip r:embed="rId5"/>
          <a:stretch>
            <a:fillRect/>
          </a:stretch>
        </p:blipFill>
        <p:spPr>
          <a:xfrm>
            <a:off x="0" y="1860894"/>
            <a:ext cx="4997789" cy="3218001"/>
          </a:xfrm>
          <a:prstGeom prst="rect">
            <a:avLst/>
          </a:prstGeom>
        </p:spPr>
      </p:pic>
    </p:spTree>
    <p:extLst>
      <p:ext uri="{BB962C8B-B14F-4D97-AF65-F5344CB8AC3E}">
        <p14:creationId xmlns:p14="http://schemas.microsoft.com/office/powerpoint/2010/main" val="5429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1"/>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1"/>
                                        </p:tgtEl>
                                      </p:cBhvr>
                                    </p:animEffect>
                                    <p:set>
                                      <p:cBhvr>
                                        <p:cTn id="9" dur="1" fill="hold">
                                          <p:stCondLst>
                                            <p:cond delay="499"/>
                                          </p:stCondLst>
                                        </p:cTn>
                                        <p:tgtEl>
                                          <p:spTgt spid="8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xit" presetSubtype="0" fill="hold" grpId="1" nodeType="withEffect">
                                  <p:stCondLst>
                                    <p:cond delay="1000"/>
                                  </p:stCondLst>
                                  <p:childTnLst>
                                    <p:set>
                                      <p:cBhvr>
                                        <p:cTn id="18" dur="1" fill="hold">
                                          <p:stCondLst>
                                            <p:cond delay="0"/>
                                          </p:stCondLst>
                                        </p:cTn>
                                        <p:tgtEl>
                                          <p:spTgt spid="44"/>
                                        </p:tgtEl>
                                        <p:attrNameLst>
                                          <p:attrName>style.visibility</p:attrName>
                                        </p:attrNameLst>
                                      </p:cBhvr>
                                      <p:to>
                                        <p:strVal val="hidden"/>
                                      </p:to>
                                    </p:set>
                                  </p:childTnLst>
                                </p:cTn>
                              </p:par>
                              <p:par>
                                <p:cTn id="19" presetID="1" presetClass="entr" presetSubtype="0" fill="hold" grpId="0" nodeType="withEffect">
                                  <p:stCondLst>
                                    <p:cond delay="100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xit" presetSubtype="0" fill="hold" grpId="1" nodeType="withEffect">
                                  <p:stCondLst>
                                    <p:cond delay="2000"/>
                                  </p:stCondLst>
                                  <p:childTnLst>
                                    <p:set>
                                      <p:cBhvr>
                                        <p:cTn id="22" dur="1" fill="hold">
                                          <p:stCondLst>
                                            <p:cond delay="0"/>
                                          </p:stCondLst>
                                        </p:cTn>
                                        <p:tgtEl>
                                          <p:spTgt spid="45"/>
                                        </p:tgtEl>
                                        <p:attrNameLst>
                                          <p:attrName>style.visibility</p:attrName>
                                        </p:attrNameLst>
                                      </p:cBhvr>
                                      <p:to>
                                        <p:strVal val="hidden"/>
                                      </p:to>
                                    </p:set>
                                  </p:childTnLst>
                                </p:cTn>
                              </p:par>
                              <p:par>
                                <p:cTn id="23" presetID="1" presetClass="entr" presetSubtype="0" fill="hold" grpId="0" nodeType="withEffect">
                                  <p:stCondLst>
                                    <p:cond delay="200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xit" presetSubtype="0" fill="hold" grpId="1" nodeType="withEffect">
                                  <p:stCondLst>
                                    <p:cond delay="3000"/>
                                  </p:stCondLst>
                                  <p:childTnLst>
                                    <p:set>
                                      <p:cBhvr>
                                        <p:cTn id="26" dur="1" fill="hold">
                                          <p:stCondLst>
                                            <p:cond delay="0"/>
                                          </p:stCondLst>
                                        </p:cTn>
                                        <p:tgtEl>
                                          <p:spTgt spid="46"/>
                                        </p:tgtEl>
                                        <p:attrNameLst>
                                          <p:attrName>style.visibility</p:attrName>
                                        </p:attrNameLst>
                                      </p:cBhvr>
                                      <p:to>
                                        <p:strVal val="hidden"/>
                                      </p:to>
                                    </p:set>
                                  </p:childTnLst>
                                </p:cTn>
                              </p:par>
                              <p:par>
                                <p:cTn id="27" presetID="1" presetClass="entr" presetSubtype="0" fill="hold" grpId="0" nodeType="withEffect">
                                  <p:stCondLst>
                                    <p:cond delay="300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xit" presetSubtype="0" fill="hold" grpId="1" nodeType="withEffect">
                                  <p:stCondLst>
                                    <p:cond delay="4000"/>
                                  </p:stCondLst>
                                  <p:childTnLst>
                                    <p:set>
                                      <p:cBhvr>
                                        <p:cTn id="30" dur="1" fill="hold">
                                          <p:stCondLst>
                                            <p:cond delay="0"/>
                                          </p:stCondLst>
                                        </p:cTn>
                                        <p:tgtEl>
                                          <p:spTgt spid="47"/>
                                        </p:tgtEl>
                                        <p:attrNameLst>
                                          <p:attrName>style.visibility</p:attrName>
                                        </p:attrNameLst>
                                      </p:cBhvr>
                                      <p:to>
                                        <p:strVal val="hidden"/>
                                      </p:to>
                                    </p:set>
                                  </p:childTnLst>
                                </p:cTn>
                              </p:par>
                              <p:par>
                                <p:cTn id="31" presetID="1" presetClass="entr" presetSubtype="0" fill="hold" grpId="0" nodeType="withEffect">
                                  <p:stCondLst>
                                    <p:cond delay="400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xit" presetSubtype="0" fill="hold" grpId="1" nodeType="withEffect">
                                  <p:stCondLst>
                                    <p:cond delay="500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grpId="0" nodeType="withEffect">
                                  <p:stCondLst>
                                    <p:cond delay="500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xit" presetSubtype="0" fill="hold" grpId="1" nodeType="withEffect">
                                  <p:stCondLst>
                                    <p:cond delay="6000"/>
                                  </p:stCondLst>
                                  <p:childTnLst>
                                    <p:set>
                                      <p:cBhvr>
                                        <p:cTn id="38" dur="1" fill="hold">
                                          <p:stCondLst>
                                            <p:cond delay="0"/>
                                          </p:stCondLst>
                                        </p:cTn>
                                        <p:tgtEl>
                                          <p:spTgt spid="49"/>
                                        </p:tgtEl>
                                        <p:attrNameLst>
                                          <p:attrName>style.visibility</p:attrName>
                                        </p:attrNameLst>
                                      </p:cBhvr>
                                      <p:to>
                                        <p:strVal val="hidden"/>
                                      </p:to>
                                    </p:set>
                                  </p:childTnLst>
                                </p:cTn>
                              </p:par>
                              <p:par>
                                <p:cTn id="39" presetID="1" presetClass="entr" presetSubtype="0" fill="hold" grpId="0" nodeType="withEffect">
                                  <p:stCondLst>
                                    <p:cond delay="600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xit" presetSubtype="0" fill="hold" grpId="1" nodeType="withEffect">
                                  <p:stCondLst>
                                    <p:cond delay="700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F6B21BE0-228E-65D1-526C-7980FAE94A52}"/>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6615B374-3148-DE0B-420F-726EBA338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7B53BFF8-B84E-311C-8B17-B73AADD27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89A3AF29-008B-A497-F862-5EA5ED765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B175038-5277-B6A3-DFBE-98C6C9192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6C99F4F7-D684-39C5-E7C4-4BADC9C7C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FC29FBC3-03BE-9E48-B94F-613F98F47F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063EC43C-8F5B-254E-B1C1-99F10BD95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D8A22584-0B34-E9FA-68CF-A20E2AE55A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48E1B09B-EA89-2BD9-54BD-668B084F9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F47D739-ED94-7A74-B75B-A27D51D170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3A0BDB1-AFCB-FC9C-FE13-A131EC87E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73" name="Bảng câu hỏi">
            <a:extLst>
              <a:ext uri="{FF2B5EF4-FFF2-40B4-BE49-F238E27FC236}">
                <a16:creationId xmlns:a16="http://schemas.microsoft.com/office/drawing/2014/main" id="{7C7CEF70-865C-4156-9947-21A82F22717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5" name="Trái dâu">
            <a:extLst>
              <a:ext uri="{FF2B5EF4-FFF2-40B4-BE49-F238E27FC236}">
                <a16:creationId xmlns:a16="http://schemas.microsoft.com/office/drawing/2014/main" id="{B0D71C56-CC17-4F01-8FBE-0C9C4EA712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129AE5E1-7094-4CA0-961A-645F9AE6F6C6}"/>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cô</a:t>
            </a:r>
            <a:r>
              <a:rPr lang="en-US" sz="4000" b="1" dirty="0">
                <a:solidFill>
                  <a:srgbClr val="FF0000"/>
                </a:solidFill>
              </a:rPr>
              <a:t> </a:t>
            </a:r>
            <a:r>
              <a:rPr lang="en-US" sz="4000" b="1" dirty="0" err="1">
                <a:solidFill>
                  <a:srgbClr val="FF0000"/>
                </a:solidFill>
              </a:rPr>
              <a:t>giáo</a:t>
            </a:r>
            <a:endParaRPr lang="en-US" sz="4000" b="1" dirty="0">
              <a:solidFill>
                <a:srgbClr val="FF0000"/>
              </a:solidFill>
            </a:endParaRPr>
          </a:p>
        </p:txBody>
      </p:sp>
      <p:sp>
        <p:nvSpPr>
          <p:cNvPr id="89" name="Chứa câu hỏi">
            <a:extLst>
              <a:ext uri="{FF2B5EF4-FFF2-40B4-BE49-F238E27FC236}">
                <a16:creationId xmlns:a16="http://schemas.microsoft.com/office/drawing/2014/main" id="{D21D8361-1828-4A1F-8225-8CF0BF9C77B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sp>
        <p:nvSpPr>
          <p:cNvPr id="92" name="15">
            <a:extLst>
              <a:ext uri="{FF2B5EF4-FFF2-40B4-BE49-F238E27FC236}">
                <a16:creationId xmlns:a16="http://schemas.microsoft.com/office/drawing/2014/main" id="{A01B9E6A-7BD2-4569-8798-73A6B2612F40}"/>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EF4FC5BF-5245-4A1C-A505-4A48A0BD6546}"/>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1681F5DB-5DC6-4BEF-921A-5D3978AE0AB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9C8FD7E4-3805-4AA0-AEF6-E1DA88688969}"/>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E25E903F-7BB8-425B-A673-3BCBDD1E96A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4FC9695E-D664-4F7B-8DA9-DC72A535043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A8B917B3-4712-4A69-BECF-AC09845FBA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0B7D0D0E-A863-4946-8A00-A4C57822F49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DA4295E-1ABE-44F5-9FAA-ADF759608C1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1C359221-DE91-433F-9891-7AD3D1D815D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D3E96E6C-EF35-44AA-8070-D1E1E9B25F00}"/>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89B93BF9-6600-4A63-82F8-234080C162E6}"/>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1FC357AA-4FA0-450A-B89E-964AD800943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pic>
        <p:nvPicPr>
          <p:cNvPr id="9" name="Picture 8">
            <a:extLst>
              <a:ext uri="{FF2B5EF4-FFF2-40B4-BE49-F238E27FC236}">
                <a16:creationId xmlns:a16="http://schemas.microsoft.com/office/drawing/2014/main" id="{E109CE93-4E4D-401A-A221-1158B27964A5}"/>
              </a:ext>
            </a:extLst>
          </p:cNvPr>
          <p:cNvPicPr>
            <a:picLocks noChangeAspect="1"/>
          </p:cNvPicPr>
          <p:nvPr/>
        </p:nvPicPr>
        <p:blipFill>
          <a:blip r:embed="rId5"/>
          <a:stretch>
            <a:fillRect/>
          </a:stretch>
        </p:blipFill>
        <p:spPr>
          <a:xfrm>
            <a:off x="438150" y="2009775"/>
            <a:ext cx="4227052" cy="2933700"/>
          </a:xfrm>
          <a:prstGeom prst="rect">
            <a:avLst/>
          </a:prstGeom>
        </p:spPr>
      </p:pic>
    </p:spTree>
    <p:extLst>
      <p:ext uri="{BB962C8B-B14F-4D97-AF65-F5344CB8AC3E}">
        <p14:creationId xmlns:p14="http://schemas.microsoft.com/office/powerpoint/2010/main" val="26073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xit" presetSubtype="0" fill="hold" grpId="1" nodeType="withEffect">
                                  <p:stCondLst>
                                    <p:cond delay="1000"/>
                                  </p:stCondLst>
                                  <p:childTnLst>
                                    <p:set>
                                      <p:cBhvr>
                                        <p:cTn id="18" dur="1" fill="hold">
                                          <p:stCondLst>
                                            <p:cond delay="0"/>
                                          </p:stCondLst>
                                        </p:cTn>
                                        <p:tgtEl>
                                          <p:spTgt spid="92"/>
                                        </p:tgtEl>
                                        <p:attrNameLst>
                                          <p:attrName>style.visibility</p:attrName>
                                        </p:attrNameLst>
                                      </p:cBhvr>
                                      <p:to>
                                        <p:strVal val="hidden"/>
                                      </p:to>
                                    </p:set>
                                  </p:childTnLst>
                                </p:cTn>
                              </p:par>
                              <p:par>
                                <p:cTn id="19" presetID="1" presetClass="entr" presetSubtype="0" fill="hold" grpId="0" nodeType="withEffect">
                                  <p:stCondLst>
                                    <p:cond delay="100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xit" presetSubtype="0" fill="hold" grpId="1" nodeType="withEffect">
                                  <p:stCondLst>
                                    <p:cond delay="2000"/>
                                  </p:stCondLst>
                                  <p:childTnLst>
                                    <p:set>
                                      <p:cBhvr>
                                        <p:cTn id="22" dur="1" fill="hold">
                                          <p:stCondLst>
                                            <p:cond delay="0"/>
                                          </p:stCondLst>
                                        </p:cTn>
                                        <p:tgtEl>
                                          <p:spTgt spid="93"/>
                                        </p:tgtEl>
                                        <p:attrNameLst>
                                          <p:attrName>style.visibility</p:attrName>
                                        </p:attrNameLst>
                                      </p:cBhvr>
                                      <p:to>
                                        <p:strVal val="hidden"/>
                                      </p:to>
                                    </p:set>
                                  </p:childTnLst>
                                </p:cTn>
                              </p:par>
                              <p:par>
                                <p:cTn id="23" presetID="1" presetClass="entr" presetSubtype="0" fill="hold" grpId="0" nodeType="withEffect">
                                  <p:stCondLst>
                                    <p:cond delay="200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xit" presetSubtype="0" fill="hold" grpId="1" nodeType="withEffect">
                                  <p:stCondLst>
                                    <p:cond delay="3000"/>
                                  </p:stCondLst>
                                  <p:childTnLst>
                                    <p:set>
                                      <p:cBhvr>
                                        <p:cTn id="26" dur="1" fill="hold">
                                          <p:stCondLst>
                                            <p:cond delay="0"/>
                                          </p:stCondLst>
                                        </p:cTn>
                                        <p:tgtEl>
                                          <p:spTgt spid="94"/>
                                        </p:tgtEl>
                                        <p:attrNameLst>
                                          <p:attrName>style.visibility</p:attrName>
                                        </p:attrNameLst>
                                      </p:cBhvr>
                                      <p:to>
                                        <p:strVal val="hidden"/>
                                      </p:to>
                                    </p:set>
                                  </p:childTnLst>
                                </p:cTn>
                              </p:par>
                              <p:par>
                                <p:cTn id="27" presetID="1" presetClass="entr" presetSubtype="0" fill="hold" grpId="0" nodeType="withEffect">
                                  <p:stCondLst>
                                    <p:cond delay="300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xit" presetSubtype="0" fill="hold" grpId="1" nodeType="withEffect">
                                  <p:stCondLst>
                                    <p:cond delay="4000"/>
                                  </p:stCondLst>
                                  <p:childTnLst>
                                    <p:set>
                                      <p:cBhvr>
                                        <p:cTn id="30" dur="1" fill="hold">
                                          <p:stCondLst>
                                            <p:cond delay="0"/>
                                          </p:stCondLst>
                                        </p:cTn>
                                        <p:tgtEl>
                                          <p:spTgt spid="95"/>
                                        </p:tgtEl>
                                        <p:attrNameLst>
                                          <p:attrName>style.visibility</p:attrName>
                                        </p:attrNameLst>
                                      </p:cBhvr>
                                      <p:to>
                                        <p:strVal val="hidden"/>
                                      </p:to>
                                    </p:set>
                                  </p:childTnLst>
                                </p:cTn>
                              </p:par>
                              <p:par>
                                <p:cTn id="31" presetID="1" presetClass="entr" presetSubtype="0" fill="hold" grpId="0" nodeType="withEffect">
                                  <p:stCondLst>
                                    <p:cond delay="400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xit" presetSubtype="0" fill="hold" grpId="1" nodeType="withEffect">
                                  <p:stCondLst>
                                    <p:cond delay="5000"/>
                                  </p:stCondLst>
                                  <p:childTnLst>
                                    <p:set>
                                      <p:cBhvr>
                                        <p:cTn id="34" dur="1" fill="hold">
                                          <p:stCondLst>
                                            <p:cond delay="0"/>
                                          </p:stCondLst>
                                        </p:cTn>
                                        <p:tgtEl>
                                          <p:spTgt spid="96"/>
                                        </p:tgtEl>
                                        <p:attrNameLst>
                                          <p:attrName>style.visibility</p:attrName>
                                        </p:attrNameLst>
                                      </p:cBhvr>
                                      <p:to>
                                        <p:strVal val="hidden"/>
                                      </p:to>
                                    </p:set>
                                  </p:childTnLst>
                                </p:cTn>
                              </p:par>
                              <p:par>
                                <p:cTn id="35" presetID="1" presetClass="entr" presetSubtype="0" fill="hold" grpId="0" nodeType="withEffect">
                                  <p:stCondLst>
                                    <p:cond delay="5000"/>
                                  </p:stCondLst>
                                  <p:childTnLst>
                                    <p:set>
                                      <p:cBhvr>
                                        <p:cTn id="36" dur="1" fill="hold">
                                          <p:stCondLst>
                                            <p:cond delay="0"/>
                                          </p:stCondLst>
                                        </p:cTn>
                                        <p:tgtEl>
                                          <p:spTgt spid="97"/>
                                        </p:tgtEl>
                                        <p:attrNameLst>
                                          <p:attrName>style.visibility</p:attrName>
                                        </p:attrNameLst>
                                      </p:cBhvr>
                                      <p:to>
                                        <p:strVal val="visible"/>
                                      </p:to>
                                    </p:set>
                                  </p:childTnLst>
                                </p:cTn>
                              </p:par>
                              <p:par>
                                <p:cTn id="37" presetID="1" presetClass="exit" presetSubtype="0" fill="hold" grpId="1" nodeType="withEffect">
                                  <p:stCondLst>
                                    <p:cond delay="6000"/>
                                  </p:stCondLst>
                                  <p:childTnLst>
                                    <p:set>
                                      <p:cBhvr>
                                        <p:cTn id="38" dur="1" fill="hold">
                                          <p:stCondLst>
                                            <p:cond delay="0"/>
                                          </p:stCondLst>
                                        </p:cTn>
                                        <p:tgtEl>
                                          <p:spTgt spid="97"/>
                                        </p:tgtEl>
                                        <p:attrNameLst>
                                          <p:attrName>style.visibility</p:attrName>
                                        </p:attrNameLst>
                                      </p:cBhvr>
                                      <p:to>
                                        <p:strVal val="hidden"/>
                                      </p:to>
                                    </p:set>
                                  </p:childTnLst>
                                </p:cTn>
                              </p:par>
                              <p:par>
                                <p:cTn id="39" presetID="1" presetClass="entr" presetSubtype="0" fill="hold" grpId="0" nodeType="withEffect">
                                  <p:stCondLst>
                                    <p:cond delay="600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xit" presetSubtype="0" fill="hold" grpId="1" nodeType="withEffect">
                                  <p:stCondLst>
                                    <p:cond delay="7000"/>
                                  </p:stCondLst>
                                  <p:childTnLst>
                                    <p:set>
                                      <p:cBhvr>
                                        <p:cTn id="42" dur="1" fill="hold">
                                          <p:stCondLst>
                                            <p:cond delay="0"/>
                                          </p:stCondLst>
                                        </p:cTn>
                                        <p:tgtEl>
                                          <p:spTgt spid="98"/>
                                        </p:tgtEl>
                                        <p:attrNameLst>
                                          <p:attrName>style.visibility</p:attrName>
                                        </p:attrNameLst>
                                      </p:cBhvr>
                                      <p:to>
                                        <p:strVal val="hidden"/>
                                      </p:to>
                                    </p:set>
                                  </p:childTnLst>
                                </p:cTn>
                              </p:par>
                              <p:par>
                                <p:cTn id="43" presetID="1" presetClass="entr" presetSubtype="0" fill="hold" grpId="0" nodeType="withEffect">
                                  <p:stCondLst>
                                    <p:cond delay="7000"/>
                                  </p:stCondLst>
                                  <p:childTnLst>
                                    <p:set>
                                      <p:cBhvr>
                                        <p:cTn id="44" dur="1" fill="hold">
                                          <p:stCondLst>
                                            <p:cond delay="0"/>
                                          </p:stCondLst>
                                        </p:cTn>
                                        <p:tgtEl>
                                          <p:spTgt spid="99"/>
                                        </p:tgtEl>
                                        <p:attrNameLst>
                                          <p:attrName>style.visibility</p:attrName>
                                        </p:attrNameLst>
                                      </p:cBhvr>
                                      <p:to>
                                        <p:strVal val="visible"/>
                                      </p:to>
                                    </p:set>
                                  </p:childTnLst>
                                </p:cTn>
                              </p:par>
                              <p:par>
                                <p:cTn id="45" presetID="1" presetClass="exit" presetSubtype="0" fill="hold" grpId="1" nodeType="withEffect">
                                  <p:stCondLst>
                                    <p:cond delay="8000"/>
                                  </p:stCondLst>
                                  <p:childTnLst>
                                    <p:set>
                                      <p:cBhvr>
                                        <p:cTn id="46" dur="1" fill="hold">
                                          <p:stCondLst>
                                            <p:cond delay="0"/>
                                          </p:stCondLst>
                                        </p:cTn>
                                        <p:tgtEl>
                                          <p:spTgt spid="99"/>
                                        </p:tgtEl>
                                        <p:attrNameLst>
                                          <p:attrName>style.visibility</p:attrName>
                                        </p:attrNameLst>
                                      </p:cBhvr>
                                      <p:to>
                                        <p:strVal val="hidden"/>
                                      </p:to>
                                    </p:set>
                                  </p:childTnLst>
                                </p:cTn>
                              </p:par>
                              <p:par>
                                <p:cTn id="47" presetID="1" presetClass="entr" presetSubtype="0" fill="hold" grpId="0" nodeType="withEffect">
                                  <p:stCondLst>
                                    <p:cond delay="8000"/>
                                  </p:stCondLst>
                                  <p:childTnLst>
                                    <p:set>
                                      <p:cBhvr>
                                        <p:cTn id="48" dur="1" fill="hold">
                                          <p:stCondLst>
                                            <p:cond delay="0"/>
                                          </p:stCondLst>
                                        </p:cTn>
                                        <p:tgtEl>
                                          <p:spTgt spid="100"/>
                                        </p:tgtEl>
                                        <p:attrNameLst>
                                          <p:attrName>style.visibility</p:attrName>
                                        </p:attrNameLst>
                                      </p:cBhvr>
                                      <p:to>
                                        <p:strVal val="visible"/>
                                      </p:to>
                                    </p:set>
                                  </p:childTnLst>
                                </p:cTn>
                              </p:par>
                              <p:par>
                                <p:cTn id="49" presetID="1" presetClass="exit" presetSubtype="0" fill="hold" grpId="1" nodeType="withEffect">
                                  <p:stCondLst>
                                    <p:cond delay="9000"/>
                                  </p:stCondLst>
                                  <p:childTnLst>
                                    <p:set>
                                      <p:cBhvr>
                                        <p:cTn id="50" dur="1" fill="hold">
                                          <p:stCondLst>
                                            <p:cond delay="0"/>
                                          </p:stCondLst>
                                        </p:cTn>
                                        <p:tgtEl>
                                          <p:spTgt spid="100"/>
                                        </p:tgtEl>
                                        <p:attrNameLst>
                                          <p:attrName>style.visibility</p:attrName>
                                        </p:attrNameLst>
                                      </p:cBhvr>
                                      <p:to>
                                        <p:strVal val="hidden"/>
                                      </p:to>
                                    </p:set>
                                  </p:childTnLst>
                                </p:cTn>
                              </p:par>
                              <p:par>
                                <p:cTn id="51" presetID="1" presetClass="entr" presetSubtype="0" fill="hold" grpId="0" nodeType="withEffect">
                                  <p:stCondLst>
                                    <p:cond delay="9000"/>
                                  </p:stCondLst>
                                  <p:childTnLst>
                                    <p:set>
                                      <p:cBhvr>
                                        <p:cTn id="52" dur="1" fill="hold">
                                          <p:stCondLst>
                                            <p:cond delay="0"/>
                                          </p:stCondLst>
                                        </p:cTn>
                                        <p:tgtEl>
                                          <p:spTgt spid="101"/>
                                        </p:tgtEl>
                                        <p:attrNameLst>
                                          <p:attrName>style.visibility</p:attrName>
                                        </p:attrNameLst>
                                      </p:cBhvr>
                                      <p:to>
                                        <p:strVal val="visible"/>
                                      </p:to>
                                    </p:set>
                                  </p:childTnLst>
                                </p:cTn>
                              </p:par>
                              <p:par>
                                <p:cTn id="53" presetID="1" presetClass="exit" presetSubtype="0" fill="hold" grpId="1" nodeType="withEffect">
                                  <p:stCondLst>
                                    <p:cond delay="10000"/>
                                  </p:stCondLst>
                                  <p:childTnLst>
                                    <p:set>
                                      <p:cBhvr>
                                        <p:cTn id="54" dur="1" fill="hold">
                                          <p:stCondLst>
                                            <p:cond delay="0"/>
                                          </p:stCondLst>
                                        </p:cTn>
                                        <p:tgtEl>
                                          <p:spTgt spid="101"/>
                                        </p:tgtEl>
                                        <p:attrNameLst>
                                          <p:attrName>style.visibility</p:attrName>
                                        </p:attrNameLst>
                                      </p:cBhvr>
                                      <p:to>
                                        <p:strVal val="hidden"/>
                                      </p:to>
                                    </p:set>
                                  </p:childTnLst>
                                </p:cTn>
                              </p:par>
                              <p:par>
                                <p:cTn id="55" presetID="1" presetClass="entr" presetSubtype="0" fill="hold" grpId="0" nodeType="withEffect">
                                  <p:stCondLst>
                                    <p:cond delay="10000"/>
                                  </p:stCondLst>
                                  <p:childTnLst>
                                    <p:set>
                                      <p:cBhvr>
                                        <p:cTn id="56" dur="1" fill="hold">
                                          <p:stCondLst>
                                            <p:cond delay="0"/>
                                          </p:stCondLst>
                                        </p:cTn>
                                        <p:tgtEl>
                                          <p:spTgt spid="102"/>
                                        </p:tgtEl>
                                        <p:attrNameLst>
                                          <p:attrName>style.visibility</p:attrName>
                                        </p:attrNameLst>
                                      </p:cBhvr>
                                      <p:to>
                                        <p:strVal val="visible"/>
                                      </p:to>
                                    </p:set>
                                  </p:childTnLst>
                                </p:cTn>
                              </p:par>
                              <p:par>
                                <p:cTn id="57" presetID="1" presetClass="exit" presetSubtype="0" fill="hold" grpId="1" nodeType="withEffect">
                                  <p:stCondLst>
                                    <p:cond delay="11000"/>
                                  </p:stCondLst>
                                  <p:childTnLst>
                                    <p:set>
                                      <p:cBhvr>
                                        <p:cTn id="58" dur="1" fill="hold">
                                          <p:stCondLst>
                                            <p:cond delay="0"/>
                                          </p:stCondLst>
                                        </p:cTn>
                                        <p:tgtEl>
                                          <p:spTgt spid="102"/>
                                        </p:tgtEl>
                                        <p:attrNameLst>
                                          <p:attrName>style.visibility</p:attrName>
                                        </p:attrNameLst>
                                      </p:cBhvr>
                                      <p:to>
                                        <p:strVal val="hidden"/>
                                      </p:to>
                                    </p:set>
                                  </p:childTnLst>
                                </p:cTn>
                              </p:par>
                              <p:par>
                                <p:cTn id="59" presetID="1" presetClass="entr" presetSubtype="0" fill="hold" grpId="0" nodeType="withEffect">
                                  <p:stCondLst>
                                    <p:cond delay="11000"/>
                                  </p:stCondLst>
                                  <p:childTnLst>
                                    <p:set>
                                      <p:cBhvr>
                                        <p:cTn id="60" dur="1" fill="hold">
                                          <p:stCondLst>
                                            <p:cond delay="0"/>
                                          </p:stCondLst>
                                        </p:cTn>
                                        <p:tgtEl>
                                          <p:spTgt spid="103"/>
                                        </p:tgtEl>
                                        <p:attrNameLst>
                                          <p:attrName>style.visibility</p:attrName>
                                        </p:attrNameLst>
                                      </p:cBhvr>
                                      <p:to>
                                        <p:strVal val="visible"/>
                                      </p:to>
                                    </p:set>
                                  </p:childTnLst>
                                </p:cTn>
                              </p:par>
                              <p:par>
                                <p:cTn id="61" presetID="1" presetClass="exit" presetSubtype="0" fill="hold" grpId="1" nodeType="withEffect">
                                  <p:stCondLst>
                                    <p:cond delay="12000"/>
                                  </p:stCondLst>
                                  <p:childTnLst>
                                    <p:set>
                                      <p:cBhvr>
                                        <p:cTn id="62" dur="1" fill="hold">
                                          <p:stCondLst>
                                            <p:cond delay="0"/>
                                          </p:stCondLst>
                                        </p:cTn>
                                        <p:tgtEl>
                                          <p:spTgt spid="103"/>
                                        </p:tgtEl>
                                        <p:attrNameLst>
                                          <p:attrName>style.visibility</p:attrName>
                                        </p:attrNameLst>
                                      </p:cBhvr>
                                      <p:to>
                                        <p:strVal val="hidden"/>
                                      </p:to>
                                    </p:set>
                                  </p:childTnLst>
                                </p:cTn>
                              </p:par>
                              <p:par>
                                <p:cTn id="63" presetID="1" presetClass="entr" presetSubtype="0" fill="hold" grpId="0" nodeType="withEffect">
                                  <p:stCondLst>
                                    <p:cond delay="12000"/>
                                  </p:stCondLst>
                                  <p:childTnLst>
                                    <p:set>
                                      <p:cBhvr>
                                        <p:cTn id="64" dur="1" fill="hold">
                                          <p:stCondLst>
                                            <p:cond delay="0"/>
                                          </p:stCondLst>
                                        </p:cTn>
                                        <p:tgtEl>
                                          <p:spTgt spid="104"/>
                                        </p:tgtEl>
                                        <p:attrNameLst>
                                          <p:attrName>style.visibility</p:attrName>
                                        </p:attrNameLst>
                                      </p:cBhvr>
                                      <p:to>
                                        <p:strVal val="visible"/>
                                      </p:to>
                                    </p:set>
                                  </p:childTnLst>
                                </p:cTn>
                              </p:par>
                              <p:par>
                                <p:cTn id="65" presetID="1" presetClass="exit" presetSubtype="0" fill="hold" grpId="1" nodeType="withEffect">
                                  <p:stCondLst>
                                    <p:cond delay="13000"/>
                                  </p:stCondLst>
                                  <p:childTnLst>
                                    <p:set>
                                      <p:cBhvr>
                                        <p:cTn id="66"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hidden="1">
            <a:extLst>
              <a:ext uri="{FF2B5EF4-FFF2-40B4-BE49-F238E27FC236}">
                <a16:creationId xmlns:a16="http://schemas.microsoft.com/office/drawing/2014/main" id="{7688641F-40C6-BDC6-DE83-1C9828089F56}"/>
              </a:ext>
            </a:extLst>
          </p:cNvPr>
          <p:cNvGrpSpPr/>
          <p:nvPr/>
        </p:nvGrpSpPr>
        <p:grpSpPr>
          <a:xfrm>
            <a:off x="13179476" y="2561566"/>
            <a:ext cx="9540205" cy="2759073"/>
            <a:chOff x="820151" y="6920040"/>
            <a:chExt cx="9540205" cy="2759073"/>
          </a:xfrm>
        </p:grpSpPr>
        <p:pic>
          <p:nvPicPr>
            <p:cNvPr id="63" name="TIM 5" descr="Icon&#10;&#10;Description automatically generated">
              <a:extLst>
                <a:ext uri="{FF2B5EF4-FFF2-40B4-BE49-F238E27FC236}">
                  <a16:creationId xmlns:a16="http://schemas.microsoft.com/office/drawing/2014/main" id="{5916431B-5B11-69DA-B2A1-9AA7AE36B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65" name="TIM 4" descr="Icon&#10;&#10;Description automatically generated">
              <a:extLst>
                <a:ext uri="{FF2B5EF4-FFF2-40B4-BE49-F238E27FC236}">
                  <a16:creationId xmlns:a16="http://schemas.microsoft.com/office/drawing/2014/main" id="{E8FBB65F-A623-D541-2C76-5C660822DB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67" name="TIM 3" descr="Icon&#10;&#10;Description automatically generated">
              <a:extLst>
                <a:ext uri="{FF2B5EF4-FFF2-40B4-BE49-F238E27FC236}">
                  <a16:creationId xmlns:a16="http://schemas.microsoft.com/office/drawing/2014/main" id="{733668B5-EA41-95D1-63FC-550177F3C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69" name="TIM 2" descr="Icon&#10;&#10;Description automatically generated">
              <a:extLst>
                <a:ext uri="{FF2B5EF4-FFF2-40B4-BE49-F238E27FC236}">
                  <a16:creationId xmlns:a16="http://schemas.microsoft.com/office/drawing/2014/main" id="{23FEB717-147C-8FC1-0A6B-3DCC6CA4C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70" name="TIM 1" descr="Icon&#10;&#10;Description automatically generated">
              <a:extLst>
                <a:ext uri="{FF2B5EF4-FFF2-40B4-BE49-F238E27FC236}">
                  <a16:creationId xmlns:a16="http://schemas.microsoft.com/office/drawing/2014/main" id="{AF56C875-6841-55EF-B784-CDDC5A2655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71" name="TIM 5" descr="Icon&#10;&#10;Description automatically generated">
              <a:extLst>
                <a:ext uri="{FF2B5EF4-FFF2-40B4-BE49-F238E27FC236}">
                  <a16:creationId xmlns:a16="http://schemas.microsoft.com/office/drawing/2014/main" id="{852F66A2-F810-FB40-8DA1-335336B0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72" name="TIM 5" descr="Icon&#10;&#10;Description automatically generated">
              <a:extLst>
                <a:ext uri="{FF2B5EF4-FFF2-40B4-BE49-F238E27FC236}">
                  <a16:creationId xmlns:a16="http://schemas.microsoft.com/office/drawing/2014/main" id="{E764AF34-A5A4-3132-A1CD-CE309A6A5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73" name="TIM 5" descr="Icon&#10;&#10;Description automatically generated">
              <a:extLst>
                <a:ext uri="{FF2B5EF4-FFF2-40B4-BE49-F238E27FC236}">
                  <a16:creationId xmlns:a16="http://schemas.microsoft.com/office/drawing/2014/main" id="{F7C9522D-FFE4-30E3-01D6-09F101E7D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74" name="TIM 2" descr="Icon&#10;&#10;Description automatically generated">
              <a:extLst>
                <a:ext uri="{FF2B5EF4-FFF2-40B4-BE49-F238E27FC236}">
                  <a16:creationId xmlns:a16="http://schemas.microsoft.com/office/drawing/2014/main" id="{E7F58CE4-AB1A-43E4-B54C-AB0CDCC8F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75" name="TIM 2" descr="Icon&#10;&#10;Description automatically generated">
              <a:extLst>
                <a:ext uri="{FF2B5EF4-FFF2-40B4-BE49-F238E27FC236}">
                  <a16:creationId xmlns:a16="http://schemas.microsoft.com/office/drawing/2014/main" id="{841456CE-7497-304F-9F71-249168BA42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76" name="TIM 2" descr="Icon&#10;&#10;Description automatically generated">
              <a:extLst>
                <a:ext uri="{FF2B5EF4-FFF2-40B4-BE49-F238E27FC236}">
                  <a16:creationId xmlns:a16="http://schemas.microsoft.com/office/drawing/2014/main" id="{E050ABDB-B544-E5FA-A835-F761F752D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1B740F84-9594-4811-AE04-AEAAC8D8591B}"/>
              </a:ext>
            </a:extLst>
          </p:cNvPr>
          <p:cNvSpPr>
            <a:spLocks noGrp="1"/>
          </p:cNvSpPr>
          <p:nvPr>
            <p:ph idx="4294967295"/>
          </p:nvPr>
        </p:nvSpPr>
        <p:spPr>
          <a:xfrm>
            <a:off x="755100" y="3487367"/>
            <a:ext cx="9196400" cy="2730400"/>
          </a:xfrm>
          <a:prstGeom prst="rect">
            <a:avLst/>
          </a:prstGeom>
        </p:spPr>
        <p:txBody>
          <a:bodyPr/>
          <a:lstStyle/>
          <a:p>
            <a:endParaRPr lang="en-US"/>
          </a:p>
        </p:txBody>
      </p:sp>
      <p:sp>
        <p:nvSpPr>
          <p:cNvPr id="79" name="Bảng câu hỏi">
            <a:extLst>
              <a:ext uri="{FF2B5EF4-FFF2-40B4-BE49-F238E27FC236}">
                <a16:creationId xmlns:a16="http://schemas.microsoft.com/office/drawing/2014/main" id="{4616655D-D48E-453E-948C-CFA19FC3C70B}"/>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0" name="Picture 79">
            <a:extLst>
              <a:ext uri="{FF2B5EF4-FFF2-40B4-BE49-F238E27FC236}">
                <a16:creationId xmlns:a16="http://schemas.microsoft.com/office/drawing/2014/main" id="{353AB04B-2EF0-4E43-A7D3-E98B6421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1" name="Trái dâu">
            <a:extLst>
              <a:ext uri="{FF2B5EF4-FFF2-40B4-BE49-F238E27FC236}">
                <a16:creationId xmlns:a16="http://schemas.microsoft.com/office/drawing/2014/main" id="{E122F26B-F88D-461B-A90C-77A8A3D77C1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2" name="Đáp Án D">
            <a:extLst>
              <a:ext uri="{FF2B5EF4-FFF2-40B4-BE49-F238E27FC236}">
                <a16:creationId xmlns:a16="http://schemas.microsoft.com/office/drawing/2014/main" id="{2247CE28-A97F-479D-A53B-460471A5E26D}"/>
              </a:ext>
            </a:extLst>
          </p:cNvPr>
          <p:cNvSpPr/>
          <p:nvPr/>
        </p:nvSpPr>
        <p:spPr>
          <a:xfrm>
            <a:off x="5659507" y="2173540"/>
            <a:ext cx="58847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Ngày</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vào</a:t>
            </a:r>
            <a:r>
              <a:rPr lang="en-US" sz="4000" b="1" dirty="0">
                <a:solidFill>
                  <a:srgbClr val="FF0000"/>
                </a:solidFill>
              </a:rPr>
              <a:t> </a:t>
            </a:r>
            <a:r>
              <a:rPr lang="en-US" sz="4000" b="1" dirty="0" err="1">
                <a:solidFill>
                  <a:srgbClr val="FF0000"/>
                </a:solidFill>
              </a:rPr>
              <a:t>Đội</a:t>
            </a:r>
            <a:endParaRPr kumimoji="0" lang="en-US" sz="4000" b="1" i="0" u="none" strike="noStrike" kern="1200" cap="none" spc="0" normalizeH="0" baseline="0" noProof="0" dirty="0">
              <a:ln>
                <a:noFill/>
              </a:ln>
              <a:solidFill>
                <a:srgbClr val="FF0000"/>
              </a:solidFill>
              <a:effectLst/>
              <a:uLnTx/>
              <a:uFillTx/>
            </a:endParaRPr>
          </a:p>
        </p:txBody>
      </p:sp>
      <p:sp>
        <p:nvSpPr>
          <p:cNvPr id="83" name="Chứa câu hỏi">
            <a:extLst>
              <a:ext uri="{FF2B5EF4-FFF2-40B4-BE49-F238E27FC236}">
                <a16:creationId xmlns:a16="http://schemas.microsoft.com/office/drawing/2014/main" id="{A917B731-DBDC-4062-A735-6657772F053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85" name="Đồng hồ" descr="Icon&#10;&#10;Description automatically generated">
            <a:extLst>
              <a:ext uri="{FF2B5EF4-FFF2-40B4-BE49-F238E27FC236}">
                <a16:creationId xmlns:a16="http://schemas.microsoft.com/office/drawing/2014/main" id="{53F5AA2F-39C8-4B2B-9101-42ADFAF37F9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86" name="15">
            <a:extLst>
              <a:ext uri="{FF2B5EF4-FFF2-40B4-BE49-F238E27FC236}">
                <a16:creationId xmlns:a16="http://schemas.microsoft.com/office/drawing/2014/main" id="{1E80CDF5-F760-491E-85BE-0D9D43DEC511}"/>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87" name="14">
            <a:extLst>
              <a:ext uri="{FF2B5EF4-FFF2-40B4-BE49-F238E27FC236}">
                <a16:creationId xmlns:a16="http://schemas.microsoft.com/office/drawing/2014/main" id="{897050A4-FA35-457F-9CAB-AA82D35A1FA5}"/>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88" name="13">
            <a:extLst>
              <a:ext uri="{FF2B5EF4-FFF2-40B4-BE49-F238E27FC236}">
                <a16:creationId xmlns:a16="http://schemas.microsoft.com/office/drawing/2014/main" id="{921A394A-2B6D-4228-B676-C10025DC258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89" name="12">
            <a:extLst>
              <a:ext uri="{FF2B5EF4-FFF2-40B4-BE49-F238E27FC236}">
                <a16:creationId xmlns:a16="http://schemas.microsoft.com/office/drawing/2014/main" id="{C0937692-44C8-4B85-831F-CA7055266C2F}"/>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0" name="11">
            <a:extLst>
              <a:ext uri="{FF2B5EF4-FFF2-40B4-BE49-F238E27FC236}">
                <a16:creationId xmlns:a16="http://schemas.microsoft.com/office/drawing/2014/main" id="{33F47418-9B42-4236-9002-FAEAD686223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1" name="10">
            <a:extLst>
              <a:ext uri="{FF2B5EF4-FFF2-40B4-BE49-F238E27FC236}">
                <a16:creationId xmlns:a16="http://schemas.microsoft.com/office/drawing/2014/main" id="{4B3FAEA6-99C2-480B-ACC0-851D5F491F5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2" name="09">
            <a:extLst>
              <a:ext uri="{FF2B5EF4-FFF2-40B4-BE49-F238E27FC236}">
                <a16:creationId xmlns:a16="http://schemas.microsoft.com/office/drawing/2014/main" id="{87D5492E-0744-45FC-99E8-33DBF97F6139}"/>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3" name="08">
            <a:extLst>
              <a:ext uri="{FF2B5EF4-FFF2-40B4-BE49-F238E27FC236}">
                <a16:creationId xmlns:a16="http://schemas.microsoft.com/office/drawing/2014/main" id="{78318951-A1B4-4A13-9637-FE3C5A3A0D79}"/>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4" name="07">
            <a:extLst>
              <a:ext uri="{FF2B5EF4-FFF2-40B4-BE49-F238E27FC236}">
                <a16:creationId xmlns:a16="http://schemas.microsoft.com/office/drawing/2014/main" id="{A5979754-1405-469C-8BAC-A00422CD354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5" name="06">
            <a:extLst>
              <a:ext uri="{FF2B5EF4-FFF2-40B4-BE49-F238E27FC236}">
                <a16:creationId xmlns:a16="http://schemas.microsoft.com/office/drawing/2014/main" id="{C271C1F9-DC26-4352-841F-6760104EB47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96" name="05">
            <a:extLst>
              <a:ext uri="{FF2B5EF4-FFF2-40B4-BE49-F238E27FC236}">
                <a16:creationId xmlns:a16="http://schemas.microsoft.com/office/drawing/2014/main" id="{2DB6BE98-9C03-4DAA-A290-8A29C7B2B5BF}"/>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97" name="04">
            <a:extLst>
              <a:ext uri="{FF2B5EF4-FFF2-40B4-BE49-F238E27FC236}">
                <a16:creationId xmlns:a16="http://schemas.microsoft.com/office/drawing/2014/main" id="{E494E65F-2123-4DD1-872B-4A3B81EF15D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98" name="03">
            <a:extLst>
              <a:ext uri="{FF2B5EF4-FFF2-40B4-BE49-F238E27FC236}">
                <a16:creationId xmlns:a16="http://schemas.microsoft.com/office/drawing/2014/main" id="{33732FD1-735F-4B26-B5C9-0486CCB8BF3C}"/>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99" name="02">
            <a:extLst>
              <a:ext uri="{FF2B5EF4-FFF2-40B4-BE49-F238E27FC236}">
                <a16:creationId xmlns:a16="http://schemas.microsoft.com/office/drawing/2014/main" id="{DF937726-6DB2-4848-BA1C-9FC464C205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0" name="01">
            <a:extLst>
              <a:ext uri="{FF2B5EF4-FFF2-40B4-BE49-F238E27FC236}">
                <a16:creationId xmlns:a16="http://schemas.microsoft.com/office/drawing/2014/main" id="{999CB880-2A5F-4C37-9304-64845FA6F69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1" name="00">
            <a:extLst>
              <a:ext uri="{FF2B5EF4-FFF2-40B4-BE49-F238E27FC236}">
                <a16:creationId xmlns:a16="http://schemas.microsoft.com/office/drawing/2014/main" id="{62BA363A-FD73-4DA7-8084-60A9C7EA7E4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2" name="Oval 101">
            <a:extLst>
              <a:ext uri="{FF2B5EF4-FFF2-40B4-BE49-F238E27FC236}">
                <a16:creationId xmlns:a16="http://schemas.microsoft.com/office/drawing/2014/main" id="{06DD2F5F-F2CF-4AAE-A2C5-027EBA5B697C}"/>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A9DAFD8C-5716-480A-BFF1-D56D1B5D8AD6}"/>
              </a:ext>
            </a:extLst>
          </p:cNvPr>
          <p:cNvPicPr>
            <a:picLocks noChangeAspect="1"/>
          </p:cNvPicPr>
          <p:nvPr/>
        </p:nvPicPr>
        <p:blipFill>
          <a:blip r:embed="rId8"/>
          <a:stretch>
            <a:fillRect/>
          </a:stretch>
        </p:blipFill>
        <p:spPr>
          <a:xfrm>
            <a:off x="709612" y="2205037"/>
            <a:ext cx="4437453" cy="2681288"/>
          </a:xfrm>
          <a:prstGeom prst="rect">
            <a:avLst/>
          </a:prstGeom>
        </p:spPr>
      </p:pic>
    </p:spTree>
    <p:extLst>
      <p:ext uri="{BB962C8B-B14F-4D97-AF65-F5344CB8AC3E}">
        <p14:creationId xmlns:p14="http://schemas.microsoft.com/office/powerpoint/2010/main" val="2930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2000"/>
                                  </p:stCondLst>
                                  <p:childTnLst>
                                    <p:animMotion origin="layout" path="M -0.89753 -0.06343 L -0.89336 -0.79329 " pathEditMode="relative" rAng="0" ptsTypes="AA">
                                      <p:cBhvr>
                                        <p:cTn id="6" dur="10000" fill="hold"/>
                                        <p:tgtEl>
                                          <p:spTgt spid="61"/>
                                        </p:tgtEl>
                                        <p:attrNameLst>
                                          <p:attrName>ppt_x</p:attrName>
                                          <p:attrName>ppt_y</p:attrName>
                                        </p:attrNameLst>
                                      </p:cBhvr>
                                      <p:rCtr x="208" y="-36505"/>
                                    </p:animMotion>
                                  </p:childTnLst>
                                </p:cTn>
                              </p:par>
                              <p:par>
                                <p:cTn id="7" presetID="22" presetClass="exit" presetSubtype="4" fill="hold" nodeType="withEffect">
                                  <p:stCondLst>
                                    <p:cond delay="18000"/>
                                  </p:stCondLst>
                                  <p:childTnLst>
                                    <p:animEffect transition="out" filter="wipe(down)">
                                      <p:cBhvr>
                                        <p:cTn id="8" dur="500"/>
                                        <p:tgtEl>
                                          <p:spTgt spid="61"/>
                                        </p:tgtEl>
                                      </p:cBhvr>
                                    </p:animEffect>
                                    <p:set>
                                      <p:cBhvr>
                                        <p:cTn id="9" dur="1" fill="hold">
                                          <p:stCondLst>
                                            <p:cond delay="499"/>
                                          </p:stCondLst>
                                        </p:cTn>
                                        <p:tgtEl>
                                          <p:spTgt spid="6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2">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2">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2">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2">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2">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87"/>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87"/>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88"/>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88"/>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89"/>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89"/>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0"/>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0"/>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1"/>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1"/>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2"/>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2"/>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3"/>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3"/>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94"/>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94"/>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95"/>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95"/>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96"/>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96"/>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97"/>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97"/>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98"/>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98"/>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99"/>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99"/>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0"/>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childTnLst>
        </p:cTn>
      </p:par>
    </p:tnLst>
    <p:bldLst>
      <p:bldP spid="82"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2"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1F4E6B9F-0DB4-FF55-9294-C11FD44B0108}"/>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02A0557-1774-1C0F-368B-F503B0EE3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203E397A-790F-926F-8C10-23368E7AC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12132DF0-C41B-F4FB-B46D-DB243C6CD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D974C02-A5DB-8A57-69E7-6DCA9518BE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4138316-944A-AAA4-2104-7245948D2B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ED9513EB-E3DE-1993-4CC8-3FFD2F860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61ADBF7A-857F-2335-F823-616AEE80F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B899914E-61CA-2C86-0304-E6612A199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7A741A69-C577-1DE2-B681-D6143F5D1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2A5E5AFB-38B8-6708-B7D3-F4FFAF35D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C5FBCC9-EF3E-9533-9F35-161C4C625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01E2B9D1-B87C-4046-924C-07FF5ED4546C}"/>
              </a:ext>
            </a:extLst>
          </p:cNvPr>
          <p:cNvSpPr>
            <a:spLocks noGrp="1"/>
          </p:cNvSpPr>
          <p:nvPr>
            <p:ph idx="4294967295"/>
          </p:nvPr>
        </p:nvSpPr>
        <p:spPr>
          <a:xfrm>
            <a:off x="755100" y="3487367"/>
            <a:ext cx="9196400" cy="2730400"/>
          </a:xfrm>
          <a:prstGeom prst="rect">
            <a:avLst/>
          </a:prstGeom>
        </p:spPr>
        <p:txBody>
          <a:bodyPr/>
          <a:lstStyle/>
          <a:p>
            <a:endParaRPr lang="en-US"/>
          </a:p>
        </p:txBody>
      </p:sp>
      <p:sp>
        <p:nvSpPr>
          <p:cNvPr id="73" name="Bảng câu hỏi">
            <a:extLst>
              <a:ext uri="{FF2B5EF4-FFF2-40B4-BE49-F238E27FC236}">
                <a16:creationId xmlns:a16="http://schemas.microsoft.com/office/drawing/2014/main" id="{06415179-B3B5-44C5-BEFC-F99E5248CC77}"/>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F086C4C5-A45F-4400-B4A4-875ED6DF03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7115C35C-21B5-4E19-9A4E-8B8B0DB2AC6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0A8E2BA1-151F-408B-9C56-882CED8F53A4}"/>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Đi</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vui</a:t>
            </a:r>
            <a:r>
              <a:rPr lang="en-US" sz="4000" b="1" dirty="0">
                <a:solidFill>
                  <a:srgbClr val="FF0000"/>
                </a:solidFill>
              </a:rPr>
              <a:t> </a:t>
            </a:r>
            <a:r>
              <a:rPr lang="en-US" sz="4000" b="1" dirty="0" err="1">
                <a:solidFill>
                  <a:srgbClr val="FF0000"/>
                </a:solidFill>
              </a:rPr>
              <a:t>sao</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EDBE8EA8-E449-4112-8DE4-1229E41E659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7" action="ppaction://hlinksldjump"/>
            <a:extLst>
              <a:ext uri="{FF2B5EF4-FFF2-40B4-BE49-F238E27FC236}">
                <a16:creationId xmlns:a16="http://schemas.microsoft.com/office/drawing/2014/main" id="{D0F64DA4-D6B3-4591-A94A-0C0061C36C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17199B6-1940-47A6-95E5-9D08CD552D5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461310BD-CB8E-4431-9CA0-F9F683664D02}"/>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CEAAA6D5-9022-4FA1-A49E-AE2E38905A14}"/>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B03A89BE-150E-4482-9C92-CA1BC5290787}"/>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FBF362-9A9C-4088-9F09-D50728BAB5DC}"/>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59F820AD-BFF7-4835-AADD-A8A7BCB1B3A1}"/>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AA88FCA6-C4F2-4E97-9632-66103685A2E0}"/>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EE4FA527-2BC6-4A08-88A6-766D16137BC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11068403-B4E6-4330-A322-1BF872D990B2}"/>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3921653-43AA-46A8-8D09-554831437EEC}"/>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B2228EC2-5923-49FE-87B2-274FC845A9CB}"/>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9F620F48-21DC-4F2A-A783-D3762FEE0824}"/>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B8F5525F-7A88-4A10-8F10-153AB3D80E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AC5CE08E-9982-451F-9CAD-C3131619A2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9501FB04-4DAC-499D-A9CE-198FB1EFDE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58AF7C98-81A7-4CF6-B6AC-DD3752781C2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69D10D7F-C1AD-47EC-8D6A-1EF7824F1CFC}"/>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E8F1925-6319-42FE-B54A-95882137FFD1}"/>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B7183918-1479-4545-B1DF-9F3AEB0EEF1D}"/>
              </a:ext>
            </a:extLst>
          </p:cNvPr>
          <p:cNvPicPr>
            <a:picLocks noChangeAspect="1"/>
          </p:cNvPicPr>
          <p:nvPr/>
        </p:nvPicPr>
        <p:blipFill>
          <a:blip r:embed="rId10"/>
          <a:stretch>
            <a:fillRect/>
          </a:stretch>
        </p:blipFill>
        <p:spPr>
          <a:xfrm>
            <a:off x="652462" y="2019299"/>
            <a:ext cx="4454273" cy="2695575"/>
          </a:xfrm>
          <a:prstGeom prst="rect">
            <a:avLst/>
          </a:prstGeom>
        </p:spPr>
      </p:pic>
    </p:spTree>
    <p:extLst>
      <p:ext uri="{BB962C8B-B14F-4D97-AF65-F5344CB8AC3E}">
        <p14:creationId xmlns:p14="http://schemas.microsoft.com/office/powerpoint/2010/main" val="13610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hidden="1">
            <a:extLst>
              <a:ext uri="{FF2B5EF4-FFF2-40B4-BE49-F238E27FC236}">
                <a16:creationId xmlns:a16="http://schemas.microsoft.com/office/drawing/2014/main" id="{73F82C9B-5675-0E7A-D2F7-DE3E416AEE67}"/>
              </a:ext>
            </a:extLst>
          </p:cNvPr>
          <p:cNvGrpSpPr/>
          <p:nvPr/>
        </p:nvGrpSpPr>
        <p:grpSpPr>
          <a:xfrm>
            <a:off x="14168578" y="2853425"/>
            <a:ext cx="9540205" cy="2759073"/>
            <a:chOff x="820151" y="6920040"/>
            <a:chExt cx="9540205" cy="2759073"/>
          </a:xfrm>
        </p:grpSpPr>
        <p:pic>
          <p:nvPicPr>
            <p:cNvPr id="90" name="TIM 5" descr="Icon&#10;&#10;Description automatically generated">
              <a:extLst>
                <a:ext uri="{FF2B5EF4-FFF2-40B4-BE49-F238E27FC236}">
                  <a16:creationId xmlns:a16="http://schemas.microsoft.com/office/drawing/2014/main" id="{9B32F249-DCFA-BB24-9A87-50F00AF7E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91" name="TIM 4" descr="Icon&#10;&#10;Description automatically generated">
              <a:extLst>
                <a:ext uri="{FF2B5EF4-FFF2-40B4-BE49-F238E27FC236}">
                  <a16:creationId xmlns:a16="http://schemas.microsoft.com/office/drawing/2014/main" id="{5754E1DA-2E99-9F4C-7F1E-00D7B7F6E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92" name="TIM 3" descr="Icon&#10;&#10;Description automatically generated">
              <a:extLst>
                <a:ext uri="{FF2B5EF4-FFF2-40B4-BE49-F238E27FC236}">
                  <a16:creationId xmlns:a16="http://schemas.microsoft.com/office/drawing/2014/main" id="{705115B7-7BB6-9B90-9973-6CB543163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93" name="TIM 2" descr="Icon&#10;&#10;Description automatically generated">
              <a:extLst>
                <a:ext uri="{FF2B5EF4-FFF2-40B4-BE49-F238E27FC236}">
                  <a16:creationId xmlns:a16="http://schemas.microsoft.com/office/drawing/2014/main" id="{9AB8C62F-1116-A4E6-E612-C64ED359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94" name="TIM 1" descr="Icon&#10;&#10;Description automatically generated">
              <a:extLst>
                <a:ext uri="{FF2B5EF4-FFF2-40B4-BE49-F238E27FC236}">
                  <a16:creationId xmlns:a16="http://schemas.microsoft.com/office/drawing/2014/main" id="{9247B716-3C97-0681-562B-3B836C590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95" name="TIM 5" descr="Icon&#10;&#10;Description automatically generated">
              <a:extLst>
                <a:ext uri="{FF2B5EF4-FFF2-40B4-BE49-F238E27FC236}">
                  <a16:creationId xmlns:a16="http://schemas.microsoft.com/office/drawing/2014/main" id="{EC8E3BCA-0060-B2C5-47B6-58B00DCF1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96" name="TIM 5" descr="Icon&#10;&#10;Description automatically generated">
              <a:extLst>
                <a:ext uri="{FF2B5EF4-FFF2-40B4-BE49-F238E27FC236}">
                  <a16:creationId xmlns:a16="http://schemas.microsoft.com/office/drawing/2014/main" id="{C737F045-05FE-EE47-D147-65CF65C273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97" name="TIM 5" descr="Icon&#10;&#10;Description automatically generated">
              <a:extLst>
                <a:ext uri="{FF2B5EF4-FFF2-40B4-BE49-F238E27FC236}">
                  <a16:creationId xmlns:a16="http://schemas.microsoft.com/office/drawing/2014/main" id="{B22B258F-50EC-A940-33C0-C1AFCFEE0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8" name="TIM 2" descr="Icon&#10;&#10;Description automatically generated">
              <a:extLst>
                <a:ext uri="{FF2B5EF4-FFF2-40B4-BE49-F238E27FC236}">
                  <a16:creationId xmlns:a16="http://schemas.microsoft.com/office/drawing/2014/main" id="{BF2826BE-FFC8-C853-F084-81E509B685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9" name="TIM 2" descr="Icon&#10;&#10;Description automatically generated">
              <a:extLst>
                <a:ext uri="{FF2B5EF4-FFF2-40B4-BE49-F238E27FC236}">
                  <a16:creationId xmlns:a16="http://schemas.microsoft.com/office/drawing/2014/main" id="{5909F57D-8D6A-4B74-A3E4-B1B7CF075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100" name="TIM 2" descr="Icon&#10;&#10;Description automatically generated">
              <a:extLst>
                <a:ext uri="{FF2B5EF4-FFF2-40B4-BE49-F238E27FC236}">
                  <a16:creationId xmlns:a16="http://schemas.microsoft.com/office/drawing/2014/main" id="{ED30C52F-E912-615F-3487-CD8F9DDD78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C20F4A8A-6E13-4DBE-9BF7-48C8853C716C}"/>
              </a:ext>
            </a:extLst>
          </p:cNvPr>
          <p:cNvSpPr>
            <a:spLocks noGrp="1"/>
          </p:cNvSpPr>
          <p:nvPr>
            <p:ph idx="4294967295"/>
          </p:nvPr>
        </p:nvSpPr>
        <p:spPr>
          <a:xfrm>
            <a:off x="755100" y="3487367"/>
            <a:ext cx="9196400" cy="2730400"/>
          </a:xfrm>
          <a:prstGeom prst="rect">
            <a:avLst/>
          </a:prstGeom>
        </p:spPr>
        <p:txBody>
          <a:bodyPr/>
          <a:lstStyle/>
          <a:p>
            <a:endParaRPr lang="en-US"/>
          </a:p>
        </p:txBody>
      </p:sp>
      <p:sp>
        <p:nvSpPr>
          <p:cNvPr id="85" name="Bảng câu hỏi">
            <a:extLst>
              <a:ext uri="{FF2B5EF4-FFF2-40B4-BE49-F238E27FC236}">
                <a16:creationId xmlns:a16="http://schemas.microsoft.com/office/drawing/2014/main" id="{75E2A6E6-325B-4252-8C14-80568B296AA2}"/>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6" name="Picture 85">
            <a:extLst>
              <a:ext uri="{FF2B5EF4-FFF2-40B4-BE49-F238E27FC236}">
                <a16:creationId xmlns:a16="http://schemas.microsoft.com/office/drawing/2014/main" id="{C2F113E6-6901-4322-9891-6D3FFCFCC1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7" name="Trái dâu">
            <a:extLst>
              <a:ext uri="{FF2B5EF4-FFF2-40B4-BE49-F238E27FC236}">
                <a16:creationId xmlns:a16="http://schemas.microsoft.com/office/drawing/2014/main" id="{37A33302-D4E7-46A7-9D4E-0B535664E76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8" name="Đáp Án D">
            <a:extLst>
              <a:ext uri="{FF2B5EF4-FFF2-40B4-BE49-F238E27FC236}">
                <a16:creationId xmlns:a16="http://schemas.microsoft.com/office/drawing/2014/main" id="{24ACB572-67B3-4845-8C23-4A32EF5ED053}"/>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Ngưỡng</a:t>
            </a:r>
            <a:r>
              <a:rPr lang="en-US" sz="4000" b="1" dirty="0">
                <a:solidFill>
                  <a:srgbClr val="FF0000"/>
                </a:solidFill>
              </a:rPr>
              <a:t> </a:t>
            </a:r>
            <a:r>
              <a:rPr lang="en-US" sz="4000" b="1" dirty="0" err="1">
                <a:solidFill>
                  <a:srgbClr val="FF0000"/>
                </a:solidFill>
              </a:rPr>
              <a:t>cửa</a:t>
            </a:r>
            <a:endParaRPr kumimoji="0" lang="en-US" sz="4000" b="1" i="0" u="none" strike="noStrike" kern="1200" cap="none" spc="0" normalizeH="0" baseline="0" noProof="0" dirty="0">
              <a:ln>
                <a:noFill/>
              </a:ln>
              <a:solidFill>
                <a:srgbClr val="FF0000"/>
              </a:solidFill>
              <a:effectLst/>
              <a:uLnTx/>
              <a:uFillTx/>
            </a:endParaRPr>
          </a:p>
        </p:txBody>
      </p:sp>
      <p:sp>
        <p:nvSpPr>
          <p:cNvPr id="101" name="Chứa câu hỏi">
            <a:extLst>
              <a:ext uri="{FF2B5EF4-FFF2-40B4-BE49-F238E27FC236}">
                <a16:creationId xmlns:a16="http://schemas.microsoft.com/office/drawing/2014/main" id="{DF1CF1BC-E978-4BA0-A096-B6C2356D0C2D}"/>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02" name="Picture 101" descr="A picture containing toy&#10;&#10;Description automatically generated">
            <a:hlinkClick r:id="rId7" action="ppaction://hlinksldjump"/>
            <a:extLst>
              <a:ext uri="{FF2B5EF4-FFF2-40B4-BE49-F238E27FC236}">
                <a16:creationId xmlns:a16="http://schemas.microsoft.com/office/drawing/2014/main" id="{5D9D37DD-2CEC-49E5-A9A2-24B1903404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103" name="Đồng hồ" descr="Icon&#10;&#10;Description automatically generated">
            <a:extLst>
              <a:ext uri="{FF2B5EF4-FFF2-40B4-BE49-F238E27FC236}">
                <a16:creationId xmlns:a16="http://schemas.microsoft.com/office/drawing/2014/main" id="{CC9A1531-F4FA-44FD-ABE2-B96DD4E4455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104" name="15">
            <a:extLst>
              <a:ext uri="{FF2B5EF4-FFF2-40B4-BE49-F238E27FC236}">
                <a16:creationId xmlns:a16="http://schemas.microsoft.com/office/drawing/2014/main" id="{9EABD6C6-30E7-4355-B4A4-43DD5A35AC44}"/>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105" name="14">
            <a:extLst>
              <a:ext uri="{FF2B5EF4-FFF2-40B4-BE49-F238E27FC236}">
                <a16:creationId xmlns:a16="http://schemas.microsoft.com/office/drawing/2014/main" id="{12800E2F-83B7-48FA-9656-AFB5C4C1E29F}"/>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106" name="13">
            <a:extLst>
              <a:ext uri="{FF2B5EF4-FFF2-40B4-BE49-F238E27FC236}">
                <a16:creationId xmlns:a16="http://schemas.microsoft.com/office/drawing/2014/main" id="{149893BB-1E5A-4BD9-90A9-FD20D3DFF84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107" name="12">
            <a:extLst>
              <a:ext uri="{FF2B5EF4-FFF2-40B4-BE49-F238E27FC236}">
                <a16:creationId xmlns:a16="http://schemas.microsoft.com/office/drawing/2014/main" id="{651F9B0A-97BF-4438-8DC5-7A315D4B9502}"/>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108" name="11">
            <a:extLst>
              <a:ext uri="{FF2B5EF4-FFF2-40B4-BE49-F238E27FC236}">
                <a16:creationId xmlns:a16="http://schemas.microsoft.com/office/drawing/2014/main" id="{F2937C17-F455-4B86-B419-69CFFB1A1D2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109" name="10">
            <a:extLst>
              <a:ext uri="{FF2B5EF4-FFF2-40B4-BE49-F238E27FC236}">
                <a16:creationId xmlns:a16="http://schemas.microsoft.com/office/drawing/2014/main" id="{5C317968-584B-448C-9CAB-80C7533188E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110" name="09">
            <a:extLst>
              <a:ext uri="{FF2B5EF4-FFF2-40B4-BE49-F238E27FC236}">
                <a16:creationId xmlns:a16="http://schemas.microsoft.com/office/drawing/2014/main" id="{E438C373-ADF8-4EC4-990B-ADB5F1DD559E}"/>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111" name="08">
            <a:extLst>
              <a:ext uri="{FF2B5EF4-FFF2-40B4-BE49-F238E27FC236}">
                <a16:creationId xmlns:a16="http://schemas.microsoft.com/office/drawing/2014/main" id="{402D1B2C-1048-4C05-B33D-A68476C29791}"/>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12" name="07">
            <a:extLst>
              <a:ext uri="{FF2B5EF4-FFF2-40B4-BE49-F238E27FC236}">
                <a16:creationId xmlns:a16="http://schemas.microsoft.com/office/drawing/2014/main" id="{1A2C4D3C-0E58-4C9F-8BCF-5AFE355D1B63}"/>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13" name="06">
            <a:extLst>
              <a:ext uri="{FF2B5EF4-FFF2-40B4-BE49-F238E27FC236}">
                <a16:creationId xmlns:a16="http://schemas.microsoft.com/office/drawing/2014/main" id="{06B47E93-DA9D-414D-95E5-C9CB76CBD37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14" name="05">
            <a:extLst>
              <a:ext uri="{FF2B5EF4-FFF2-40B4-BE49-F238E27FC236}">
                <a16:creationId xmlns:a16="http://schemas.microsoft.com/office/drawing/2014/main" id="{488CE6B5-4B60-485A-8DE1-02F8DA8D5AD9}"/>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15" name="04">
            <a:extLst>
              <a:ext uri="{FF2B5EF4-FFF2-40B4-BE49-F238E27FC236}">
                <a16:creationId xmlns:a16="http://schemas.microsoft.com/office/drawing/2014/main" id="{F4B68122-4B89-4B0A-A7FA-182C5D1A2A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16" name="03">
            <a:extLst>
              <a:ext uri="{FF2B5EF4-FFF2-40B4-BE49-F238E27FC236}">
                <a16:creationId xmlns:a16="http://schemas.microsoft.com/office/drawing/2014/main" id="{E7C7763A-4632-4378-89F9-596366A96AF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17" name="02">
            <a:extLst>
              <a:ext uri="{FF2B5EF4-FFF2-40B4-BE49-F238E27FC236}">
                <a16:creationId xmlns:a16="http://schemas.microsoft.com/office/drawing/2014/main" id="{7949E679-A6D7-4869-9EBB-C386B535F217}"/>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18" name="01">
            <a:extLst>
              <a:ext uri="{FF2B5EF4-FFF2-40B4-BE49-F238E27FC236}">
                <a16:creationId xmlns:a16="http://schemas.microsoft.com/office/drawing/2014/main" id="{66EAE07A-EDB5-4542-8BD1-D4CF50D9EE9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19" name="00">
            <a:extLst>
              <a:ext uri="{FF2B5EF4-FFF2-40B4-BE49-F238E27FC236}">
                <a16:creationId xmlns:a16="http://schemas.microsoft.com/office/drawing/2014/main" id="{AF87AC77-9A3B-48D9-B643-AA51BB159C0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20" name="Oval 119">
            <a:extLst>
              <a:ext uri="{FF2B5EF4-FFF2-40B4-BE49-F238E27FC236}">
                <a16:creationId xmlns:a16="http://schemas.microsoft.com/office/drawing/2014/main" id="{050C9F87-4C88-4462-9135-CCE5D06796BF}"/>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77F38377-CF00-4A0F-ADCE-E93BFBCCAFE3}"/>
              </a:ext>
            </a:extLst>
          </p:cNvPr>
          <p:cNvPicPr>
            <a:picLocks noChangeAspect="1"/>
          </p:cNvPicPr>
          <p:nvPr/>
        </p:nvPicPr>
        <p:blipFill>
          <a:blip r:embed="rId10"/>
          <a:stretch>
            <a:fillRect/>
          </a:stretch>
        </p:blipFill>
        <p:spPr>
          <a:xfrm>
            <a:off x="604837" y="2038350"/>
            <a:ext cx="4059973" cy="2590800"/>
          </a:xfrm>
          <a:prstGeom prst="rect">
            <a:avLst/>
          </a:prstGeom>
        </p:spPr>
      </p:pic>
    </p:spTree>
    <p:extLst>
      <p:ext uri="{BB962C8B-B14F-4D97-AF65-F5344CB8AC3E}">
        <p14:creationId xmlns:p14="http://schemas.microsoft.com/office/powerpoint/2010/main" val="18374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9"/>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9"/>
                                        </p:tgtEl>
                                      </p:cBhvr>
                                    </p:animEffect>
                                    <p:set>
                                      <p:cBhvr>
                                        <p:cTn id="9" dur="1" fill="hold">
                                          <p:stCondLst>
                                            <p:cond delay="499"/>
                                          </p:stCondLst>
                                        </p:cTn>
                                        <p:tgtEl>
                                          <p:spTgt spid="8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down)">
                                      <p:cBhvr>
                                        <p:cTn id="14" dur="500"/>
                                        <p:tgtEl>
                                          <p:spTgt spid="88"/>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2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2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2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2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6"/>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10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10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10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10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10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10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10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10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10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10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10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11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11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11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11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1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1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1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1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1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1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1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1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1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1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1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1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1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1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childTnLst>
        </p:cTn>
      </p:par>
    </p:tnLst>
    <p:bldLst>
      <p:bldP spid="88" grpId="0" animBg="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20"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A.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B.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12" name="Đáp Án D">
            <a:extLst>
              <a:ext uri="{FF2B5EF4-FFF2-40B4-BE49-F238E27FC236}">
                <a16:creationId xmlns:a16="http://schemas.microsoft.com/office/drawing/2014/main" id="{B8D90F59-D75E-7F93-365E-A852F282AC6F}"/>
              </a:ext>
            </a:extLst>
          </p:cNvPr>
          <p:cNvSpPr/>
          <p:nvPr/>
        </p:nvSpPr>
        <p:spPr>
          <a:xfrm>
            <a:off x="8367758" y="243923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đúng</a:t>
            </a:r>
          </a:p>
        </p:txBody>
      </p:sp>
      <p:sp>
        <p:nvSpPr>
          <p:cNvPr id="14" name="Đáp Án C">
            <a:extLst>
              <a:ext uri="{FF2B5EF4-FFF2-40B4-BE49-F238E27FC236}">
                <a16:creationId xmlns:a16="http://schemas.microsoft.com/office/drawing/2014/main" id="{C5EE615E-9BBF-50CC-63A2-2A83812C948E}"/>
              </a:ext>
            </a:extLst>
          </p:cNvPr>
          <p:cNvSpPr/>
          <p:nvPr/>
        </p:nvSpPr>
        <p:spPr>
          <a:xfrm>
            <a:off x="8389001" y="3787681"/>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D.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3120279" y="759418"/>
            <a:ext cx="5937844"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Câu 7: Bạn hãy điền câu hỏi vào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8" cstate="print">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9" cstate="print">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0"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grpSp>
        <p:nvGrpSpPr>
          <p:cNvPr id="33" name="Group 32">
            <a:extLst>
              <a:ext uri="{FF2B5EF4-FFF2-40B4-BE49-F238E27FC236}">
                <a16:creationId xmlns:a16="http://schemas.microsoft.com/office/drawing/2014/main" id="{E9FCBD8E-7C0A-7AE9-3BBE-DE1001904643}"/>
              </a:ext>
            </a:extLst>
          </p:cNvPr>
          <p:cNvGrpSpPr/>
          <p:nvPr/>
        </p:nvGrpSpPr>
        <p:grpSpPr>
          <a:xfrm>
            <a:off x="12338470" y="7342540"/>
            <a:ext cx="9540205" cy="2759073"/>
            <a:chOff x="820151" y="6920040"/>
            <a:chExt cx="9540205" cy="2759073"/>
          </a:xfrm>
        </p:grpSpPr>
        <p:pic>
          <p:nvPicPr>
            <p:cNvPr id="19" name="TIM 5" descr="Icon&#10;&#10;Description automatically generated">
              <a:extLst>
                <a:ext uri="{FF2B5EF4-FFF2-40B4-BE49-F238E27FC236}">
                  <a16:creationId xmlns:a16="http://schemas.microsoft.com/office/drawing/2014/main" id="{12FD6C48-8548-0D0D-EFFF-4EAA36FA54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23" name="TIM 4" descr="Icon&#10;&#10;Description automatically generated">
              <a:extLst>
                <a:ext uri="{FF2B5EF4-FFF2-40B4-BE49-F238E27FC236}">
                  <a16:creationId xmlns:a16="http://schemas.microsoft.com/office/drawing/2014/main" id="{227149C9-960C-2E03-070A-AEB12293026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24" name="TIM 3" descr="Icon&#10;&#10;Description automatically generated">
              <a:extLst>
                <a:ext uri="{FF2B5EF4-FFF2-40B4-BE49-F238E27FC236}">
                  <a16:creationId xmlns:a16="http://schemas.microsoft.com/office/drawing/2014/main" id="{642C859C-428A-25AB-99EA-FA0E840C31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25" name="TIM 2" descr="Icon&#10;&#10;Description automatically generated">
              <a:extLst>
                <a:ext uri="{FF2B5EF4-FFF2-40B4-BE49-F238E27FC236}">
                  <a16:creationId xmlns:a16="http://schemas.microsoft.com/office/drawing/2014/main" id="{75970914-B5FD-6940-E09C-F7049890CFB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26" name="TIM 1" descr="Icon&#10;&#10;Description automatically generated">
              <a:extLst>
                <a:ext uri="{FF2B5EF4-FFF2-40B4-BE49-F238E27FC236}">
                  <a16:creationId xmlns:a16="http://schemas.microsoft.com/office/drawing/2014/main" id="{6ED9EFDD-F565-E243-6D1A-A711620A4E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27" name="TIM 5" descr="Icon&#10;&#10;Description automatically generated">
              <a:extLst>
                <a:ext uri="{FF2B5EF4-FFF2-40B4-BE49-F238E27FC236}">
                  <a16:creationId xmlns:a16="http://schemas.microsoft.com/office/drawing/2014/main" id="{FB4494EE-03DA-0ED7-EE95-7525EABF6C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28" name="TIM 5" descr="Icon&#10;&#10;Description automatically generated">
              <a:extLst>
                <a:ext uri="{FF2B5EF4-FFF2-40B4-BE49-F238E27FC236}">
                  <a16:creationId xmlns:a16="http://schemas.microsoft.com/office/drawing/2014/main" id="{2E93D06C-7701-06A9-920A-A37966E4C2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29" name="TIM 5" descr="Icon&#10;&#10;Description automatically generated">
              <a:extLst>
                <a:ext uri="{FF2B5EF4-FFF2-40B4-BE49-F238E27FC236}">
                  <a16:creationId xmlns:a16="http://schemas.microsoft.com/office/drawing/2014/main" id="{4817F757-208A-A65F-6D33-80BC71E4FE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30" name="TIM 2" descr="Icon&#10;&#10;Description automatically generated">
              <a:extLst>
                <a:ext uri="{FF2B5EF4-FFF2-40B4-BE49-F238E27FC236}">
                  <a16:creationId xmlns:a16="http://schemas.microsoft.com/office/drawing/2014/main" id="{BDD7CA06-615B-6412-2126-05A6DBDF64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31" name="TIM 2" descr="Icon&#10;&#10;Description automatically generated">
              <a:extLst>
                <a:ext uri="{FF2B5EF4-FFF2-40B4-BE49-F238E27FC236}">
                  <a16:creationId xmlns:a16="http://schemas.microsoft.com/office/drawing/2014/main" id="{364ABABF-05E3-8B41-886C-5DDAAF151A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32" name="TIM 2" descr="Icon&#10;&#10;Description automatically generated">
              <a:extLst>
                <a:ext uri="{FF2B5EF4-FFF2-40B4-BE49-F238E27FC236}">
                  <a16:creationId xmlns:a16="http://schemas.microsoft.com/office/drawing/2014/main" id="{97258E7A-8118-3508-628F-6A12CF6329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grpSp>
        <p:nvGrpSpPr>
          <p:cNvPr id="42" name="Group 41">
            <a:extLst>
              <a:ext uri="{FF2B5EF4-FFF2-40B4-BE49-F238E27FC236}">
                <a16:creationId xmlns:a16="http://schemas.microsoft.com/office/drawing/2014/main" id="{C05A52CE-926F-E560-A814-BF6FF9D48BE2}"/>
              </a:ext>
            </a:extLst>
          </p:cNvPr>
          <p:cNvGrpSpPr/>
          <p:nvPr/>
        </p:nvGrpSpPr>
        <p:grpSpPr>
          <a:xfrm>
            <a:off x="1691111" y="7507073"/>
            <a:ext cx="8692874" cy="2885621"/>
            <a:chOff x="950186" y="7249803"/>
            <a:chExt cx="10153363" cy="3370434"/>
          </a:xfrm>
        </p:grpSpPr>
        <p:pic>
          <p:nvPicPr>
            <p:cNvPr id="35" name="Picture 34" descr="Icon&#10;&#10;Description automatically generated">
              <a:extLst>
                <a:ext uri="{FF2B5EF4-FFF2-40B4-BE49-F238E27FC236}">
                  <a16:creationId xmlns:a16="http://schemas.microsoft.com/office/drawing/2014/main" id="{03DEDA35-1709-DE61-2E51-5ED5FCE6EF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0186" y="7925102"/>
              <a:ext cx="1037364" cy="1037249"/>
            </a:xfrm>
            <a:prstGeom prst="rect">
              <a:avLst/>
            </a:prstGeom>
          </p:spPr>
        </p:pic>
        <p:pic>
          <p:nvPicPr>
            <p:cNvPr id="36" name="Picture 35" descr="Icon&#10;&#10;Description automatically generated">
              <a:extLst>
                <a:ext uri="{FF2B5EF4-FFF2-40B4-BE49-F238E27FC236}">
                  <a16:creationId xmlns:a16="http://schemas.microsoft.com/office/drawing/2014/main" id="{24B1A428-95B1-A9EE-77BF-7101667A1E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0790" y="7897799"/>
              <a:ext cx="1037364" cy="1037249"/>
            </a:xfrm>
            <a:prstGeom prst="rect">
              <a:avLst/>
            </a:prstGeom>
          </p:spPr>
        </p:pic>
        <p:pic>
          <p:nvPicPr>
            <p:cNvPr id="37" name="Picture 36" descr="Icon&#10;&#10;Description automatically generated">
              <a:extLst>
                <a:ext uri="{FF2B5EF4-FFF2-40B4-BE49-F238E27FC236}">
                  <a16:creationId xmlns:a16="http://schemas.microsoft.com/office/drawing/2014/main" id="{FB452FBA-DED3-192F-3A6B-1F1FC7FD298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738" y="8635608"/>
              <a:ext cx="1037364" cy="1037249"/>
            </a:xfrm>
            <a:prstGeom prst="rect">
              <a:avLst/>
            </a:prstGeom>
          </p:spPr>
        </p:pic>
        <p:pic>
          <p:nvPicPr>
            <p:cNvPr id="38" name="Picture 37" descr="Icon&#10;&#10;Description automatically generated">
              <a:extLst>
                <a:ext uri="{FF2B5EF4-FFF2-40B4-BE49-F238E27FC236}">
                  <a16:creationId xmlns:a16="http://schemas.microsoft.com/office/drawing/2014/main" id="{BBE16DE3-D931-22B2-9097-0B6131CB68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17736" y="7485475"/>
              <a:ext cx="1037364" cy="1037249"/>
            </a:xfrm>
            <a:prstGeom prst="rect">
              <a:avLst/>
            </a:prstGeom>
          </p:spPr>
        </p:pic>
        <p:pic>
          <p:nvPicPr>
            <p:cNvPr id="39" name="Picture 38" descr="Icon&#10;&#10;Description automatically generated">
              <a:extLst>
                <a:ext uri="{FF2B5EF4-FFF2-40B4-BE49-F238E27FC236}">
                  <a16:creationId xmlns:a16="http://schemas.microsoft.com/office/drawing/2014/main" id="{DB1213F3-D69E-E378-3B5D-F6C54D9A09C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67059" y="9582988"/>
              <a:ext cx="1037364" cy="1037249"/>
            </a:xfrm>
            <a:prstGeom prst="rect">
              <a:avLst/>
            </a:prstGeom>
          </p:spPr>
        </p:pic>
        <p:pic>
          <p:nvPicPr>
            <p:cNvPr id="40" name="Picture 39" descr="Icon&#10;&#10;Description automatically generated">
              <a:extLst>
                <a:ext uri="{FF2B5EF4-FFF2-40B4-BE49-F238E27FC236}">
                  <a16:creationId xmlns:a16="http://schemas.microsoft.com/office/drawing/2014/main" id="{8C2DEFE7-EE7D-D9B3-8D4A-0CF14271A97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02233" y="7249803"/>
              <a:ext cx="1037364" cy="1037249"/>
            </a:xfrm>
            <a:prstGeom prst="rect">
              <a:avLst/>
            </a:prstGeom>
          </p:spPr>
        </p:pic>
        <p:pic>
          <p:nvPicPr>
            <p:cNvPr id="41" name="Picture 40" descr="Icon&#10;&#10;Description automatically generated">
              <a:extLst>
                <a:ext uri="{FF2B5EF4-FFF2-40B4-BE49-F238E27FC236}">
                  <a16:creationId xmlns:a16="http://schemas.microsoft.com/office/drawing/2014/main" id="{43260ECF-6D74-44B6-A541-41033D8D0D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66185" y="8952372"/>
              <a:ext cx="1037364" cy="1037249"/>
            </a:xfrm>
            <a:prstGeom prst="rect">
              <a:avLst/>
            </a:prstGeom>
          </p:spPr>
        </p:pic>
      </p:grpSp>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pic>
        <p:nvPicPr>
          <p:cNvPr id="68" name="Picture 67">
            <a:extLst>
              <a:ext uri="{FF2B5EF4-FFF2-40B4-BE49-F238E27FC236}">
                <a16:creationId xmlns:a16="http://schemas.microsoft.com/office/drawing/2014/main" id="{977F631E-EC7A-E50D-B933-5C0F35BFEC2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34036" y="3791198"/>
            <a:ext cx="883528" cy="883528"/>
          </a:xfrm>
          <a:prstGeom prst="rect">
            <a:avLst/>
          </a:prstGeom>
        </p:spPr>
      </p:pic>
      <p:grpSp>
        <p:nvGrpSpPr>
          <p:cNvPr id="77" name="Group 76" hidden="1">
            <a:extLst>
              <a:ext uri="{FF2B5EF4-FFF2-40B4-BE49-F238E27FC236}">
                <a16:creationId xmlns:a16="http://schemas.microsoft.com/office/drawing/2014/main" id="{01CC18CF-64E4-4FF3-3E43-DEBBF21C5B1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F638A0DE-0D77-7CBB-D51F-7903771C62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61AD02BC-997F-68D8-E4C6-6EC7315400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40C84725-A5C1-F7BA-F3C7-591F3C2CE6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E069417B-42A5-7E3B-051E-CDC5F37693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8629F0D7-10C0-A4BC-6C68-47D8924D08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9E616573-BAB5-97D0-ECF1-1A06C5A9D0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CB277CC0-7836-5088-E67C-2777EEDA20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F1DDAA8D-96F2-E544-7507-E142380D9F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BB406BDB-F709-0C34-AFE7-BF768C9136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14884401-69B7-2CAE-0B95-4DD4B7747B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2316580-1A96-A6FD-7C50-33DA97D026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71" name="Bảng câu hỏi">
            <a:extLst>
              <a:ext uri="{FF2B5EF4-FFF2-40B4-BE49-F238E27FC236}">
                <a16:creationId xmlns:a16="http://schemas.microsoft.com/office/drawing/2014/main" id="{AB35DC0F-3C3F-4180-A474-8B2273EC77FC}"/>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2" name="Picture 71">
            <a:extLst>
              <a:ext uri="{FF2B5EF4-FFF2-40B4-BE49-F238E27FC236}">
                <a16:creationId xmlns:a16="http://schemas.microsoft.com/office/drawing/2014/main" id="{0FE543AA-99D9-4DD7-BF35-B3FEA9AF59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3" name="Trái dâu">
            <a:extLst>
              <a:ext uri="{FF2B5EF4-FFF2-40B4-BE49-F238E27FC236}">
                <a16:creationId xmlns:a16="http://schemas.microsoft.com/office/drawing/2014/main" id="{4B26A069-CECC-44C0-B7EC-7947DB6CE5E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4" name="Đáp Án D">
            <a:extLst>
              <a:ext uri="{FF2B5EF4-FFF2-40B4-BE49-F238E27FC236}">
                <a16:creationId xmlns:a16="http://schemas.microsoft.com/office/drawing/2014/main" id="{73B8E534-96D5-41D0-A2BB-DC0B14C7E529}"/>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Khi </a:t>
            </a:r>
            <a:r>
              <a:rPr lang="en-US" sz="4000" b="1" dirty="0" err="1">
                <a:solidFill>
                  <a:srgbClr val="FF0000"/>
                </a:solidFill>
              </a:rPr>
              <a:t>cả</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bé</a:t>
            </a:r>
            <a:r>
              <a:rPr lang="en-US" sz="4000" b="1" dirty="0">
                <a:solidFill>
                  <a:srgbClr val="FF0000"/>
                </a:solidFill>
              </a:rPr>
              <a:t> </a:t>
            </a:r>
            <a:r>
              <a:rPr lang="en-US" sz="4000" b="1" dirty="0" err="1">
                <a:solidFill>
                  <a:srgbClr val="FF0000"/>
                </a:solidFill>
              </a:rPr>
              <a:t>tí</a:t>
            </a:r>
            <a:endParaRPr kumimoji="0" lang="en-US" sz="4000" b="1" i="0" u="none" strike="noStrike" kern="1200" cap="none" spc="0" normalizeH="0" baseline="0" noProof="0" dirty="0">
              <a:ln>
                <a:noFill/>
              </a:ln>
              <a:solidFill>
                <a:srgbClr val="FF0000"/>
              </a:solidFill>
              <a:effectLst/>
              <a:uLnTx/>
              <a:uFillTx/>
            </a:endParaRPr>
          </a:p>
        </p:txBody>
      </p:sp>
      <p:sp>
        <p:nvSpPr>
          <p:cNvPr id="75" name="Chứa câu hỏi">
            <a:extLst>
              <a:ext uri="{FF2B5EF4-FFF2-40B4-BE49-F238E27FC236}">
                <a16:creationId xmlns:a16="http://schemas.microsoft.com/office/drawing/2014/main" id="{58908069-AA78-4F6A-AFA8-BAE39EC9D2F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76" name="Picture 75" descr="A picture containing toy&#10;&#10;Description automatically generated">
            <a:hlinkClick r:id="rId10" action="ppaction://hlinksldjump"/>
            <a:extLst>
              <a:ext uri="{FF2B5EF4-FFF2-40B4-BE49-F238E27FC236}">
                <a16:creationId xmlns:a16="http://schemas.microsoft.com/office/drawing/2014/main" id="{0C8FE982-8552-4B3B-93C1-DF7AEB8CD7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9" name="Đồng hồ" descr="Icon&#10;&#10;Description automatically generated">
            <a:extLst>
              <a:ext uri="{FF2B5EF4-FFF2-40B4-BE49-F238E27FC236}">
                <a16:creationId xmlns:a16="http://schemas.microsoft.com/office/drawing/2014/main" id="{9E48E359-F81F-45CD-9630-72DB79E2FB66}"/>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0" name="15">
            <a:extLst>
              <a:ext uri="{FF2B5EF4-FFF2-40B4-BE49-F238E27FC236}">
                <a16:creationId xmlns:a16="http://schemas.microsoft.com/office/drawing/2014/main" id="{5DA804C0-1EAA-4D55-B11D-F4CCC55FD78A}"/>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1" name="14">
            <a:extLst>
              <a:ext uri="{FF2B5EF4-FFF2-40B4-BE49-F238E27FC236}">
                <a16:creationId xmlns:a16="http://schemas.microsoft.com/office/drawing/2014/main" id="{90772173-E9C4-428D-ACF9-C8082BCC0F8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2" name="13">
            <a:extLst>
              <a:ext uri="{FF2B5EF4-FFF2-40B4-BE49-F238E27FC236}">
                <a16:creationId xmlns:a16="http://schemas.microsoft.com/office/drawing/2014/main" id="{2E1173B5-617F-42C5-B6C8-5F76E445C5C9}"/>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3" name="12">
            <a:extLst>
              <a:ext uri="{FF2B5EF4-FFF2-40B4-BE49-F238E27FC236}">
                <a16:creationId xmlns:a16="http://schemas.microsoft.com/office/drawing/2014/main" id="{179DB666-4CEF-41D7-BE2E-634B17C4A7D1}"/>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4" name="11">
            <a:extLst>
              <a:ext uri="{FF2B5EF4-FFF2-40B4-BE49-F238E27FC236}">
                <a16:creationId xmlns:a16="http://schemas.microsoft.com/office/drawing/2014/main" id="{CD794E04-40F3-442A-8D5D-8E7EA5540B54}"/>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5" name="10">
            <a:extLst>
              <a:ext uri="{FF2B5EF4-FFF2-40B4-BE49-F238E27FC236}">
                <a16:creationId xmlns:a16="http://schemas.microsoft.com/office/drawing/2014/main" id="{50A5A942-AD23-4810-BE39-C87B44A9832D}"/>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6" name="09">
            <a:extLst>
              <a:ext uri="{FF2B5EF4-FFF2-40B4-BE49-F238E27FC236}">
                <a16:creationId xmlns:a16="http://schemas.microsoft.com/office/drawing/2014/main" id="{8D574E92-E1BC-46ED-B9C6-AA60305D358D}"/>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7" name="08">
            <a:extLst>
              <a:ext uri="{FF2B5EF4-FFF2-40B4-BE49-F238E27FC236}">
                <a16:creationId xmlns:a16="http://schemas.microsoft.com/office/drawing/2014/main" id="{EC29A2EA-345E-4D1C-AE6C-671B63DA761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8" name="07">
            <a:extLst>
              <a:ext uri="{FF2B5EF4-FFF2-40B4-BE49-F238E27FC236}">
                <a16:creationId xmlns:a16="http://schemas.microsoft.com/office/drawing/2014/main" id="{B381A588-118E-4A4B-9C7F-5555586DF426}"/>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9" name="06">
            <a:extLst>
              <a:ext uri="{FF2B5EF4-FFF2-40B4-BE49-F238E27FC236}">
                <a16:creationId xmlns:a16="http://schemas.microsoft.com/office/drawing/2014/main" id="{7D1106DC-C28D-49F7-92A2-5EA0D50F6033}"/>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0" name="05">
            <a:extLst>
              <a:ext uri="{FF2B5EF4-FFF2-40B4-BE49-F238E27FC236}">
                <a16:creationId xmlns:a16="http://schemas.microsoft.com/office/drawing/2014/main" id="{B232FEC4-1D19-4FA0-B0B0-B71ED8283D9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1" name="04">
            <a:extLst>
              <a:ext uri="{FF2B5EF4-FFF2-40B4-BE49-F238E27FC236}">
                <a16:creationId xmlns:a16="http://schemas.microsoft.com/office/drawing/2014/main" id="{CF86BDAF-108B-4E36-B6E8-56FE97862A3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2" name="03">
            <a:extLst>
              <a:ext uri="{FF2B5EF4-FFF2-40B4-BE49-F238E27FC236}">
                <a16:creationId xmlns:a16="http://schemas.microsoft.com/office/drawing/2014/main" id="{492B7C67-21CC-4CA5-8DF4-8C3BF9FCEF78}"/>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3" name="02">
            <a:extLst>
              <a:ext uri="{FF2B5EF4-FFF2-40B4-BE49-F238E27FC236}">
                <a16:creationId xmlns:a16="http://schemas.microsoft.com/office/drawing/2014/main" id="{192258AF-F95A-4070-B9E4-6EFAC4195CC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4" name="01">
            <a:extLst>
              <a:ext uri="{FF2B5EF4-FFF2-40B4-BE49-F238E27FC236}">
                <a16:creationId xmlns:a16="http://schemas.microsoft.com/office/drawing/2014/main" id="{46263277-B715-4BC6-A2B8-924C77DE10A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5" name="00">
            <a:extLst>
              <a:ext uri="{FF2B5EF4-FFF2-40B4-BE49-F238E27FC236}">
                <a16:creationId xmlns:a16="http://schemas.microsoft.com/office/drawing/2014/main" id="{E6653E38-9BBD-4D50-B2A8-AF59A4715FF6}"/>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6" name="Oval 105">
            <a:extLst>
              <a:ext uri="{FF2B5EF4-FFF2-40B4-BE49-F238E27FC236}">
                <a16:creationId xmlns:a16="http://schemas.microsoft.com/office/drawing/2014/main" id="{1BACD3CB-235F-4E3F-9E0C-0BDF0101C46E}"/>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6" name="Picture 5">
            <a:extLst>
              <a:ext uri="{FF2B5EF4-FFF2-40B4-BE49-F238E27FC236}">
                <a16:creationId xmlns:a16="http://schemas.microsoft.com/office/drawing/2014/main" id="{D70FDBBC-B234-42E0-82AC-CCD604D66F2D}"/>
              </a:ext>
            </a:extLst>
          </p:cNvPr>
          <p:cNvPicPr>
            <a:picLocks noChangeAspect="1"/>
          </p:cNvPicPr>
          <p:nvPr/>
        </p:nvPicPr>
        <p:blipFill>
          <a:blip r:embed="rId19"/>
          <a:stretch>
            <a:fillRect/>
          </a:stretch>
        </p:blipFill>
        <p:spPr>
          <a:xfrm>
            <a:off x="437529" y="1971675"/>
            <a:ext cx="4104654" cy="2670498"/>
          </a:xfrm>
          <a:prstGeom prst="rect">
            <a:avLst/>
          </a:prstGeom>
        </p:spPr>
      </p:pic>
    </p:spTree>
    <p:extLst>
      <p:ext uri="{BB962C8B-B14F-4D97-AF65-F5344CB8AC3E}">
        <p14:creationId xmlns:p14="http://schemas.microsoft.com/office/powerpoint/2010/main" val="266202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2000"/>
                                  </p:stCondLst>
                                  <p:childTnLst>
                                    <p:set>
                                      <p:cBhvr>
                                        <p:cTn id="6" dur="1" fill="hold">
                                          <p:stCondLst>
                                            <p:cond delay="0"/>
                                          </p:stCondLst>
                                        </p:cTn>
                                        <p:tgtEl>
                                          <p:spTgt spid="60">
                                            <p:bg/>
                                          </p:spTgt>
                                        </p:tgtEl>
                                        <p:attrNameLst>
                                          <p:attrName>style.visibility</p:attrName>
                                        </p:attrNameLst>
                                      </p:cBhvr>
                                      <p:to>
                                        <p:strVal val="visible"/>
                                      </p:to>
                                    </p:set>
                                    <p:anim calcmode="lin" valueType="num">
                                      <p:cBhvr additive="base">
                                        <p:cTn id="7"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60">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2000"/>
                                  </p:stCondLst>
                                  <p:childTnLst>
                                    <p:set>
                                      <p:cBhvr>
                                        <p:cTn id="10" dur="1" fill="hold">
                                          <p:stCondLst>
                                            <p:cond delay="0"/>
                                          </p:stCondLst>
                                        </p:cTn>
                                        <p:tgtEl>
                                          <p:spTgt spid="60">
                                            <p:txEl>
                                              <p:pRg st="0" end="0"/>
                                            </p:txEl>
                                          </p:spTgt>
                                        </p:tgtEl>
                                        <p:attrNameLst>
                                          <p:attrName>style.visibility</p:attrName>
                                        </p:attrNameLst>
                                      </p:cBhvr>
                                      <p:to>
                                        <p:strVal val="visible"/>
                                      </p:to>
                                    </p:set>
                                    <p:anim calcmode="lin" valueType="num">
                                      <p:cBhvr additive="base">
                                        <p:cTn id="11"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2000"/>
                                  </p:stCondLst>
                                  <p:childTnLst>
                                    <p:set>
                                      <p:cBhvr>
                                        <p:cTn id="14" dur="1" fill="hold">
                                          <p:stCondLst>
                                            <p:cond delay="0"/>
                                          </p:stCondLst>
                                        </p:cTn>
                                        <p:tgtEl>
                                          <p:spTgt spid="60">
                                            <p:txEl>
                                              <p:pRg st="1" end="1"/>
                                            </p:txEl>
                                          </p:spTgt>
                                        </p:tgtEl>
                                        <p:attrNameLst>
                                          <p:attrName>style.visibility</p:attrName>
                                        </p:attrNameLst>
                                      </p:cBhvr>
                                      <p:to>
                                        <p:strVal val="visible"/>
                                      </p:to>
                                    </p:set>
                                    <p:anim calcmode="lin" valueType="num">
                                      <p:cBhvr additive="base">
                                        <p:cTn id="15"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325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2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325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1000" fill="hold"/>
                                        <p:tgtEl>
                                          <p:spTgt spid="66"/>
                                        </p:tgtEl>
                                        <p:attrNameLst>
                                          <p:attrName>ppt_x</p:attrName>
                                        </p:attrNameLst>
                                      </p:cBhvr>
                                      <p:tavLst>
                                        <p:tav tm="0">
                                          <p:val>
                                            <p:strVal val="#ppt_x"/>
                                          </p:val>
                                        </p:tav>
                                        <p:tav tm="100000">
                                          <p:val>
                                            <p:strVal val="#ppt_x"/>
                                          </p:val>
                                        </p:tav>
                                      </p:tavLst>
                                    </p:anim>
                                    <p:anim calcmode="lin" valueType="num">
                                      <p:cBhvr additive="base">
                                        <p:cTn id="32" dur="1000" fill="hold"/>
                                        <p:tgtEl>
                                          <p:spTgt spid="6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325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1000" fill="hold"/>
                                        <p:tgtEl>
                                          <p:spTgt spid="68"/>
                                        </p:tgtEl>
                                        <p:attrNameLst>
                                          <p:attrName>ppt_x</p:attrName>
                                        </p:attrNameLst>
                                      </p:cBhvr>
                                      <p:tavLst>
                                        <p:tav tm="0">
                                          <p:val>
                                            <p:strVal val="#ppt_x"/>
                                          </p:val>
                                        </p:tav>
                                        <p:tav tm="100000">
                                          <p:val>
                                            <p:strVal val="#ppt_x"/>
                                          </p:val>
                                        </p:tav>
                                      </p:tavLst>
                                    </p:anim>
                                    <p:anim calcmode="lin" valueType="num">
                                      <p:cBhvr additive="base">
                                        <p:cTn id="36" dur="1000" fill="hold"/>
                                        <p:tgtEl>
                                          <p:spTgt spid="68"/>
                                        </p:tgtEl>
                                        <p:attrNameLst>
                                          <p:attrName>ppt_y</p:attrName>
                                        </p:attrNameLst>
                                      </p:cBhvr>
                                      <p:tavLst>
                                        <p:tav tm="0">
                                          <p:val>
                                            <p:strVal val="0-#ppt_h/2"/>
                                          </p:val>
                                        </p:tav>
                                        <p:tav tm="100000">
                                          <p:val>
                                            <p:strVal val="#ppt_y"/>
                                          </p:val>
                                        </p:tav>
                                      </p:tavLst>
                                    </p:anim>
                                  </p:childTnLst>
                                </p:cTn>
                              </p:par>
                              <p:par>
                                <p:cTn id="37" presetID="64" presetClass="path" presetSubtype="0" accel="50000" decel="50000" fill="hold" nodeType="withEffect">
                                  <p:stCondLst>
                                    <p:cond delay="0"/>
                                  </p:stCondLst>
                                  <p:childTnLst>
                                    <p:animMotion origin="layout" path="M -1.01342 0.63634 L -1.03204 -0.43056 " pathEditMode="relative" rAng="0" ptsTypes="AA">
                                      <p:cBhvr>
                                        <p:cTn id="38" dur="10000" fill="hold"/>
                                        <p:tgtEl>
                                          <p:spTgt spid="77"/>
                                        </p:tgtEl>
                                        <p:attrNameLst>
                                          <p:attrName>ppt_x</p:attrName>
                                          <p:attrName>ppt_y</p:attrName>
                                        </p:attrNameLst>
                                      </p:cBhvr>
                                      <p:rCtr x="-938" y="-53356"/>
                                    </p:animMotion>
                                  </p:childTnLst>
                                </p:cTn>
                              </p:par>
                              <p:par>
                                <p:cTn id="39" presetID="22" presetClass="exit" presetSubtype="4" fill="hold" nodeType="withEffect">
                                  <p:stCondLst>
                                    <p:cond delay="12000"/>
                                  </p:stCondLst>
                                  <p:childTnLst>
                                    <p:animEffect transition="out" filter="wipe(down)">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wipe(down)">
                                      <p:cBhvr>
                                        <p:cTn id="46" dur="500"/>
                                        <p:tgtEl>
                                          <p:spTgt spid="74"/>
                                        </p:tgtEl>
                                      </p:cBhvr>
                                    </p:animEffect>
                                  </p:childTnLst>
                                  <p:subTnLst>
                                    <p:audio>
                                      <p:cMediaNode>
                                        <p:cTn display="0" masterRel="sameClick">
                                          <p:stCondLst>
                                            <p:cond evt="begin" delay="0">
                                              <p:tn val="4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grpId="1" nodeType="clickEffect">
                                  <p:stCondLst>
                                    <p:cond delay="0"/>
                                  </p:stCondLst>
                                  <p:childTnLst>
                                    <p:animClr clrSpc="rgb" dir="cw">
                                      <p:cBhvr>
                                        <p:cTn id="51" dur="2000" fill="hold"/>
                                        <p:tgtEl>
                                          <p:spTgt spid="15"/>
                                        </p:tgtEl>
                                        <p:attrNameLst>
                                          <p:attrName>fillcolor</p:attrName>
                                        </p:attrNameLst>
                                      </p:cBhvr>
                                      <p:to>
                                        <a:srgbClr val="FF0000"/>
                                      </p:to>
                                    </p:animClr>
                                    <p:set>
                                      <p:cBhvr>
                                        <p:cTn id="52" dur="2000" fill="hold"/>
                                        <p:tgtEl>
                                          <p:spTgt spid="15"/>
                                        </p:tgtEl>
                                        <p:attrNameLst>
                                          <p:attrName>fill.type</p:attrName>
                                        </p:attrNameLst>
                                      </p:cBhvr>
                                      <p:to>
                                        <p:strVal val="solid"/>
                                      </p:to>
                                    </p:set>
                                    <p:set>
                                      <p:cBhvr>
                                        <p:cTn id="53" dur="2000" fill="hold"/>
                                        <p:tgtEl>
                                          <p:spTgt spid="15"/>
                                        </p:tgtEl>
                                        <p:attrNameLst>
                                          <p:attrName>fill.on</p:attrName>
                                        </p:attrNameLst>
                                      </p:cBhvr>
                                      <p:to>
                                        <p:strVal val="true"/>
                                      </p:to>
                                    </p:set>
                                  </p:childTnLst>
                                </p:cTn>
                              </p:par>
                              <p:par>
                                <p:cTn id="54" presetID="31"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fltVal val="0"/>
                                          </p:val>
                                        </p:tav>
                                        <p:tav tm="100000">
                                          <p:val>
                                            <p:strVal val="#ppt_w"/>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style.rotation</p:attrName>
                                        </p:attrNameLst>
                                      </p:cBhvr>
                                      <p:tavLst>
                                        <p:tav tm="0">
                                          <p:val>
                                            <p:fltVal val="90"/>
                                          </p:val>
                                        </p:tav>
                                        <p:tav tm="100000">
                                          <p:val>
                                            <p:fltVal val="0"/>
                                          </p:val>
                                        </p:tav>
                                      </p:tavLst>
                                    </p:anim>
                                    <p:animEffect transition="in" filter="fade">
                                      <p:cBhvr>
                                        <p:cTn id="59" dur="1000"/>
                                        <p:tgtEl>
                                          <p:spTgt spid="4"/>
                                        </p:tgtEl>
                                      </p:cBhvr>
                                    </p:animEffect>
                                  </p:childTnLst>
                                </p:cTn>
                              </p:par>
                              <p:par>
                                <p:cTn id="60" presetID="32" presetClass="emph" presetSubtype="0" fill="hold" nodeType="withEffect">
                                  <p:stCondLst>
                                    <p:cond delay="0"/>
                                  </p:stCondLst>
                                  <p:childTnLst>
                                    <p:animRot by="120000">
                                      <p:cBhvr>
                                        <p:cTn id="61" dur="100" fill="hold">
                                          <p:stCondLst>
                                            <p:cond delay="0"/>
                                          </p:stCondLst>
                                        </p:cTn>
                                        <p:tgtEl>
                                          <p:spTgt spid="4"/>
                                        </p:tgtEl>
                                        <p:attrNameLst>
                                          <p:attrName>r</p:attrName>
                                        </p:attrNameLst>
                                      </p:cBhvr>
                                    </p:animRot>
                                    <p:animRot by="-240000">
                                      <p:cBhvr>
                                        <p:cTn id="62" dur="200" fill="hold">
                                          <p:stCondLst>
                                            <p:cond delay="200"/>
                                          </p:stCondLst>
                                        </p:cTn>
                                        <p:tgtEl>
                                          <p:spTgt spid="4"/>
                                        </p:tgtEl>
                                        <p:attrNameLst>
                                          <p:attrName>r</p:attrName>
                                        </p:attrNameLst>
                                      </p:cBhvr>
                                    </p:animRot>
                                    <p:animRot by="240000">
                                      <p:cBhvr>
                                        <p:cTn id="63" dur="200" fill="hold">
                                          <p:stCondLst>
                                            <p:cond delay="400"/>
                                          </p:stCondLst>
                                        </p:cTn>
                                        <p:tgtEl>
                                          <p:spTgt spid="4"/>
                                        </p:tgtEl>
                                        <p:attrNameLst>
                                          <p:attrName>r</p:attrName>
                                        </p:attrNameLst>
                                      </p:cBhvr>
                                    </p:animRot>
                                    <p:animRot by="-240000">
                                      <p:cBhvr>
                                        <p:cTn id="64" dur="200" fill="hold">
                                          <p:stCondLst>
                                            <p:cond delay="600"/>
                                          </p:stCondLst>
                                        </p:cTn>
                                        <p:tgtEl>
                                          <p:spTgt spid="4"/>
                                        </p:tgtEl>
                                        <p:attrNameLst>
                                          <p:attrName>r</p:attrName>
                                        </p:attrNameLst>
                                      </p:cBhvr>
                                    </p:animRot>
                                    <p:animRot by="120000">
                                      <p:cBhvr>
                                        <p:cTn id="65" dur="200" fill="hold">
                                          <p:stCondLst>
                                            <p:cond delay="800"/>
                                          </p:stCondLst>
                                        </p:cTn>
                                        <p:tgtEl>
                                          <p:spTgt spid="4"/>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Âm thanh trl sai.wav"/>
                                        </p:tgtEl>
                                      </p:cMediaNode>
                                    </p:audio>
                                  </p:subTnLst>
                                </p:cTn>
                              </p:par>
                              <p:par>
                                <p:cTn id="66" presetID="64" presetClass="path" presetSubtype="0" accel="50000" decel="50000" fill="hold" nodeType="withEffect">
                                  <p:stCondLst>
                                    <p:cond delay="0"/>
                                  </p:stCondLst>
                                  <p:childTnLst>
                                    <p:animMotion origin="layout" path="M 5E-6 1.85185E-6 L -0.01106 -0.88889 " pathEditMode="relative" rAng="0" ptsTypes="AA">
                                      <p:cBhvr>
                                        <p:cTn id="67" dur="10000" fill="hold"/>
                                        <p:tgtEl>
                                          <p:spTgt spid="42"/>
                                        </p:tgtEl>
                                        <p:attrNameLst>
                                          <p:attrName>ppt_x</p:attrName>
                                          <p:attrName>ppt_y</p:attrName>
                                        </p:attrNameLst>
                                      </p:cBhvr>
                                      <p:rCtr x="-560" y="-44444"/>
                                    </p:animMotion>
                                  </p:childTnLst>
                                </p:cTn>
                              </p:par>
                              <p:par>
                                <p:cTn id="68" presetID="1" presetClass="exit" presetSubtype="0" fill="hold" nodeType="withEffect">
                                  <p:stCondLst>
                                    <p:cond delay="10000"/>
                                  </p:stCondLst>
                                  <p:childTnLst>
                                    <p:set>
                                      <p:cBhvr>
                                        <p:cTn id="6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1"/>
                                        </p:tgtEl>
                                        <p:attrNameLst>
                                          <p:attrName>fillcolor</p:attrName>
                                        </p:attrNameLst>
                                      </p:cBhvr>
                                      <p:to>
                                        <a:srgbClr val="FF0000"/>
                                      </p:to>
                                    </p:animClr>
                                    <p:set>
                                      <p:cBhvr>
                                        <p:cTn id="75" dur="2000" fill="hold"/>
                                        <p:tgtEl>
                                          <p:spTgt spid="11"/>
                                        </p:tgtEl>
                                        <p:attrNameLst>
                                          <p:attrName>fill.type</p:attrName>
                                        </p:attrNameLst>
                                      </p:cBhvr>
                                      <p:to>
                                        <p:strVal val="solid"/>
                                      </p:to>
                                    </p:set>
                                    <p:set>
                                      <p:cBhvr>
                                        <p:cTn id="76" dur="200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Âm thanh trl sai.wav"/>
                                        </p:tgtEl>
                                      </p:cMediaNode>
                                    </p:audio>
                                  </p:subTnLst>
                                </p:cTn>
                              </p:par>
                              <p:par>
                                <p:cTn id="77" presetID="31"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fltVal val="0"/>
                                          </p:val>
                                        </p:tav>
                                        <p:tav tm="100000">
                                          <p:val>
                                            <p:strVal val="#ppt_w"/>
                                          </p:val>
                                        </p:tav>
                                      </p:tavLst>
                                    </p:anim>
                                    <p:anim calcmode="lin" valueType="num">
                                      <p:cBhvr>
                                        <p:cTn id="80" dur="1000" fill="hold"/>
                                        <p:tgtEl>
                                          <p:spTgt spid="4"/>
                                        </p:tgtEl>
                                        <p:attrNameLst>
                                          <p:attrName>ppt_h</p:attrName>
                                        </p:attrNameLst>
                                      </p:cBhvr>
                                      <p:tavLst>
                                        <p:tav tm="0">
                                          <p:val>
                                            <p:fltVal val="0"/>
                                          </p:val>
                                        </p:tav>
                                        <p:tav tm="100000">
                                          <p:val>
                                            <p:strVal val="#ppt_h"/>
                                          </p:val>
                                        </p:tav>
                                      </p:tavLst>
                                    </p:anim>
                                    <p:anim calcmode="lin" valueType="num">
                                      <p:cBhvr>
                                        <p:cTn id="81" dur="1000" fill="hold"/>
                                        <p:tgtEl>
                                          <p:spTgt spid="4"/>
                                        </p:tgtEl>
                                        <p:attrNameLst>
                                          <p:attrName>style.rotation</p:attrName>
                                        </p:attrNameLst>
                                      </p:cBhvr>
                                      <p:tavLst>
                                        <p:tav tm="0">
                                          <p:val>
                                            <p:fltVal val="90"/>
                                          </p:val>
                                        </p:tav>
                                        <p:tav tm="100000">
                                          <p:val>
                                            <p:fltVal val="0"/>
                                          </p:val>
                                        </p:tav>
                                      </p:tavLst>
                                    </p:anim>
                                    <p:animEffect transition="in" filter="fade">
                                      <p:cBhvr>
                                        <p:cTn id="82" dur="1000"/>
                                        <p:tgtEl>
                                          <p:spTgt spid="4"/>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4"/>
                                        </p:tgtEl>
                                        <p:attrNameLst>
                                          <p:attrName>r</p:attrName>
                                        </p:attrNameLst>
                                      </p:cBhvr>
                                    </p:animRot>
                                    <p:animRot by="-240000">
                                      <p:cBhvr>
                                        <p:cTn id="85" dur="200" fill="hold">
                                          <p:stCondLst>
                                            <p:cond delay="200"/>
                                          </p:stCondLst>
                                        </p:cTn>
                                        <p:tgtEl>
                                          <p:spTgt spid="4"/>
                                        </p:tgtEl>
                                        <p:attrNameLst>
                                          <p:attrName>r</p:attrName>
                                        </p:attrNameLst>
                                      </p:cBhvr>
                                    </p:animRot>
                                    <p:animRot by="240000">
                                      <p:cBhvr>
                                        <p:cTn id="86" dur="200" fill="hold">
                                          <p:stCondLst>
                                            <p:cond delay="400"/>
                                          </p:stCondLst>
                                        </p:cTn>
                                        <p:tgtEl>
                                          <p:spTgt spid="4"/>
                                        </p:tgtEl>
                                        <p:attrNameLst>
                                          <p:attrName>r</p:attrName>
                                        </p:attrNameLst>
                                      </p:cBhvr>
                                    </p:animRot>
                                    <p:animRot by="-240000">
                                      <p:cBhvr>
                                        <p:cTn id="87" dur="200" fill="hold">
                                          <p:stCondLst>
                                            <p:cond delay="600"/>
                                          </p:stCondLst>
                                        </p:cTn>
                                        <p:tgtEl>
                                          <p:spTgt spid="4"/>
                                        </p:tgtEl>
                                        <p:attrNameLst>
                                          <p:attrName>r</p:attrName>
                                        </p:attrNameLst>
                                      </p:cBhvr>
                                    </p:animRot>
                                    <p:animRot by="120000">
                                      <p:cBhvr>
                                        <p:cTn id="88" dur="200" fill="hold">
                                          <p:stCondLst>
                                            <p:cond delay="800"/>
                                          </p:stCondLst>
                                        </p:cTn>
                                        <p:tgtEl>
                                          <p:spTgt spid="4"/>
                                        </p:tgtEl>
                                        <p:attrNameLst>
                                          <p:attrName>r</p:attrName>
                                        </p:attrNameLst>
                                      </p:cBhvr>
                                    </p:animRot>
                                  </p:childTnLst>
                                </p:cTn>
                              </p:par>
                              <p:par>
                                <p:cTn id="89" presetID="64" presetClass="path" presetSubtype="0" accel="50000" decel="50000" fill="hold" nodeType="withEffect">
                                  <p:stCondLst>
                                    <p:cond delay="0"/>
                                  </p:stCondLst>
                                  <p:childTnLst>
                                    <p:animMotion origin="layout" path="M 0.02617 -0.05162 L 0.00834 -0.90509 " pathEditMode="relative" rAng="0" ptsTypes="AA">
                                      <p:cBhvr>
                                        <p:cTn id="90" dur="10000" fill="hold"/>
                                        <p:tgtEl>
                                          <p:spTgt spid="42"/>
                                        </p:tgtEl>
                                        <p:attrNameLst>
                                          <p:attrName>ppt_x</p:attrName>
                                          <p:attrName>ppt_y</p:attrName>
                                        </p:attrNameLst>
                                      </p:cBhvr>
                                      <p:rCtr x="-898" y="-42685"/>
                                    </p:animMotion>
                                  </p:childTnLst>
                                </p:cTn>
                              </p:par>
                              <p:par>
                                <p:cTn id="91" presetID="1" presetClass="exit" presetSubtype="0" fill="hold" nodeType="withEffect">
                                  <p:stCondLst>
                                    <p:cond delay="10000"/>
                                  </p:stCondLst>
                                  <p:childTnLst>
                                    <p:set>
                                      <p:cBhvr>
                                        <p:cTn id="92"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14"/>
                                        </p:tgtEl>
                                        <p:attrNameLst>
                                          <p:attrName>fillcolor</p:attrName>
                                        </p:attrNameLst>
                                      </p:cBhvr>
                                      <p:to>
                                        <a:srgbClr val="FF0000"/>
                                      </p:to>
                                    </p:animClr>
                                    <p:set>
                                      <p:cBhvr>
                                        <p:cTn id="98" dur="2000" fill="hold"/>
                                        <p:tgtEl>
                                          <p:spTgt spid="14"/>
                                        </p:tgtEl>
                                        <p:attrNameLst>
                                          <p:attrName>fill.type</p:attrName>
                                        </p:attrNameLst>
                                      </p:cBhvr>
                                      <p:to>
                                        <p:strVal val="solid"/>
                                      </p:to>
                                    </p:set>
                                    <p:set>
                                      <p:cBhvr>
                                        <p:cTn id="99" dur="2000" fill="hold"/>
                                        <p:tgtEl>
                                          <p:spTgt spid="1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3" name="Âm thanh trl sai.wav"/>
                                        </p:tgtEl>
                                      </p:cMediaNode>
                                    </p:audio>
                                  </p:subTnLst>
                                </p:cTn>
                              </p:par>
                              <p:par>
                                <p:cTn id="100" presetID="3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1000" fill="hold"/>
                                        <p:tgtEl>
                                          <p:spTgt spid="4"/>
                                        </p:tgtEl>
                                        <p:attrNameLst>
                                          <p:attrName>ppt_w</p:attrName>
                                        </p:attrNameLst>
                                      </p:cBhvr>
                                      <p:tavLst>
                                        <p:tav tm="0">
                                          <p:val>
                                            <p:fltVal val="0"/>
                                          </p:val>
                                        </p:tav>
                                        <p:tav tm="100000">
                                          <p:val>
                                            <p:strVal val="#ppt_w"/>
                                          </p:val>
                                        </p:tav>
                                      </p:tavLst>
                                    </p:anim>
                                    <p:anim calcmode="lin" valueType="num">
                                      <p:cBhvr>
                                        <p:cTn id="103" dur="1000" fill="hold"/>
                                        <p:tgtEl>
                                          <p:spTgt spid="4"/>
                                        </p:tgtEl>
                                        <p:attrNameLst>
                                          <p:attrName>ppt_h</p:attrName>
                                        </p:attrNameLst>
                                      </p:cBhvr>
                                      <p:tavLst>
                                        <p:tav tm="0">
                                          <p:val>
                                            <p:fltVal val="0"/>
                                          </p:val>
                                        </p:tav>
                                        <p:tav tm="100000">
                                          <p:val>
                                            <p:strVal val="#ppt_h"/>
                                          </p:val>
                                        </p:tav>
                                      </p:tavLst>
                                    </p:anim>
                                    <p:anim calcmode="lin" valueType="num">
                                      <p:cBhvr>
                                        <p:cTn id="104" dur="1000" fill="hold"/>
                                        <p:tgtEl>
                                          <p:spTgt spid="4"/>
                                        </p:tgtEl>
                                        <p:attrNameLst>
                                          <p:attrName>style.rotation</p:attrName>
                                        </p:attrNameLst>
                                      </p:cBhvr>
                                      <p:tavLst>
                                        <p:tav tm="0">
                                          <p:val>
                                            <p:fltVal val="90"/>
                                          </p:val>
                                        </p:tav>
                                        <p:tav tm="100000">
                                          <p:val>
                                            <p:fltVal val="0"/>
                                          </p:val>
                                        </p:tav>
                                      </p:tavLst>
                                    </p:anim>
                                    <p:animEffect transition="in" filter="fade">
                                      <p:cBhvr>
                                        <p:cTn id="105" dur="1000"/>
                                        <p:tgtEl>
                                          <p:spTgt spid="4"/>
                                        </p:tgtEl>
                                      </p:cBhvr>
                                    </p:animEffect>
                                  </p:childTnLst>
                                </p:cTn>
                              </p:par>
                              <p:par>
                                <p:cTn id="106" presetID="32" presetClass="emph" presetSubtype="0" fill="hold" nodeType="withEffect">
                                  <p:stCondLst>
                                    <p:cond delay="0"/>
                                  </p:stCondLst>
                                  <p:childTnLst>
                                    <p:animRot by="120000">
                                      <p:cBhvr>
                                        <p:cTn id="107" dur="100" fill="hold">
                                          <p:stCondLst>
                                            <p:cond delay="0"/>
                                          </p:stCondLst>
                                        </p:cTn>
                                        <p:tgtEl>
                                          <p:spTgt spid="4"/>
                                        </p:tgtEl>
                                        <p:attrNameLst>
                                          <p:attrName>r</p:attrName>
                                        </p:attrNameLst>
                                      </p:cBhvr>
                                    </p:animRot>
                                    <p:animRot by="-240000">
                                      <p:cBhvr>
                                        <p:cTn id="108" dur="200" fill="hold">
                                          <p:stCondLst>
                                            <p:cond delay="200"/>
                                          </p:stCondLst>
                                        </p:cTn>
                                        <p:tgtEl>
                                          <p:spTgt spid="4"/>
                                        </p:tgtEl>
                                        <p:attrNameLst>
                                          <p:attrName>r</p:attrName>
                                        </p:attrNameLst>
                                      </p:cBhvr>
                                    </p:animRot>
                                    <p:animRot by="240000">
                                      <p:cBhvr>
                                        <p:cTn id="109" dur="200" fill="hold">
                                          <p:stCondLst>
                                            <p:cond delay="400"/>
                                          </p:stCondLst>
                                        </p:cTn>
                                        <p:tgtEl>
                                          <p:spTgt spid="4"/>
                                        </p:tgtEl>
                                        <p:attrNameLst>
                                          <p:attrName>r</p:attrName>
                                        </p:attrNameLst>
                                      </p:cBhvr>
                                    </p:animRot>
                                    <p:animRot by="-240000">
                                      <p:cBhvr>
                                        <p:cTn id="110" dur="200" fill="hold">
                                          <p:stCondLst>
                                            <p:cond delay="600"/>
                                          </p:stCondLst>
                                        </p:cTn>
                                        <p:tgtEl>
                                          <p:spTgt spid="4"/>
                                        </p:tgtEl>
                                        <p:attrNameLst>
                                          <p:attrName>r</p:attrName>
                                        </p:attrNameLst>
                                      </p:cBhvr>
                                    </p:animRot>
                                    <p:animRot by="120000">
                                      <p:cBhvr>
                                        <p:cTn id="111" dur="200" fill="hold">
                                          <p:stCondLst>
                                            <p:cond delay="800"/>
                                          </p:stCondLst>
                                        </p:cTn>
                                        <p:tgtEl>
                                          <p:spTgt spid="4"/>
                                        </p:tgtEl>
                                        <p:attrNameLst>
                                          <p:attrName>r</p:attrName>
                                        </p:attrNameLst>
                                      </p:cBhvr>
                                    </p:animRot>
                                  </p:childTnLst>
                                </p:cTn>
                              </p:par>
                              <p:par>
                                <p:cTn id="112" presetID="64" presetClass="path" presetSubtype="0" accel="50000" decel="50000" fill="hold" nodeType="withEffect">
                                  <p:stCondLst>
                                    <p:cond delay="0"/>
                                  </p:stCondLst>
                                  <p:childTnLst>
                                    <p:animMotion origin="layout" path="M -2.29167E-6 -2.59259E-6 L -0.00534 -0.91597 " pathEditMode="relative" rAng="0" ptsTypes="AA">
                                      <p:cBhvr>
                                        <p:cTn id="113" dur="10000" fill="hold"/>
                                        <p:tgtEl>
                                          <p:spTgt spid="42"/>
                                        </p:tgtEl>
                                        <p:attrNameLst>
                                          <p:attrName>ppt_x</p:attrName>
                                          <p:attrName>ppt_y</p:attrName>
                                        </p:attrNameLst>
                                      </p:cBhvr>
                                      <p:rCtr x="-273" y="-45810"/>
                                    </p:animMotion>
                                  </p:childTnLst>
                                </p:cTn>
                              </p:par>
                              <p:par>
                                <p:cTn id="114" presetID="1" presetClass="exit" presetSubtype="0" fill="hold" nodeType="withEffect">
                                  <p:stCondLst>
                                    <p:cond delay="10000"/>
                                  </p:stCondLst>
                                  <p:childTnLst>
                                    <p:set>
                                      <p:cBhvr>
                                        <p:cTn id="11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1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2"/>
                                        </p:tgtEl>
                                        <p:attrNameLst>
                                          <p:attrName>fillcolor</p:attrName>
                                        </p:attrNameLst>
                                      </p:cBhvr>
                                      <p:to>
                                        <a:srgbClr val="ED7D31"/>
                                      </p:to>
                                    </p:animClr>
                                    <p:set>
                                      <p:cBhvr>
                                        <p:cTn id="121" dur="2000" fill="hold"/>
                                        <p:tgtEl>
                                          <p:spTgt spid="12"/>
                                        </p:tgtEl>
                                        <p:attrNameLst>
                                          <p:attrName>fill.type</p:attrName>
                                        </p:attrNameLst>
                                      </p:cBhvr>
                                      <p:to>
                                        <p:strVal val="solid"/>
                                      </p:to>
                                    </p:set>
                                    <p:set>
                                      <p:cBhvr>
                                        <p:cTn id="122" dur="2000" fill="hold"/>
                                        <p:tgtEl>
                                          <p:spTgt spid="12"/>
                                        </p:tgtEl>
                                        <p:attrNameLst>
                                          <p:attrName>fill.on</p:attrName>
                                        </p:attrNameLst>
                                      </p:cBhvr>
                                      <p:to>
                                        <p:strVal val="true"/>
                                      </p:to>
                                    </p:set>
                                  </p:childTnLst>
                                </p:cTn>
                              </p:par>
                              <p:par>
                                <p:cTn id="123" presetID="1" presetClass="exit" presetSubtype="0" fill="hold" nodeType="withEffect">
                                  <p:stCondLst>
                                    <p:cond delay="0"/>
                                  </p:stCondLst>
                                  <p:childTnLst>
                                    <p:set>
                                      <p:cBhvr>
                                        <p:cTn id="124" dur="1" fill="hold">
                                          <p:stCondLst>
                                            <p:cond delay="0"/>
                                          </p:stCondLst>
                                        </p:cTn>
                                        <p:tgtEl>
                                          <p:spTgt spid="4"/>
                                        </p:tgtEl>
                                        <p:attrNameLst>
                                          <p:attrName>style.visibility</p:attrName>
                                        </p:attrNameLst>
                                      </p:cBhvr>
                                      <p:to>
                                        <p:strVal val="hidden"/>
                                      </p:to>
                                    </p:set>
                                  </p:childTnLst>
                                </p:cTn>
                              </p:par>
                              <p:par>
                                <p:cTn id="125" presetID="31" presetClass="entr" presetSubtype="0"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2" presetClass="emph" presetSubtype="0" fill="hold" grpId="1" nodeType="withEffect">
                                  <p:stCondLst>
                                    <p:cond delay="0"/>
                                  </p:stCondLst>
                                  <p:iterate type="lt">
                                    <p:tmPct val="0"/>
                                  </p:iterate>
                                  <p:childTnLst>
                                    <p:animRot by="120000">
                                      <p:cBhvr>
                                        <p:cTn id="132" dur="100" fill="hold">
                                          <p:stCondLst>
                                            <p:cond delay="0"/>
                                          </p:stCondLst>
                                        </p:cTn>
                                        <p:tgtEl>
                                          <p:spTgt spid="12"/>
                                        </p:tgtEl>
                                        <p:attrNameLst>
                                          <p:attrName>r</p:attrName>
                                        </p:attrNameLst>
                                      </p:cBhvr>
                                    </p:animRot>
                                    <p:animRot by="-240000">
                                      <p:cBhvr>
                                        <p:cTn id="133" dur="200" fill="hold">
                                          <p:stCondLst>
                                            <p:cond delay="200"/>
                                          </p:stCondLst>
                                        </p:cTn>
                                        <p:tgtEl>
                                          <p:spTgt spid="12"/>
                                        </p:tgtEl>
                                        <p:attrNameLst>
                                          <p:attrName>r</p:attrName>
                                        </p:attrNameLst>
                                      </p:cBhvr>
                                    </p:animRot>
                                    <p:animRot by="240000">
                                      <p:cBhvr>
                                        <p:cTn id="134" dur="200" fill="hold">
                                          <p:stCondLst>
                                            <p:cond delay="400"/>
                                          </p:stCondLst>
                                        </p:cTn>
                                        <p:tgtEl>
                                          <p:spTgt spid="12"/>
                                        </p:tgtEl>
                                        <p:attrNameLst>
                                          <p:attrName>r</p:attrName>
                                        </p:attrNameLst>
                                      </p:cBhvr>
                                    </p:animRot>
                                    <p:animRot by="-240000">
                                      <p:cBhvr>
                                        <p:cTn id="135" dur="200" fill="hold">
                                          <p:stCondLst>
                                            <p:cond delay="600"/>
                                          </p:stCondLst>
                                        </p:cTn>
                                        <p:tgtEl>
                                          <p:spTgt spid="12"/>
                                        </p:tgtEl>
                                        <p:attrNameLst>
                                          <p:attrName>r</p:attrName>
                                        </p:attrNameLst>
                                      </p:cBhvr>
                                    </p:animRot>
                                    <p:animRot by="120000">
                                      <p:cBhvr>
                                        <p:cTn id="136" dur="200" fill="hold">
                                          <p:stCondLst>
                                            <p:cond delay="800"/>
                                          </p:stCondLst>
                                        </p:cTn>
                                        <p:tgtEl>
                                          <p:spTgt spid="12"/>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Vỗ tay trl đúng.wav"/>
                                        </p:tgtEl>
                                      </p:cMediaNode>
                                    </p:audio>
                                  </p:subTnLst>
                                </p:cTn>
                              </p:par>
                              <p:par>
                                <p:cTn id="137" presetID="64" presetClass="path" presetSubtype="0" accel="50000" decel="50000" fill="hold" nodeType="withEffect">
                                  <p:stCondLst>
                                    <p:cond delay="0"/>
                                  </p:stCondLst>
                                  <p:childTnLst>
                                    <p:animMotion origin="layout" path="M -0.89753 -0.06343 L -0.89336 -0.79329 " pathEditMode="relative" rAng="0" ptsTypes="AA">
                                      <p:cBhvr>
                                        <p:cTn id="138" dur="10000" fill="hold"/>
                                        <p:tgtEl>
                                          <p:spTgt spid="33"/>
                                        </p:tgtEl>
                                        <p:attrNameLst>
                                          <p:attrName>ppt_x</p:attrName>
                                          <p:attrName>ppt_y</p:attrName>
                                        </p:attrNameLst>
                                      </p:cBhvr>
                                      <p:rCtr x="208" y="-36505"/>
                                    </p:animMotion>
                                  </p:childTnLst>
                                </p:cTn>
                              </p:par>
                              <p:par>
                                <p:cTn id="139" presetID="22" presetClass="exit" presetSubtype="4" fill="hold" nodeType="withEffect">
                                  <p:stCondLst>
                                    <p:cond delay="12000"/>
                                  </p:stCondLst>
                                  <p:childTnLst>
                                    <p:animEffect transition="out" filter="wipe(down)">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2" restart="whenNotActive" fill="hold" evtFilter="cancelBubble" nodeType="interactiveSeq">
                <p:stCondLst>
                  <p:cond evt="onClick" delay="0">
                    <p:tgtEl>
                      <p:spTgt spid="60"/>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5" name="15s.wav"/>
                                        </p:tgtEl>
                                      </p:cMediaNode>
                                    </p:audio>
                                  </p:subTnLst>
                                </p:cTn>
                              </p:par>
                              <p:par>
                                <p:cTn id="147" presetID="1" presetClass="exit" presetSubtype="0" fill="hold" nodeType="withEffect">
                                  <p:stCondLst>
                                    <p:cond delay="0"/>
                                  </p:stCondLst>
                                  <p:childTnLst>
                                    <p:set>
                                      <p:cBhvr>
                                        <p:cTn id="148" dur="1" fill="hold">
                                          <p:stCondLst>
                                            <p:cond delay="0"/>
                                          </p:stCondLst>
                                        </p:cTn>
                                        <p:tgtEl>
                                          <p:spTgt spid="60">
                                            <p:txEl>
                                              <p:pRg st="1" end="1"/>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60">
                                            <p:txEl>
                                              <p:pRg st="0" end="0"/>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1" end="1"/>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bg/>
                                          </p:spTgt>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
                                        </p:tgtEl>
                                        <p:attrNameLst>
                                          <p:attrName>style.visibility</p:attrName>
                                        </p:attrNameLst>
                                      </p:cBhvr>
                                      <p:to>
                                        <p:strVal val="visible"/>
                                      </p:to>
                                    </p:set>
                                  </p:childTnLst>
                                </p:cTn>
                              </p:par>
                              <p:par>
                                <p:cTn id="157" presetID="42" presetClass="path" presetSubtype="0" accel="50000" decel="50000" fill="hold" nodeType="withEffect">
                                  <p:stCondLst>
                                    <p:cond delay="0"/>
                                  </p:stCondLst>
                                  <p:childTnLst>
                                    <p:animMotion origin="layout" path="M -8.33333E-7 -3.7037E-6 L 0.63984 0.01065 " pathEditMode="relative" rAng="0" ptsTypes="AA">
                                      <p:cBhvr>
                                        <p:cTn id="158" dur="16000" fill="hold"/>
                                        <p:tgtEl>
                                          <p:spTgt spid="20"/>
                                        </p:tgtEl>
                                        <p:attrNameLst>
                                          <p:attrName>ppt_x</p:attrName>
                                          <p:attrName>ppt_y</p:attrName>
                                        </p:attrNameLst>
                                      </p:cBhvr>
                                      <p:rCtr x="31992" y="532"/>
                                    </p:animMotion>
                                  </p:childTnLst>
                                </p:cTn>
                              </p:par>
                              <p:par>
                                <p:cTn id="159" presetID="1" presetClass="entr" presetSubtype="0"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childTnLst>
                                </p:cTn>
                              </p:par>
                              <p:par>
                                <p:cTn id="161" presetID="1" presetClass="exit" presetSubtype="0" fill="hold" grpId="1" nodeType="withEffect">
                                  <p:stCondLst>
                                    <p:cond delay="1000"/>
                                  </p:stCondLst>
                                  <p:childTnLst>
                                    <p:set>
                                      <p:cBhvr>
                                        <p:cTn id="162" dur="1" fill="hold">
                                          <p:stCondLst>
                                            <p:cond delay="0"/>
                                          </p:stCondLst>
                                        </p:cTn>
                                        <p:tgtEl>
                                          <p:spTgt spid="44"/>
                                        </p:tgtEl>
                                        <p:attrNameLst>
                                          <p:attrName>style.visibility</p:attrName>
                                        </p:attrNameLst>
                                      </p:cBhvr>
                                      <p:to>
                                        <p:strVal val="hidden"/>
                                      </p:to>
                                    </p:set>
                                  </p:childTnLst>
                                </p:cTn>
                              </p:par>
                              <p:par>
                                <p:cTn id="163" presetID="1" presetClass="entr" presetSubtype="0" fill="hold" grpId="0" nodeType="withEffect">
                                  <p:stCondLst>
                                    <p:cond delay="1000"/>
                                  </p:stCondLst>
                                  <p:childTnLst>
                                    <p:set>
                                      <p:cBhvr>
                                        <p:cTn id="164" dur="1" fill="hold">
                                          <p:stCondLst>
                                            <p:cond delay="0"/>
                                          </p:stCondLst>
                                        </p:cTn>
                                        <p:tgtEl>
                                          <p:spTgt spid="45"/>
                                        </p:tgtEl>
                                        <p:attrNameLst>
                                          <p:attrName>style.visibility</p:attrName>
                                        </p:attrNameLst>
                                      </p:cBhvr>
                                      <p:to>
                                        <p:strVal val="visible"/>
                                      </p:to>
                                    </p:set>
                                  </p:childTnLst>
                                </p:cTn>
                              </p:par>
                              <p:par>
                                <p:cTn id="165" presetID="1" presetClass="exit" presetSubtype="0" fill="hold" grpId="1" nodeType="withEffect">
                                  <p:stCondLst>
                                    <p:cond delay="2000"/>
                                  </p:stCondLst>
                                  <p:childTnLst>
                                    <p:set>
                                      <p:cBhvr>
                                        <p:cTn id="166" dur="1" fill="hold">
                                          <p:stCondLst>
                                            <p:cond delay="0"/>
                                          </p:stCondLst>
                                        </p:cTn>
                                        <p:tgtEl>
                                          <p:spTgt spid="45"/>
                                        </p:tgtEl>
                                        <p:attrNameLst>
                                          <p:attrName>style.visibility</p:attrName>
                                        </p:attrNameLst>
                                      </p:cBhvr>
                                      <p:to>
                                        <p:strVal val="hidden"/>
                                      </p:to>
                                    </p:set>
                                  </p:childTnLst>
                                </p:cTn>
                              </p:par>
                              <p:par>
                                <p:cTn id="167" presetID="1" presetClass="entr" presetSubtype="0" fill="hold" grpId="0" nodeType="withEffect">
                                  <p:stCondLst>
                                    <p:cond delay="2000"/>
                                  </p:stCondLst>
                                  <p:childTnLst>
                                    <p:set>
                                      <p:cBhvr>
                                        <p:cTn id="168" dur="1" fill="hold">
                                          <p:stCondLst>
                                            <p:cond delay="0"/>
                                          </p:stCondLst>
                                        </p:cTn>
                                        <p:tgtEl>
                                          <p:spTgt spid="46"/>
                                        </p:tgtEl>
                                        <p:attrNameLst>
                                          <p:attrName>style.visibility</p:attrName>
                                        </p:attrNameLst>
                                      </p:cBhvr>
                                      <p:to>
                                        <p:strVal val="visible"/>
                                      </p:to>
                                    </p:set>
                                  </p:childTnLst>
                                </p:cTn>
                              </p:par>
                              <p:par>
                                <p:cTn id="169" presetID="1" presetClass="exit" presetSubtype="0" fill="hold" grpId="1" nodeType="withEffect">
                                  <p:stCondLst>
                                    <p:cond delay="3000"/>
                                  </p:stCondLst>
                                  <p:childTnLst>
                                    <p:set>
                                      <p:cBhvr>
                                        <p:cTn id="170" dur="1" fill="hold">
                                          <p:stCondLst>
                                            <p:cond delay="0"/>
                                          </p:stCondLst>
                                        </p:cTn>
                                        <p:tgtEl>
                                          <p:spTgt spid="46"/>
                                        </p:tgtEl>
                                        <p:attrNameLst>
                                          <p:attrName>style.visibility</p:attrName>
                                        </p:attrNameLst>
                                      </p:cBhvr>
                                      <p:to>
                                        <p:strVal val="hidden"/>
                                      </p:to>
                                    </p:set>
                                  </p:childTnLst>
                                </p:cTn>
                              </p:par>
                              <p:par>
                                <p:cTn id="171" presetID="1" presetClass="entr" presetSubtype="0" fill="hold" grpId="0" nodeType="withEffect">
                                  <p:stCondLst>
                                    <p:cond delay="3000"/>
                                  </p:stCondLst>
                                  <p:childTnLst>
                                    <p:set>
                                      <p:cBhvr>
                                        <p:cTn id="172" dur="1" fill="hold">
                                          <p:stCondLst>
                                            <p:cond delay="0"/>
                                          </p:stCondLst>
                                        </p:cTn>
                                        <p:tgtEl>
                                          <p:spTgt spid="47"/>
                                        </p:tgtEl>
                                        <p:attrNameLst>
                                          <p:attrName>style.visibility</p:attrName>
                                        </p:attrNameLst>
                                      </p:cBhvr>
                                      <p:to>
                                        <p:strVal val="visible"/>
                                      </p:to>
                                    </p:set>
                                  </p:childTnLst>
                                </p:cTn>
                              </p:par>
                              <p:par>
                                <p:cTn id="173" presetID="1" presetClass="exit" presetSubtype="0" fill="hold" grpId="1" nodeType="withEffect">
                                  <p:stCondLst>
                                    <p:cond delay="4000"/>
                                  </p:stCondLst>
                                  <p:childTnLst>
                                    <p:set>
                                      <p:cBhvr>
                                        <p:cTn id="174" dur="1" fill="hold">
                                          <p:stCondLst>
                                            <p:cond delay="0"/>
                                          </p:stCondLst>
                                        </p:cTn>
                                        <p:tgtEl>
                                          <p:spTgt spid="47"/>
                                        </p:tgtEl>
                                        <p:attrNameLst>
                                          <p:attrName>style.visibility</p:attrName>
                                        </p:attrNameLst>
                                      </p:cBhvr>
                                      <p:to>
                                        <p:strVal val="hidden"/>
                                      </p:to>
                                    </p:set>
                                  </p:childTnLst>
                                </p:cTn>
                              </p:par>
                              <p:par>
                                <p:cTn id="175" presetID="1" presetClass="entr" presetSubtype="0" fill="hold" grpId="0" nodeType="withEffect">
                                  <p:stCondLst>
                                    <p:cond delay="4000"/>
                                  </p:stCondLst>
                                  <p:childTnLst>
                                    <p:set>
                                      <p:cBhvr>
                                        <p:cTn id="176" dur="1" fill="hold">
                                          <p:stCondLst>
                                            <p:cond delay="0"/>
                                          </p:stCondLst>
                                        </p:cTn>
                                        <p:tgtEl>
                                          <p:spTgt spid="48"/>
                                        </p:tgtEl>
                                        <p:attrNameLst>
                                          <p:attrName>style.visibility</p:attrName>
                                        </p:attrNameLst>
                                      </p:cBhvr>
                                      <p:to>
                                        <p:strVal val="visible"/>
                                      </p:to>
                                    </p:set>
                                  </p:childTnLst>
                                </p:cTn>
                              </p:par>
                              <p:par>
                                <p:cTn id="177" presetID="1" presetClass="exit" presetSubtype="0" fill="hold" grpId="1" nodeType="withEffect">
                                  <p:stCondLst>
                                    <p:cond delay="5000"/>
                                  </p:stCondLst>
                                  <p:childTnLst>
                                    <p:set>
                                      <p:cBhvr>
                                        <p:cTn id="178" dur="1" fill="hold">
                                          <p:stCondLst>
                                            <p:cond delay="0"/>
                                          </p:stCondLst>
                                        </p:cTn>
                                        <p:tgtEl>
                                          <p:spTgt spid="48"/>
                                        </p:tgtEl>
                                        <p:attrNameLst>
                                          <p:attrName>style.visibility</p:attrName>
                                        </p:attrNameLst>
                                      </p:cBhvr>
                                      <p:to>
                                        <p:strVal val="hidden"/>
                                      </p:to>
                                    </p:set>
                                  </p:childTnLst>
                                </p:cTn>
                              </p:par>
                              <p:par>
                                <p:cTn id="179" presetID="1" presetClass="entr" presetSubtype="0" fill="hold" grpId="0" nodeType="withEffect">
                                  <p:stCondLst>
                                    <p:cond delay="5000"/>
                                  </p:stCondLst>
                                  <p:childTnLst>
                                    <p:set>
                                      <p:cBhvr>
                                        <p:cTn id="180" dur="1" fill="hold">
                                          <p:stCondLst>
                                            <p:cond delay="0"/>
                                          </p:stCondLst>
                                        </p:cTn>
                                        <p:tgtEl>
                                          <p:spTgt spid="49"/>
                                        </p:tgtEl>
                                        <p:attrNameLst>
                                          <p:attrName>style.visibility</p:attrName>
                                        </p:attrNameLst>
                                      </p:cBhvr>
                                      <p:to>
                                        <p:strVal val="visible"/>
                                      </p:to>
                                    </p:set>
                                  </p:childTnLst>
                                </p:cTn>
                              </p:par>
                              <p:par>
                                <p:cTn id="181" presetID="1" presetClass="exit" presetSubtype="0" fill="hold" grpId="1" nodeType="withEffect">
                                  <p:stCondLst>
                                    <p:cond delay="6000"/>
                                  </p:stCondLst>
                                  <p:childTnLst>
                                    <p:set>
                                      <p:cBhvr>
                                        <p:cTn id="182" dur="1" fill="hold">
                                          <p:stCondLst>
                                            <p:cond delay="0"/>
                                          </p:stCondLst>
                                        </p:cTn>
                                        <p:tgtEl>
                                          <p:spTgt spid="49"/>
                                        </p:tgtEl>
                                        <p:attrNameLst>
                                          <p:attrName>style.visibility</p:attrName>
                                        </p:attrNameLst>
                                      </p:cBhvr>
                                      <p:to>
                                        <p:strVal val="hidden"/>
                                      </p:to>
                                    </p:set>
                                  </p:childTnLst>
                                </p:cTn>
                              </p:par>
                              <p:par>
                                <p:cTn id="183" presetID="1" presetClass="entr" presetSubtype="0" fill="hold" grpId="0" nodeType="withEffect">
                                  <p:stCondLst>
                                    <p:cond delay="600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xit" presetSubtype="0" fill="hold" grpId="1" nodeType="withEffect">
                                  <p:stCondLst>
                                    <p:cond delay="7000"/>
                                  </p:stCondLst>
                                  <p:childTnLst>
                                    <p:set>
                                      <p:cBhvr>
                                        <p:cTn id="186" dur="1" fill="hold">
                                          <p:stCondLst>
                                            <p:cond delay="0"/>
                                          </p:stCondLst>
                                        </p:cTn>
                                        <p:tgtEl>
                                          <p:spTgt spid="50"/>
                                        </p:tgtEl>
                                        <p:attrNameLst>
                                          <p:attrName>style.visibility</p:attrName>
                                        </p:attrNameLst>
                                      </p:cBhvr>
                                      <p:to>
                                        <p:strVal val="hidden"/>
                                      </p:to>
                                    </p:set>
                                  </p:childTnLst>
                                </p:cTn>
                              </p:par>
                              <p:par>
                                <p:cTn id="187" presetID="1" presetClass="entr" presetSubtype="0" fill="hold" grpId="0" nodeType="withEffect">
                                  <p:stCondLst>
                                    <p:cond delay="7000"/>
                                  </p:stCondLst>
                                  <p:childTnLst>
                                    <p:set>
                                      <p:cBhvr>
                                        <p:cTn id="188" dur="1" fill="hold">
                                          <p:stCondLst>
                                            <p:cond delay="0"/>
                                          </p:stCondLst>
                                        </p:cTn>
                                        <p:tgtEl>
                                          <p:spTgt spid="51"/>
                                        </p:tgtEl>
                                        <p:attrNameLst>
                                          <p:attrName>style.visibility</p:attrName>
                                        </p:attrNameLst>
                                      </p:cBhvr>
                                      <p:to>
                                        <p:strVal val="visible"/>
                                      </p:to>
                                    </p:set>
                                  </p:childTnLst>
                                </p:cTn>
                              </p:par>
                              <p:par>
                                <p:cTn id="189" presetID="1" presetClass="exit" presetSubtype="0" fill="hold" grpId="1" nodeType="withEffect">
                                  <p:stCondLst>
                                    <p:cond delay="8000"/>
                                  </p:stCondLst>
                                  <p:childTnLst>
                                    <p:set>
                                      <p:cBhvr>
                                        <p:cTn id="190" dur="1" fill="hold">
                                          <p:stCondLst>
                                            <p:cond delay="0"/>
                                          </p:stCondLst>
                                        </p:cTn>
                                        <p:tgtEl>
                                          <p:spTgt spid="51"/>
                                        </p:tgtEl>
                                        <p:attrNameLst>
                                          <p:attrName>style.visibility</p:attrName>
                                        </p:attrNameLst>
                                      </p:cBhvr>
                                      <p:to>
                                        <p:strVal val="hidden"/>
                                      </p:to>
                                    </p:set>
                                  </p:childTnLst>
                                </p:cTn>
                              </p:par>
                              <p:par>
                                <p:cTn id="191" presetID="1" presetClass="entr" presetSubtype="0" fill="hold" grpId="0" nodeType="withEffect">
                                  <p:stCondLst>
                                    <p:cond delay="8000"/>
                                  </p:stCondLst>
                                  <p:childTnLst>
                                    <p:set>
                                      <p:cBhvr>
                                        <p:cTn id="192" dur="1" fill="hold">
                                          <p:stCondLst>
                                            <p:cond delay="0"/>
                                          </p:stCondLst>
                                        </p:cTn>
                                        <p:tgtEl>
                                          <p:spTgt spid="52"/>
                                        </p:tgtEl>
                                        <p:attrNameLst>
                                          <p:attrName>style.visibility</p:attrName>
                                        </p:attrNameLst>
                                      </p:cBhvr>
                                      <p:to>
                                        <p:strVal val="visible"/>
                                      </p:to>
                                    </p:set>
                                  </p:childTnLst>
                                </p:cTn>
                              </p:par>
                              <p:par>
                                <p:cTn id="193" presetID="1" presetClass="exit" presetSubtype="0" fill="hold" grpId="1" nodeType="withEffect">
                                  <p:stCondLst>
                                    <p:cond delay="9000"/>
                                  </p:stCondLst>
                                  <p:childTnLst>
                                    <p:set>
                                      <p:cBhvr>
                                        <p:cTn id="194" dur="1" fill="hold">
                                          <p:stCondLst>
                                            <p:cond delay="0"/>
                                          </p:stCondLst>
                                        </p:cTn>
                                        <p:tgtEl>
                                          <p:spTgt spid="52"/>
                                        </p:tgtEl>
                                        <p:attrNameLst>
                                          <p:attrName>style.visibility</p:attrName>
                                        </p:attrNameLst>
                                      </p:cBhvr>
                                      <p:to>
                                        <p:strVal val="hidden"/>
                                      </p:to>
                                    </p:set>
                                  </p:childTnLst>
                                </p:cTn>
                              </p:par>
                              <p:par>
                                <p:cTn id="195" presetID="1" presetClass="entr" presetSubtype="0" fill="hold" grpId="0" nodeType="withEffect">
                                  <p:stCondLst>
                                    <p:cond delay="9000"/>
                                  </p:stCondLst>
                                  <p:childTnLst>
                                    <p:set>
                                      <p:cBhvr>
                                        <p:cTn id="196" dur="1" fill="hold">
                                          <p:stCondLst>
                                            <p:cond delay="0"/>
                                          </p:stCondLst>
                                        </p:cTn>
                                        <p:tgtEl>
                                          <p:spTgt spid="53"/>
                                        </p:tgtEl>
                                        <p:attrNameLst>
                                          <p:attrName>style.visibility</p:attrName>
                                        </p:attrNameLst>
                                      </p:cBhvr>
                                      <p:to>
                                        <p:strVal val="visible"/>
                                      </p:to>
                                    </p:set>
                                  </p:childTnLst>
                                </p:cTn>
                              </p:par>
                              <p:par>
                                <p:cTn id="197" presetID="1" presetClass="exit" presetSubtype="0" fill="hold" grpId="1" nodeType="withEffect">
                                  <p:stCondLst>
                                    <p:cond delay="10000"/>
                                  </p:stCondLst>
                                  <p:childTnLst>
                                    <p:set>
                                      <p:cBhvr>
                                        <p:cTn id="198" dur="1" fill="hold">
                                          <p:stCondLst>
                                            <p:cond delay="0"/>
                                          </p:stCondLst>
                                        </p:cTn>
                                        <p:tgtEl>
                                          <p:spTgt spid="53"/>
                                        </p:tgtEl>
                                        <p:attrNameLst>
                                          <p:attrName>style.visibility</p:attrName>
                                        </p:attrNameLst>
                                      </p:cBhvr>
                                      <p:to>
                                        <p:strVal val="hidden"/>
                                      </p:to>
                                    </p:set>
                                  </p:childTnLst>
                                </p:cTn>
                              </p:par>
                              <p:par>
                                <p:cTn id="199" presetID="1" presetClass="entr" presetSubtype="0" fill="hold" grpId="0" nodeType="withEffect">
                                  <p:stCondLst>
                                    <p:cond delay="10000"/>
                                  </p:stCondLst>
                                  <p:childTnLst>
                                    <p:set>
                                      <p:cBhvr>
                                        <p:cTn id="200" dur="1" fill="hold">
                                          <p:stCondLst>
                                            <p:cond delay="0"/>
                                          </p:stCondLst>
                                        </p:cTn>
                                        <p:tgtEl>
                                          <p:spTgt spid="54"/>
                                        </p:tgtEl>
                                        <p:attrNameLst>
                                          <p:attrName>style.visibility</p:attrName>
                                        </p:attrNameLst>
                                      </p:cBhvr>
                                      <p:to>
                                        <p:strVal val="visible"/>
                                      </p:to>
                                    </p:set>
                                  </p:childTnLst>
                                </p:cTn>
                              </p:par>
                              <p:par>
                                <p:cTn id="201" presetID="1" presetClass="exit" presetSubtype="0" fill="hold" grpId="1" nodeType="withEffect">
                                  <p:stCondLst>
                                    <p:cond delay="11000"/>
                                  </p:stCondLst>
                                  <p:childTnLst>
                                    <p:set>
                                      <p:cBhvr>
                                        <p:cTn id="202" dur="1" fill="hold">
                                          <p:stCondLst>
                                            <p:cond delay="0"/>
                                          </p:stCondLst>
                                        </p:cTn>
                                        <p:tgtEl>
                                          <p:spTgt spid="54"/>
                                        </p:tgtEl>
                                        <p:attrNameLst>
                                          <p:attrName>style.visibility</p:attrName>
                                        </p:attrNameLst>
                                      </p:cBhvr>
                                      <p:to>
                                        <p:strVal val="hidden"/>
                                      </p:to>
                                    </p:set>
                                  </p:childTnLst>
                                </p:cTn>
                              </p:par>
                              <p:par>
                                <p:cTn id="203" presetID="1" presetClass="entr" presetSubtype="0" fill="hold" grpId="0" nodeType="withEffect">
                                  <p:stCondLst>
                                    <p:cond delay="11000"/>
                                  </p:stCondLst>
                                  <p:childTnLst>
                                    <p:set>
                                      <p:cBhvr>
                                        <p:cTn id="204" dur="1" fill="hold">
                                          <p:stCondLst>
                                            <p:cond delay="0"/>
                                          </p:stCondLst>
                                        </p:cTn>
                                        <p:tgtEl>
                                          <p:spTgt spid="55"/>
                                        </p:tgtEl>
                                        <p:attrNameLst>
                                          <p:attrName>style.visibility</p:attrName>
                                        </p:attrNameLst>
                                      </p:cBhvr>
                                      <p:to>
                                        <p:strVal val="visible"/>
                                      </p:to>
                                    </p:set>
                                  </p:childTnLst>
                                </p:cTn>
                              </p:par>
                              <p:par>
                                <p:cTn id="205" presetID="1" presetClass="exit" presetSubtype="0" fill="hold" grpId="1" nodeType="withEffect">
                                  <p:stCondLst>
                                    <p:cond delay="12000"/>
                                  </p:stCondLst>
                                  <p:childTnLst>
                                    <p:set>
                                      <p:cBhvr>
                                        <p:cTn id="206" dur="1" fill="hold">
                                          <p:stCondLst>
                                            <p:cond delay="0"/>
                                          </p:stCondLst>
                                        </p:cTn>
                                        <p:tgtEl>
                                          <p:spTgt spid="55"/>
                                        </p:tgtEl>
                                        <p:attrNameLst>
                                          <p:attrName>style.visibility</p:attrName>
                                        </p:attrNameLst>
                                      </p:cBhvr>
                                      <p:to>
                                        <p:strVal val="hidden"/>
                                      </p:to>
                                    </p:set>
                                  </p:childTnLst>
                                </p:cTn>
                              </p:par>
                              <p:par>
                                <p:cTn id="207" presetID="1" presetClass="entr" presetSubtype="0" fill="hold" grpId="0" nodeType="withEffect">
                                  <p:stCondLst>
                                    <p:cond delay="12000"/>
                                  </p:stCondLst>
                                  <p:childTnLst>
                                    <p:set>
                                      <p:cBhvr>
                                        <p:cTn id="208" dur="1" fill="hold">
                                          <p:stCondLst>
                                            <p:cond delay="0"/>
                                          </p:stCondLst>
                                        </p:cTn>
                                        <p:tgtEl>
                                          <p:spTgt spid="56"/>
                                        </p:tgtEl>
                                        <p:attrNameLst>
                                          <p:attrName>style.visibility</p:attrName>
                                        </p:attrNameLst>
                                      </p:cBhvr>
                                      <p:to>
                                        <p:strVal val="visible"/>
                                      </p:to>
                                    </p:set>
                                  </p:childTnLst>
                                </p:cTn>
                              </p:par>
                              <p:par>
                                <p:cTn id="209" presetID="1" presetClass="exit" presetSubtype="0" fill="hold" grpId="1" nodeType="withEffect">
                                  <p:stCondLst>
                                    <p:cond delay="13000"/>
                                  </p:stCondLst>
                                  <p:childTnLst>
                                    <p:set>
                                      <p:cBhvr>
                                        <p:cTn id="210" dur="1" fill="hold">
                                          <p:stCondLst>
                                            <p:cond delay="0"/>
                                          </p:stCondLst>
                                        </p:cTn>
                                        <p:tgtEl>
                                          <p:spTgt spid="56"/>
                                        </p:tgtEl>
                                        <p:attrNameLst>
                                          <p:attrName>style.visibility</p:attrName>
                                        </p:attrNameLst>
                                      </p:cBhvr>
                                      <p:to>
                                        <p:strVal val="hidden"/>
                                      </p:to>
                                    </p:set>
                                  </p:childTnLst>
                                </p:cTn>
                              </p:par>
                              <p:par>
                                <p:cTn id="211" presetID="1" presetClass="entr" presetSubtype="0" fill="hold" grpId="0" nodeType="withEffect">
                                  <p:stCondLst>
                                    <p:cond delay="13000"/>
                                  </p:stCondLst>
                                  <p:childTnLst>
                                    <p:set>
                                      <p:cBhvr>
                                        <p:cTn id="212" dur="1" fill="hold">
                                          <p:stCondLst>
                                            <p:cond delay="0"/>
                                          </p:stCondLst>
                                        </p:cTn>
                                        <p:tgtEl>
                                          <p:spTgt spid="57"/>
                                        </p:tgtEl>
                                        <p:attrNameLst>
                                          <p:attrName>style.visibility</p:attrName>
                                        </p:attrNameLst>
                                      </p:cBhvr>
                                      <p:to>
                                        <p:strVal val="visible"/>
                                      </p:to>
                                    </p:set>
                                  </p:childTnLst>
                                </p:cTn>
                              </p:par>
                              <p:par>
                                <p:cTn id="213" presetID="1" presetClass="exit" presetSubtype="0" fill="hold" grpId="1" nodeType="withEffect">
                                  <p:stCondLst>
                                    <p:cond delay="14000"/>
                                  </p:stCondLst>
                                  <p:childTnLst>
                                    <p:set>
                                      <p:cBhvr>
                                        <p:cTn id="214" dur="1" fill="hold">
                                          <p:stCondLst>
                                            <p:cond delay="0"/>
                                          </p:stCondLst>
                                        </p:cTn>
                                        <p:tgtEl>
                                          <p:spTgt spid="57"/>
                                        </p:tgtEl>
                                        <p:attrNameLst>
                                          <p:attrName>style.visibility</p:attrName>
                                        </p:attrNameLst>
                                      </p:cBhvr>
                                      <p:to>
                                        <p:strVal val="hidden"/>
                                      </p:to>
                                    </p:set>
                                  </p:childTnLst>
                                </p:cTn>
                              </p:par>
                              <p:par>
                                <p:cTn id="215" presetID="1" presetClass="entr" presetSubtype="0" fill="hold" grpId="0" nodeType="withEffect">
                                  <p:stCondLst>
                                    <p:cond delay="14000"/>
                                  </p:stCondLst>
                                  <p:childTnLst>
                                    <p:set>
                                      <p:cBhvr>
                                        <p:cTn id="216" dur="1" fill="hold">
                                          <p:stCondLst>
                                            <p:cond delay="0"/>
                                          </p:stCondLst>
                                        </p:cTn>
                                        <p:tgtEl>
                                          <p:spTgt spid="58"/>
                                        </p:tgtEl>
                                        <p:attrNameLst>
                                          <p:attrName>style.visibility</p:attrName>
                                        </p:attrNameLst>
                                      </p:cBhvr>
                                      <p:to>
                                        <p:strVal val="visible"/>
                                      </p:to>
                                    </p:set>
                                  </p:childTnLst>
                                </p:cTn>
                              </p:par>
                              <p:par>
                                <p:cTn id="217" presetID="1" presetClass="exit" presetSubtype="0" fill="hold" grpId="1" nodeType="withEffect">
                                  <p:stCondLst>
                                    <p:cond delay="15000"/>
                                  </p:stCondLst>
                                  <p:childTnLst>
                                    <p:set>
                                      <p:cBhvr>
                                        <p:cTn id="218" dur="1" fill="hold">
                                          <p:stCondLst>
                                            <p:cond delay="0"/>
                                          </p:stCondLst>
                                        </p:cTn>
                                        <p:tgtEl>
                                          <p:spTgt spid="58"/>
                                        </p:tgtEl>
                                        <p:attrNameLst>
                                          <p:attrName>style.visibility</p:attrName>
                                        </p:attrNameLst>
                                      </p:cBhvr>
                                      <p:to>
                                        <p:strVal val="hidden"/>
                                      </p:to>
                                    </p:set>
                                  </p:childTnLst>
                                </p:cTn>
                              </p:par>
                              <p:par>
                                <p:cTn id="219" presetID="1" presetClass="entr" presetSubtype="0" fill="hold" grpId="0" nodeType="withEffect">
                                  <p:stCondLst>
                                    <p:cond delay="15000"/>
                                  </p:stCondLst>
                                  <p:childTnLst>
                                    <p:set>
                                      <p:cBhvr>
                                        <p:cTn id="22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1" restart="whenNotActive" fill="hold" evtFilter="cancelBubble" nodeType="interactiveSeq">
                <p:stCondLst>
                  <p:cond evt="onClick" delay="0">
                    <p:tgtEl>
                      <p:spTgt spid="106"/>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106">
                                            <p:txEl>
                                              <p:pRg st="0" end="0"/>
                                            </p:txEl>
                                          </p:spTgt>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5" name="15s.wav"/>
                                        </p:tgtEl>
                                      </p:cMediaNode>
                                    </p:audio>
                                  </p:subTnLst>
                                </p:cTn>
                              </p:par>
                              <p:par>
                                <p:cTn id="226" presetID="1" presetClass="exit" presetSubtype="0" fill="hold" nodeType="withEffect">
                                  <p:stCondLst>
                                    <p:cond delay="0"/>
                                  </p:stCondLst>
                                  <p:childTnLst>
                                    <p:set>
                                      <p:cBhvr>
                                        <p:cTn id="227" dur="1" fill="hold">
                                          <p:stCondLst>
                                            <p:cond delay="0"/>
                                          </p:stCondLst>
                                        </p:cTn>
                                        <p:tgtEl>
                                          <p:spTgt spid="106">
                                            <p:txEl>
                                              <p:pRg st="1" end="1"/>
                                            </p:txEl>
                                          </p:spTgt>
                                        </p:tgtEl>
                                        <p:attrNameLst>
                                          <p:attrName>style.visibility</p:attrName>
                                        </p:attrNameLst>
                                      </p:cBhvr>
                                      <p:to>
                                        <p:strVal val="hidden"/>
                                      </p:to>
                                    </p:set>
                                  </p:childTnLst>
                                </p:cTn>
                              </p:par>
                              <p:par>
                                <p:cTn id="228" presetID="1" presetClass="exit" presetSubtype="0" fill="hold" grpId="0" nodeType="withEffect">
                                  <p:stCondLst>
                                    <p:cond delay="0"/>
                                  </p:stCondLst>
                                  <p:childTnLst>
                                    <p:set>
                                      <p:cBhvr>
                                        <p:cTn id="229" dur="1" fill="hold">
                                          <p:stCondLst>
                                            <p:cond delay="0"/>
                                          </p:stCondLst>
                                        </p:cTn>
                                        <p:tgtEl>
                                          <p:spTgt spid="106">
                                            <p:txEl>
                                              <p:pRg st="0" end="0"/>
                                            </p:txEl>
                                          </p:spTgt>
                                        </p:tgtEl>
                                        <p:attrNameLst>
                                          <p:attrName>style.visibility</p:attrName>
                                        </p:attrNameLst>
                                      </p:cBhvr>
                                      <p:to>
                                        <p:strVal val="hidden"/>
                                      </p:to>
                                    </p:set>
                                  </p:childTnLst>
                                </p:cTn>
                              </p:par>
                              <p:par>
                                <p:cTn id="230" presetID="1" presetClass="exit" presetSubtype="0" fill="hold" grpId="0" nodeType="withEffect">
                                  <p:stCondLst>
                                    <p:cond delay="0"/>
                                  </p:stCondLst>
                                  <p:childTnLst>
                                    <p:set>
                                      <p:cBhvr>
                                        <p:cTn id="231" dur="1" fill="hold">
                                          <p:stCondLst>
                                            <p:cond delay="0"/>
                                          </p:stCondLst>
                                        </p:cTn>
                                        <p:tgtEl>
                                          <p:spTgt spid="106">
                                            <p:txEl>
                                              <p:pRg st="1" end="1"/>
                                            </p:txEl>
                                          </p:spTgt>
                                        </p:tgtEl>
                                        <p:attrNameLst>
                                          <p:attrName>style.visibility</p:attrName>
                                        </p:attrNameLst>
                                      </p:cBhvr>
                                      <p:to>
                                        <p:strVal val="hidden"/>
                                      </p:to>
                                    </p:set>
                                  </p:childTnLst>
                                </p:cTn>
                              </p:par>
                              <p:par>
                                <p:cTn id="232" presetID="1" presetClass="exit" presetSubtype="0" fill="hold" grpId="0" nodeType="withEffect">
                                  <p:stCondLst>
                                    <p:cond delay="0"/>
                                  </p:stCondLst>
                                  <p:childTnLst>
                                    <p:set>
                                      <p:cBhvr>
                                        <p:cTn id="233" dur="1" fill="hold">
                                          <p:stCondLst>
                                            <p:cond delay="0"/>
                                          </p:stCondLst>
                                        </p:cTn>
                                        <p:tgtEl>
                                          <p:spTgt spid="106">
                                            <p:bg/>
                                          </p:spTgt>
                                        </p:tgtEl>
                                        <p:attrNameLst>
                                          <p:attrName>style.visibility</p:attrName>
                                        </p:attrNameLst>
                                      </p:cBhvr>
                                      <p:to>
                                        <p:strVal val="hidden"/>
                                      </p:to>
                                    </p:set>
                                  </p:childTnLst>
                                </p:cTn>
                              </p:par>
                              <p:par>
                                <p:cTn id="234" presetID="1" presetClass="entr" presetSubtype="0" fill="hold" nodeType="withEffect">
                                  <p:stCondLst>
                                    <p:cond delay="0"/>
                                  </p:stCondLst>
                                  <p:childTnLst>
                                    <p:set>
                                      <p:cBhvr>
                                        <p:cTn id="235" dur="1" fill="hold">
                                          <p:stCondLst>
                                            <p:cond delay="0"/>
                                          </p:stCondLst>
                                        </p:cTn>
                                        <p:tgtEl>
                                          <p:spTgt spid="72"/>
                                        </p:tgtEl>
                                        <p:attrNameLst>
                                          <p:attrName>style.visibility</p:attrName>
                                        </p:attrNameLst>
                                      </p:cBhvr>
                                      <p:to>
                                        <p:strVal val="visible"/>
                                      </p:to>
                                    </p:set>
                                  </p:childTnLst>
                                </p:cTn>
                              </p:par>
                              <p:par>
                                <p:cTn id="236" presetID="42" presetClass="path" presetSubtype="0" accel="50000" decel="50000" fill="hold" nodeType="withEffect">
                                  <p:stCondLst>
                                    <p:cond delay="0"/>
                                  </p:stCondLst>
                                  <p:childTnLst>
                                    <p:animMotion origin="layout" path="M -8.33333E-7 -3.7037E-6 L 0.63984 0.01065 " pathEditMode="relative" rAng="0" ptsTypes="AA">
                                      <p:cBhvr>
                                        <p:cTn id="237" dur="16000" fill="hold"/>
                                        <p:tgtEl>
                                          <p:spTgt spid="72"/>
                                        </p:tgtEl>
                                        <p:attrNameLst>
                                          <p:attrName>ppt_x</p:attrName>
                                          <p:attrName>ppt_y</p:attrName>
                                        </p:attrNameLst>
                                      </p:cBhvr>
                                      <p:rCtr x="31992" y="532"/>
                                    </p:animMotion>
                                  </p:childTnLst>
                                </p:cTn>
                              </p:par>
                              <p:par>
                                <p:cTn id="238" presetID="1" presetClass="entr" presetSubtype="0" fill="hold" grpId="0" nodeType="withEffect">
                                  <p:stCondLst>
                                    <p:cond delay="0"/>
                                  </p:stCondLst>
                                  <p:childTnLst>
                                    <p:set>
                                      <p:cBhvr>
                                        <p:cTn id="239" dur="1" fill="hold">
                                          <p:stCondLst>
                                            <p:cond delay="0"/>
                                          </p:stCondLst>
                                        </p:cTn>
                                        <p:tgtEl>
                                          <p:spTgt spid="90"/>
                                        </p:tgtEl>
                                        <p:attrNameLst>
                                          <p:attrName>style.visibility</p:attrName>
                                        </p:attrNameLst>
                                      </p:cBhvr>
                                      <p:to>
                                        <p:strVal val="visible"/>
                                      </p:to>
                                    </p:set>
                                  </p:childTnLst>
                                </p:cTn>
                              </p:par>
                              <p:par>
                                <p:cTn id="240" presetID="1" presetClass="exit" presetSubtype="0" fill="hold" grpId="1" nodeType="withEffect">
                                  <p:stCondLst>
                                    <p:cond delay="1000"/>
                                  </p:stCondLst>
                                  <p:childTnLst>
                                    <p:set>
                                      <p:cBhvr>
                                        <p:cTn id="241" dur="1" fill="hold">
                                          <p:stCondLst>
                                            <p:cond delay="0"/>
                                          </p:stCondLst>
                                        </p:cTn>
                                        <p:tgtEl>
                                          <p:spTgt spid="90"/>
                                        </p:tgtEl>
                                        <p:attrNameLst>
                                          <p:attrName>style.visibility</p:attrName>
                                        </p:attrNameLst>
                                      </p:cBhvr>
                                      <p:to>
                                        <p:strVal val="hidden"/>
                                      </p:to>
                                    </p:set>
                                  </p:childTnLst>
                                </p:cTn>
                              </p:par>
                              <p:par>
                                <p:cTn id="242" presetID="1" presetClass="entr" presetSubtype="0" fill="hold" grpId="0" nodeType="withEffect">
                                  <p:stCondLst>
                                    <p:cond delay="1000"/>
                                  </p:stCondLst>
                                  <p:childTnLst>
                                    <p:set>
                                      <p:cBhvr>
                                        <p:cTn id="243" dur="1" fill="hold">
                                          <p:stCondLst>
                                            <p:cond delay="0"/>
                                          </p:stCondLst>
                                        </p:cTn>
                                        <p:tgtEl>
                                          <p:spTgt spid="91"/>
                                        </p:tgtEl>
                                        <p:attrNameLst>
                                          <p:attrName>style.visibility</p:attrName>
                                        </p:attrNameLst>
                                      </p:cBhvr>
                                      <p:to>
                                        <p:strVal val="visible"/>
                                      </p:to>
                                    </p:set>
                                  </p:childTnLst>
                                </p:cTn>
                              </p:par>
                              <p:par>
                                <p:cTn id="244" presetID="1" presetClass="exit" presetSubtype="0" fill="hold" grpId="1" nodeType="withEffect">
                                  <p:stCondLst>
                                    <p:cond delay="2000"/>
                                  </p:stCondLst>
                                  <p:childTnLst>
                                    <p:set>
                                      <p:cBhvr>
                                        <p:cTn id="245" dur="1" fill="hold">
                                          <p:stCondLst>
                                            <p:cond delay="0"/>
                                          </p:stCondLst>
                                        </p:cTn>
                                        <p:tgtEl>
                                          <p:spTgt spid="91"/>
                                        </p:tgtEl>
                                        <p:attrNameLst>
                                          <p:attrName>style.visibility</p:attrName>
                                        </p:attrNameLst>
                                      </p:cBhvr>
                                      <p:to>
                                        <p:strVal val="hidden"/>
                                      </p:to>
                                    </p:set>
                                  </p:childTnLst>
                                </p:cTn>
                              </p:par>
                              <p:par>
                                <p:cTn id="246" presetID="1" presetClass="entr" presetSubtype="0" fill="hold" grpId="0" nodeType="withEffect">
                                  <p:stCondLst>
                                    <p:cond delay="2000"/>
                                  </p:stCondLst>
                                  <p:childTnLst>
                                    <p:set>
                                      <p:cBhvr>
                                        <p:cTn id="247" dur="1" fill="hold">
                                          <p:stCondLst>
                                            <p:cond delay="0"/>
                                          </p:stCondLst>
                                        </p:cTn>
                                        <p:tgtEl>
                                          <p:spTgt spid="92"/>
                                        </p:tgtEl>
                                        <p:attrNameLst>
                                          <p:attrName>style.visibility</p:attrName>
                                        </p:attrNameLst>
                                      </p:cBhvr>
                                      <p:to>
                                        <p:strVal val="visible"/>
                                      </p:to>
                                    </p:set>
                                  </p:childTnLst>
                                </p:cTn>
                              </p:par>
                              <p:par>
                                <p:cTn id="248" presetID="1" presetClass="exit" presetSubtype="0" fill="hold" grpId="1" nodeType="withEffect">
                                  <p:stCondLst>
                                    <p:cond delay="3000"/>
                                  </p:stCondLst>
                                  <p:childTnLst>
                                    <p:set>
                                      <p:cBhvr>
                                        <p:cTn id="249" dur="1" fill="hold">
                                          <p:stCondLst>
                                            <p:cond delay="0"/>
                                          </p:stCondLst>
                                        </p:cTn>
                                        <p:tgtEl>
                                          <p:spTgt spid="92"/>
                                        </p:tgtEl>
                                        <p:attrNameLst>
                                          <p:attrName>style.visibility</p:attrName>
                                        </p:attrNameLst>
                                      </p:cBhvr>
                                      <p:to>
                                        <p:strVal val="hidden"/>
                                      </p:to>
                                    </p:set>
                                  </p:childTnLst>
                                </p:cTn>
                              </p:par>
                              <p:par>
                                <p:cTn id="250" presetID="1" presetClass="entr" presetSubtype="0" fill="hold" grpId="0" nodeType="withEffect">
                                  <p:stCondLst>
                                    <p:cond delay="3000"/>
                                  </p:stCondLst>
                                  <p:childTnLst>
                                    <p:set>
                                      <p:cBhvr>
                                        <p:cTn id="251" dur="1" fill="hold">
                                          <p:stCondLst>
                                            <p:cond delay="0"/>
                                          </p:stCondLst>
                                        </p:cTn>
                                        <p:tgtEl>
                                          <p:spTgt spid="93"/>
                                        </p:tgtEl>
                                        <p:attrNameLst>
                                          <p:attrName>style.visibility</p:attrName>
                                        </p:attrNameLst>
                                      </p:cBhvr>
                                      <p:to>
                                        <p:strVal val="visible"/>
                                      </p:to>
                                    </p:set>
                                  </p:childTnLst>
                                </p:cTn>
                              </p:par>
                              <p:par>
                                <p:cTn id="252" presetID="1" presetClass="exit" presetSubtype="0" fill="hold" grpId="1" nodeType="withEffect">
                                  <p:stCondLst>
                                    <p:cond delay="4000"/>
                                  </p:stCondLst>
                                  <p:childTnLst>
                                    <p:set>
                                      <p:cBhvr>
                                        <p:cTn id="253" dur="1" fill="hold">
                                          <p:stCondLst>
                                            <p:cond delay="0"/>
                                          </p:stCondLst>
                                        </p:cTn>
                                        <p:tgtEl>
                                          <p:spTgt spid="93"/>
                                        </p:tgtEl>
                                        <p:attrNameLst>
                                          <p:attrName>style.visibility</p:attrName>
                                        </p:attrNameLst>
                                      </p:cBhvr>
                                      <p:to>
                                        <p:strVal val="hidden"/>
                                      </p:to>
                                    </p:set>
                                  </p:childTnLst>
                                </p:cTn>
                              </p:par>
                              <p:par>
                                <p:cTn id="254" presetID="1" presetClass="entr" presetSubtype="0" fill="hold" grpId="0" nodeType="withEffect">
                                  <p:stCondLst>
                                    <p:cond delay="4000"/>
                                  </p:stCondLst>
                                  <p:childTnLst>
                                    <p:set>
                                      <p:cBhvr>
                                        <p:cTn id="255" dur="1" fill="hold">
                                          <p:stCondLst>
                                            <p:cond delay="0"/>
                                          </p:stCondLst>
                                        </p:cTn>
                                        <p:tgtEl>
                                          <p:spTgt spid="94"/>
                                        </p:tgtEl>
                                        <p:attrNameLst>
                                          <p:attrName>style.visibility</p:attrName>
                                        </p:attrNameLst>
                                      </p:cBhvr>
                                      <p:to>
                                        <p:strVal val="visible"/>
                                      </p:to>
                                    </p:set>
                                  </p:childTnLst>
                                </p:cTn>
                              </p:par>
                              <p:par>
                                <p:cTn id="256" presetID="1" presetClass="exit" presetSubtype="0" fill="hold" grpId="1" nodeType="withEffect">
                                  <p:stCondLst>
                                    <p:cond delay="5000"/>
                                  </p:stCondLst>
                                  <p:childTnLst>
                                    <p:set>
                                      <p:cBhvr>
                                        <p:cTn id="257" dur="1" fill="hold">
                                          <p:stCondLst>
                                            <p:cond delay="0"/>
                                          </p:stCondLst>
                                        </p:cTn>
                                        <p:tgtEl>
                                          <p:spTgt spid="94"/>
                                        </p:tgtEl>
                                        <p:attrNameLst>
                                          <p:attrName>style.visibility</p:attrName>
                                        </p:attrNameLst>
                                      </p:cBhvr>
                                      <p:to>
                                        <p:strVal val="hidden"/>
                                      </p:to>
                                    </p:set>
                                  </p:childTnLst>
                                </p:cTn>
                              </p:par>
                              <p:par>
                                <p:cTn id="258" presetID="1" presetClass="entr" presetSubtype="0" fill="hold" grpId="0" nodeType="withEffect">
                                  <p:stCondLst>
                                    <p:cond delay="5000"/>
                                  </p:stCondLst>
                                  <p:childTnLst>
                                    <p:set>
                                      <p:cBhvr>
                                        <p:cTn id="259" dur="1" fill="hold">
                                          <p:stCondLst>
                                            <p:cond delay="0"/>
                                          </p:stCondLst>
                                        </p:cTn>
                                        <p:tgtEl>
                                          <p:spTgt spid="95"/>
                                        </p:tgtEl>
                                        <p:attrNameLst>
                                          <p:attrName>style.visibility</p:attrName>
                                        </p:attrNameLst>
                                      </p:cBhvr>
                                      <p:to>
                                        <p:strVal val="visible"/>
                                      </p:to>
                                    </p:set>
                                  </p:childTnLst>
                                </p:cTn>
                              </p:par>
                              <p:par>
                                <p:cTn id="260" presetID="1" presetClass="exit" presetSubtype="0" fill="hold" grpId="1" nodeType="withEffect">
                                  <p:stCondLst>
                                    <p:cond delay="6000"/>
                                  </p:stCondLst>
                                  <p:childTnLst>
                                    <p:set>
                                      <p:cBhvr>
                                        <p:cTn id="261" dur="1" fill="hold">
                                          <p:stCondLst>
                                            <p:cond delay="0"/>
                                          </p:stCondLst>
                                        </p:cTn>
                                        <p:tgtEl>
                                          <p:spTgt spid="95"/>
                                        </p:tgtEl>
                                        <p:attrNameLst>
                                          <p:attrName>style.visibility</p:attrName>
                                        </p:attrNameLst>
                                      </p:cBhvr>
                                      <p:to>
                                        <p:strVal val="hidden"/>
                                      </p:to>
                                    </p:set>
                                  </p:childTnLst>
                                </p:cTn>
                              </p:par>
                              <p:par>
                                <p:cTn id="262" presetID="1" presetClass="entr" presetSubtype="0" fill="hold" grpId="0" nodeType="withEffect">
                                  <p:stCondLst>
                                    <p:cond delay="6000"/>
                                  </p:stCondLst>
                                  <p:childTnLst>
                                    <p:set>
                                      <p:cBhvr>
                                        <p:cTn id="263" dur="1" fill="hold">
                                          <p:stCondLst>
                                            <p:cond delay="0"/>
                                          </p:stCondLst>
                                        </p:cTn>
                                        <p:tgtEl>
                                          <p:spTgt spid="96"/>
                                        </p:tgtEl>
                                        <p:attrNameLst>
                                          <p:attrName>style.visibility</p:attrName>
                                        </p:attrNameLst>
                                      </p:cBhvr>
                                      <p:to>
                                        <p:strVal val="visible"/>
                                      </p:to>
                                    </p:set>
                                  </p:childTnLst>
                                </p:cTn>
                              </p:par>
                              <p:par>
                                <p:cTn id="264" presetID="1" presetClass="exit" presetSubtype="0" fill="hold" grpId="1" nodeType="withEffect">
                                  <p:stCondLst>
                                    <p:cond delay="7000"/>
                                  </p:stCondLst>
                                  <p:childTnLst>
                                    <p:set>
                                      <p:cBhvr>
                                        <p:cTn id="265" dur="1" fill="hold">
                                          <p:stCondLst>
                                            <p:cond delay="0"/>
                                          </p:stCondLst>
                                        </p:cTn>
                                        <p:tgtEl>
                                          <p:spTgt spid="96"/>
                                        </p:tgtEl>
                                        <p:attrNameLst>
                                          <p:attrName>style.visibility</p:attrName>
                                        </p:attrNameLst>
                                      </p:cBhvr>
                                      <p:to>
                                        <p:strVal val="hidden"/>
                                      </p:to>
                                    </p:set>
                                  </p:childTnLst>
                                </p:cTn>
                              </p:par>
                              <p:par>
                                <p:cTn id="266" presetID="1" presetClass="entr" presetSubtype="0" fill="hold" grpId="0" nodeType="withEffect">
                                  <p:stCondLst>
                                    <p:cond delay="7000"/>
                                  </p:stCondLst>
                                  <p:childTnLst>
                                    <p:set>
                                      <p:cBhvr>
                                        <p:cTn id="267" dur="1" fill="hold">
                                          <p:stCondLst>
                                            <p:cond delay="0"/>
                                          </p:stCondLst>
                                        </p:cTn>
                                        <p:tgtEl>
                                          <p:spTgt spid="97"/>
                                        </p:tgtEl>
                                        <p:attrNameLst>
                                          <p:attrName>style.visibility</p:attrName>
                                        </p:attrNameLst>
                                      </p:cBhvr>
                                      <p:to>
                                        <p:strVal val="visible"/>
                                      </p:to>
                                    </p:set>
                                  </p:childTnLst>
                                </p:cTn>
                              </p:par>
                              <p:par>
                                <p:cTn id="268" presetID="1" presetClass="exit" presetSubtype="0" fill="hold" grpId="1" nodeType="withEffect">
                                  <p:stCondLst>
                                    <p:cond delay="8000"/>
                                  </p:stCondLst>
                                  <p:childTnLst>
                                    <p:set>
                                      <p:cBhvr>
                                        <p:cTn id="269" dur="1" fill="hold">
                                          <p:stCondLst>
                                            <p:cond delay="0"/>
                                          </p:stCondLst>
                                        </p:cTn>
                                        <p:tgtEl>
                                          <p:spTgt spid="97"/>
                                        </p:tgtEl>
                                        <p:attrNameLst>
                                          <p:attrName>style.visibility</p:attrName>
                                        </p:attrNameLst>
                                      </p:cBhvr>
                                      <p:to>
                                        <p:strVal val="hidden"/>
                                      </p:to>
                                    </p:set>
                                  </p:childTnLst>
                                </p:cTn>
                              </p:par>
                              <p:par>
                                <p:cTn id="270" presetID="1" presetClass="entr" presetSubtype="0" fill="hold" grpId="0" nodeType="withEffect">
                                  <p:stCondLst>
                                    <p:cond delay="8000"/>
                                  </p:stCondLst>
                                  <p:childTnLst>
                                    <p:set>
                                      <p:cBhvr>
                                        <p:cTn id="271" dur="1" fill="hold">
                                          <p:stCondLst>
                                            <p:cond delay="0"/>
                                          </p:stCondLst>
                                        </p:cTn>
                                        <p:tgtEl>
                                          <p:spTgt spid="98"/>
                                        </p:tgtEl>
                                        <p:attrNameLst>
                                          <p:attrName>style.visibility</p:attrName>
                                        </p:attrNameLst>
                                      </p:cBhvr>
                                      <p:to>
                                        <p:strVal val="visible"/>
                                      </p:to>
                                    </p:set>
                                  </p:childTnLst>
                                </p:cTn>
                              </p:par>
                              <p:par>
                                <p:cTn id="272" presetID="1" presetClass="exit" presetSubtype="0" fill="hold" grpId="1" nodeType="withEffect">
                                  <p:stCondLst>
                                    <p:cond delay="9000"/>
                                  </p:stCondLst>
                                  <p:childTnLst>
                                    <p:set>
                                      <p:cBhvr>
                                        <p:cTn id="273" dur="1" fill="hold">
                                          <p:stCondLst>
                                            <p:cond delay="0"/>
                                          </p:stCondLst>
                                        </p:cTn>
                                        <p:tgtEl>
                                          <p:spTgt spid="98"/>
                                        </p:tgtEl>
                                        <p:attrNameLst>
                                          <p:attrName>style.visibility</p:attrName>
                                        </p:attrNameLst>
                                      </p:cBhvr>
                                      <p:to>
                                        <p:strVal val="hidden"/>
                                      </p:to>
                                    </p:set>
                                  </p:childTnLst>
                                </p:cTn>
                              </p:par>
                              <p:par>
                                <p:cTn id="274" presetID="1" presetClass="entr" presetSubtype="0" fill="hold" grpId="0" nodeType="withEffect">
                                  <p:stCondLst>
                                    <p:cond delay="9000"/>
                                  </p:stCondLst>
                                  <p:childTnLst>
                                    <p:set>
                                      <p:cBhvr>
                                        <p:cTn id="275" dur="1" fill="hold">
                                          <p:stCondLst>
                                            <p:cond delay="0"/>
                                          </p:stCondLst>
                                        </p:cTn>
                                        <p:tgtEl>
                                          <p:spTgt spid="99"/>
                                        </p:tgtEl>
                                        <p:attrNameLst>
                                          <p:attrName>style.visibility</p:attrName>
                                        </p:attrNameLst>
                                      </p:cBhvr>
                                      <p:to>
                                        <p:strVal val="visible"/>
                                      </p:to>
                                    </p:set>
                                  </p:childTnLst>
                                </p:cTn>
                              </p:par>
                              <p:par>
                                <p:cTn id="276" presetID="1" presetClass="exit" presetSubtype="0" fill="hold" grpId="1" nodeType="withEffect">
                                  <p:stCondLst>
                                    <p:cond delay="10000"/>
                                  </p:stCondLst>
                                  <p:childTnLst>
                                    <p:set>
                                      <p:cBhvr>
                                        <p:cTn id="277" dur="1" fill="hold">
                                          <p:stCondLst>
                                            <p:cond delay="0"/>
                                          </p:stCondLst>
                                        </p:cTn>
                                        <p:tgtEl>
                                          <p:spTgt spid="99"/>
                                        </p:tgtEl>
                                        <p:attrNameLst>
                                          <p:attrName>style.visibility</p:attrName>
                                        </p:attrNameLst>
                                      </p:cBhvr>
                                      <p:to>
                                        <p:strVal val="hidden"/>
                                      </p:to>
                                    </p:set>
                                  </p:childTnLst>
                                </p:cTn>
                              </p:par>
                              <p:par>
                                <p:cTn id="278" presetID="1" presetClass="entr" presetSubtype="0" fill="hold" grpId="0" nodeType="withEffect">
                                  <p:stCondLst>
                                    <p:cond delay="10000"/>
                                  </p:stCondLst>
                                  <p:childTnLst>
                                    <p:set>
                                      <p:cBhvr>
                                        <p:cTn id="279" dur="1" fill="hold">
                                          <p:stCondLst>
                                            <p:cond delay="0"/>
                                          </p:stCondLst>
                                        </p:cTn>
                                        <p:tgtEl>
                                          <p:spTgt spid="100"/>
                                        </p:tgtEl>
                                        <p:attrNameLst>
                                          <p:attrName>style.visibility</p:attrName>
                                        </p:attrNameLst>
                                      </p:cBhvr>
                                      <p:to>
                                        <p:strVal val="visible"/>
                                      </p:to>
                                    </p:set>
                                  </p:childTnLst>
                                </p:cTn>
                              </p:par>
                              <p:par>
                                <p:cTn id="280" presetID="1" presetClass="exit" presetSubtype="0" fill="hold" grpId="1" nodeType="withEffect">
                                  <p:stCondLst>
                                    <p:cond delay="11000"/>
                                  </p:stCondLst>
                                  <p:childTnLst>
                                    <p:set>
                                      <p:cBhvr>
                                        <p:cTn id="281" dur="1" fill="hold">
                                          <p:stCondLst>
                                            <p:cond delay="0"/>
                                          </p:stCondLst>
                                        </p:cTn>
                                        <p:tgtEl>
                                          <p:spTgt spid="100"/>
                                        </p:tgtEl>
                                        <p:attrNameLst>
                                          <p:attrName>style.visibility</p:attrName>
                                        </p:attrNameLst>
                                      </p:cBhvr>
                                      <p:to>
                                        <p:strVal val="hidden"/>
                                      </p:to>
                                    </p:set>
                                  </p:childTnLst>
                                </p:cTn>
                              </p:par>
                              <p:par>
                                <p:cTn id="282" presetID="1" presetClass="entr" presetSubtype="0" fill="hold" grpId="0" nodeType="withEffect">
                                  <p:stCondLst>
                                    <p:cond delay="11000"/>
                                  </p:stCondLst>
                                  <p:childTnLst>
                                    <p:set>
                                      <p:cBhvr>
                                        <p:cTn id="283" dur="1" fill="hold">
                                          <p:stCondLst>
                                            <p:cond delay="0"/>
                                          </p:stCondLst>
                                        </p:cTn>
                                        <p:tgtEl>
                                          <p:spTgt spid="101"/>
                                        </p:tgtEl>
                                        <p:attrNameLst>
                                          <p:attrName>style.visibility</p:attrName>
                                        </p:attrNameLst>
                                      </p:cBhvr>
                                      <p:to>
                                        <p:strVal val="visible"/>
                                      </p:to>
                                    </p:set>
                                  </p:childTnLst>
                                </p:cTn>
                              </p:par>
                              <p:par>
                                <p:cTn id="284" presetID="1" presetClass="exit" presetSubtype="0" fill="hold" grpId="1" nodeType="withEffect">
                                  <p:stCondLst>
                                    <p:cond delay="12000"/>
                                  </p:stCondLst>
                                  <p:childTnLst>
                                    <p:set>
                                      <p:cBhvr>
                                        <p:cTn id="285" dur="1" fill="hold">
                                          <p:stCondLst>
                                            <p:cond delay="0"/>
                                          </p:stCondLst>
                                        </p:cTn>
                                        <p:tgtEl>
                                          <p:spTgt spid="101"/>
                                        </p:tgtEl>
                                        <p:attrNameLst>
                                          <p:attrName>style.visibility</p:attrName>
                                        </p:attrNameLst>
                                      </p:cBhvr>
                                      <p:to>
                                        <p:strVal val="hidden"/>
                                      </p:to>
                                    </p:set>
                                  </p:childTnLst>
                                </p:cTn>
                              </p:par>
                              <p:par>
                                <p:cTn id="286" presetID="1" presetClass="entr" presetSubtype="0" fill="hold" grpId="0" nodeType="withEffect">
                                  <p:stCondLst>
                                    <p:cond delay="12000"/>
                                  </p:stCondLst>
                                  <p:childTnLst>
                                    <p:set>
                                      <p:cBhvr>
                                        <p:cTn id="287" dur="1" fill="hold">
                                          <p:stCondLst>
                                            <p:cond delay="0"/>
                                          </p:stCondLst>
                                        </p:cTn>
                                        <p:tgtEl>
                                          <p:spTgt spid="102"/>
                                        </p:tgtEl>
                                        <p:attrNameLst>
                                          <p:attrName>style.visibility</p:attrName>
                                        </p:attrNameLst>
                                      </p:cBhvr>
                                      <p:to>
                                        <p:strVal val="visible"/>
                                      </p:to>
                                    </p:set>
                                  </p:childTnLst>
                                </p:cTn>
                              </p:par>
                              <p:par>
                                <p:cTn id="288" presetID="1" presetClass="exit" presetSubtype="0" fill="hold" grpId="1" nodeType="withEffect">
                                  <p:stCondLst>
                                    <p:cond delay="13000"/>
                                  </p:stCondLst>
                                  <p:childTnLst>
                                    <p:set>
                                      <p:cBhvr>
                                        <p:cTn id="289" dur="1" fill="hold">
                                          <p:stCondLst>
                                            <p:cond delay="0"/>
                                          </p:stCondLst>
                                        </p:cTn>
                                        <p:tgtEl>
                                          <p:spTgt spid="102"/>
                                        </p:tgtEl>
                                        <p:attrNameLst>
                                          <p:attrName>style.visibility</p:attrName>
                                        </p:attrNameLst>
                                      </p:cBhvr>
                                      <p:to>
                                        <p:strVal val="hidden"/>
                                      </p:to>
                                    </p:set>
                                  </p:childTnLst>
                                </p:cTn>
                              </p:par>
                              <p:par>
                                <p:cTn id="290" presetID="1" presetClass="entr" presetSubtype="0" fill="hold" grpId="0" nodeType="withEffect">
                                  <p:stCondLst>
                                    <p:cond delay="13000"/>
                                  </p:stCondLst>
                                  <p:childTnLst>
                                    <p:set>
                                      <p:cBhvr>
                                        <p:cTn id="291" dur="1" fill="hold">
                                          <p:stCondLst>
                                            <p:cond delay="0"/>
                                          </p:stCondLst>
                                        </p:cTn>
                                        <p:tgtEl>
                                          <p:spTgt spid="103"/>
                                        </p:tgtEl>
                                        <p:attrNameLst>
                                          <p:attrName>style.visibility</p:attrName>
                                        </p:attrNameLst>
                                      </p:cBhvr>
                                      <p:to>
                                        <p:strVal val="visible"/>
                                      </p:to>
                                    </p:set>
                                  </p:childTnLst>
                                </p:cTn>
                              </p:par>
                              <p:par>
                                <p:cTn id="292" presetID="1" presetClass="exit" presetSubtype="0" fill="hold" grpId="1" nodeType="withEffect">
                                  <p:stCondLst>
                                    <p:cond delay="14000"/>
                                  </p:stCondLst>
                                  <p:childTnLst>
                                    <p:set>
                                      <p:cBhvr>
                                        <p:cTn id="293" dur="1" fill="hold">
                                          <p:stCondLst>
                                            <p:cond delay="0"/>
                                          </p:stCondLst>
                                        </p:cTn>
                                        <p:tgtEl>
                                          <p:spTgt spid="103"/>
                                        </p:tgtEl>
                                        <p:attrNameLst>
                                          <p:attrName>style.visibility</p:attrName>
                                        </p:attrNameLst>
                                      </p:cBhvr>
                                      <p:to>
                                        <p:strVal val="hidden"/>
                                      </p:to>
                                    </p:set>
                                  </p:childTnLst>
                                </p:cTn>
                              </p:par>
                              <p:par>
                                <p:cTn id="294" presetID="1" presetClass="entr" presetSubtype="0" fill="hold" grpId="0" nodeType="withEffect">
                                  <p:stCondLst>
                                    <p:cond delay="14000"/>
                                  </p:stCondLst>
                                  <p:childTnLst>
                                    <p:set>
                                      <p:cBhvr>
                                        <p:cTn id="295" dur="1" fill="hold">
                                          <p:stCondLst>
                                            <p:cond delay="0"/>
                                          </p:stCondLst>
                                        </p:cTn>
                                        <p:tgtEl>
                                          <p:spTgt spid="104"/>
                                        </p:tgtEl>
                                        <p:attrNameLst>
                                          <p:attrName>style.visibility</p:attrName>
                                        </p:attrNameLst>
                                      </p:cBhvr>
                                      <p:to>
                                        <p:strVal val="visible"/>
                                      </p:to>
                                    </p:set>
                                  </p:childTnLst>
                                </p:cTn>
                              </p:par>
                              <p:par>
                                <p:cTn id="296" presetID="1" presetClass="exit" presetSubtype="0" fill="hold" grpId="1" nodeType="withEffect">
                                  <p:stCondLst>
                                    <p:cond delay="15000"/>
                                  </p:stCondLst>
                                  <p:childTnLst>
                                    <p:set>
                                      <p:cBhvr>
                                        <p:cTn id="297" dur="1" fill="hold">
                                          <p:stCondLst>
                                            <p:cond delay="0"/>
                                          </p:stCondLst>
                                        </p:cTn>
                                        <p:tgtEl>
                                          <p:spTgt spid="104"/>
                                        </p:tgtEl>
                                        <p:attrNameLst>
                                          <p:attrName>style.visibility</p:attrName>
                                        </p:attrNameLst>
                                      </p:cBhvr>
                                      <p:to>
                                        <p:strVal val="hidden"/>
                                      </p:to>
                                    </p:set>
                                  </p:childTnLst>
                                </p:cTn>
                              </p:par>
                              <p:par>
                                <p:cTn id="298" presetID="1" presetClass="entr" presetSubtype="0" fill="hold" grpId="0" nodeType="withEffect">
                                  <p:stCondLst>
                                    <p:cond delay="15000"/>
                                  </p:stCondLst>
                                  <p:childTnLst>
                                    <p:set>
                                      <p:cBhvr>
                                        <p:cTn id="299"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childTnLst>
        </p:cTn>
      </p:par>
    </p:tnLst>
    <p:bldLst>
      <p:bldP spid="15" grpId="1" animBg="1"/>
      <p:bldP spid="12" grpId="1"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uiExpand="1" build="allAtOnce" animBg="1"/>
      <p:bldP spid="74" grpId="0" animBg="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6" grpId="0" build="allAtOnce" animBg="1"/>
    </p:bldLst>
  </p:timing>
</p:sld>
</file>

<file path=ppt/theme/theme1.xml><?xml version="1.0" encoding="utf-8"?>
<a:theme xmlns:a="http://schemas.openxmlformats.org/drawingml/2006/main" name="1_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TotalTime>
  <Words>774</Words>
  <Application>Microsoft Office PowerPoint</Application>
  <PresentationFormat>Màn hình rộng</PresentationFormat>
  <Paragraphs>195</Paragraphs>
  <Slides>18</Slides>
  <Notes>1</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18</vt:i4>
      </vt:variant>
    </vt:vector>
  </HeadingPairs>
  <TitlesOfParts>
    <vt:vector size="23" baseType="lpstr">
      <vt:lpstr>#9Slide05 Fourth Medium</vt:lpstr>
      <vt:lpstr>Arial</vt:lpstr>
      <vt:lpstr>Arial-Rounded</vt:lpstr>
      <vt:lpstr>Calibri</vt:lpstr>
      <vt:lpstr>1_Reforestation Project Proposal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74</cp:revision>
  <dcterms:created xsi:type="dcterms:W3CDTF">2022-09-19T06:59:34Z</dcterms:created>
  <dcterms:modified xsi:type="dcterms:W3CDTF">2025-01-03T01:28:33Z</dcterms:modified>
</cp:coreProperties>
</file>