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5"/>
  </p:notesMasterIdLst>
  <p:sldIdLst>
    <p:sldId id="257" r:id="rId2"/>
    <p:sldId id="267" r:id="rId3"/>
    <p:sldId id="314" r:id="rId4"/>
    <p:sldId id="315" r:id="rId5"/>
    <p:sldId id="316" r:id="rId6"/>
    <p:sldId id="317" r:id="rId7"/>
    <p:sldId id="261" r:id="rId8"/>
    <p:sldId id="262" r:id="rId9"/>
    <p:sldId id="318" r:id="rId10"/>
    <p:sldId id="264" r:id="rId11"/>
    <p:sldId id="265" r:id="rId12"/>
    <p:sldId id="313" r:id="rId13"/>
    <p:sldId id="260" r:id="rId14"/>
    <p:sldId id="293" r:id="rId15"/>
    <p:sldId id="294" r:id="rId16"/>
    <p:sldId id="295" r:id="rId17"/>
    <p:sldId id="296" r:id="rId18"/>
    <p:sldId id="321" r:id="rId19"/>
    <p:sldId id="322" r:id="rId20"/>
    <p:sldId id="323" r:id="rId21"/>
    <p:sldId id="298" r:id="rId22"/>
    <p:sldId id="299" r:id="rId23"/>
    <p:sldId id="3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271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01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078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2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19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7.wdp"/><Relationship Id="rId4" Type="http://schemas.openxmlformats.org/officeDocument/2006/relationships/image" Target="../media/image50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3.wdp"/><Relationship Id="rId3" Type="http://schemas.openxmlformats.org/officeDocument/2006/relationships/audio" Target="../media/audio4.wav"/><Relationship Id="rId7" Type="http://schemas.microsoft.com/office/2007/relationships/hdphoto" Target="../media/hdphoto10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microsoft.com/office/2007/relationships/hdphoto" Target="../media/hdphoto12.wdp"/><Relationship Id="rId5" Type="http://schemas.microsoft.com/office/2007/relationships/hdphoto" Target="../media/hdphoto7.wdp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microsoft.com/office/2007/relationships/hdphoto" Target="../media/hdphoto11.wdp"/><Relationship Id="rId1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microsoft.com/office/2007/relationships/hdphoto" Target="../media/hdphoto7.wdp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microsoft.com/office/2007/relationships/hdphoto" Target="../media/hdphoto12.wdp"/><Relationship Id="rId1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5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6.emf"/><Relationship Id="rId15" Type="http://schemas.microsoft.com/office/2007/relationships/hdphoto" Target="../media/hdphoto3.wdp"/><Relationship Id="rId23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26.jpeg"/><Relationship Id="rId26" Type="http://schemas.openxmlformats.org/officeDocument/2006/relationships/image" Target="../media/image16.png"/><Relationship Id="rId39" Type="http://schemas.openxmlformats.org/officeDocument/2006/relationships/image" Target="../media/image31.png"/><Relationship Id="rId21" Type="http://schemas.microsoft.com/office/2007/relationships/hdphoto" Target="../media/hdphoto3.wdp"/><Relationship Id="rId34" Type="http://schemas.openxmlformats.org/officeDocument/2006/relationships/slide" Target="slide5.xml"/><Relationship Id="rId42" Type="http://schemas.openxmlformats.org/officeDocument/2006/relationships/slide" Target="slide9.xml"/><Relationship Id="rId47" Type="http://schemas.openxmlformats.org/officeDocument/2006/relationships/image" Target="../media/image35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11" Type="http://schemas.openxmlformats.org/officeDocument/2006/relationships/image" Target="../media/image10.png"/><Relationship Id="rId24" Type="http://schemas.openxmlformats.org/officeDocument/2006/relationships/image" Target="../media/image15.png"/><Relationship Id="rId32" Type="http://schemas.openxmlformats.org/officeDocument/2006/relationships/slide" Target="slide4.xml"/><Relationship Id="rId37" Type="http://schemas.openxmlformats.org/officeDocument/2006/relationships/image" Target="../media/image30.png"/><Relationship Id="rId40" Type="http://schemas.openxmlformats.org/officeDocument/2006/relationships/slide" Target="slide8.xml"/><Relationship Id="rId45" Type="http://schemas.openxmlformats.org/officeDocument/2006/relationships/image" Target="../media/image34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23" Type="http://schemas.microsoft.com/office/2007/relationships/hdphoto" Target="../media/hdphoto4.wdp"/><Relationship Id="rId28" Type="http://schemas.openxmlformats.org/officeDocument/2006/relationships/image" Target="../media/image18.png"/><Relationship Id="rId36" Type="http://schemas.openxmlformats.org/officeDocument/2006/relationships/slide" Target="slide6.xml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31" Type="http://schemas.openxmlformats.org/officeDocument/2006/relationships/image" Target="../media/image27.png"/><Relationship Id="rId44" Type="http://schemas.openxmlformats.org/officeDocument/2006/relationships/slide" Target="slide10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.gif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image" Target="../media/image36.png"/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microsoft.com/office/2007/relationships/hdphoto" Target="../media/hdphoto5.wdp"/><Relationship Id="rId33" Type="http://schemas.openxmlformats.org/officeDocument/2006/relationships/image" Target="../media/image28.png"/><Relationship Id="rId38" Type="http://schemas.openxmlformats.org/officeDocument/2006/relationships/slide" Target="slide7.xml"/><Relationship Id="rId46" Type="http://schemas.openxmlformats.org/officeDocument/2006/relationships/slide" Target="slide11.xml"/><Relationship Id="rId20" Type="http://schemas.openxmlformats.org/officeDocument/2006/relationships/image" Target="../media/image13.png"/><Relationship Id="rId4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67C0AAE-321A-4099-8C78-34F3878B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29" y="858161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84107-E9AE-4B31-B615-3533AAD1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51" y="2076662"/>
            <a:ext cx="8529043" cy="1969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7772400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9271"/>
            <a:ext cx="11635907" cy="65766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615887" y="204522"/>
            <a:ext cx="903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C380732-10A6-4B6D-B62D-2FA0E5FE83A5}"/>
              </a:ext>
            </a:extLst>
          </p:cNvPr>
          <p:cNvGrpSpPr/>
          <p:nvPr/>
        </p:nvGrpSpPr>
        <p:grpSpPr>
          <a:xfrm>
            <a:off x="546652" y="1023730"/>
            <a:ext cx="5267739" cy="2000811"/>
            <a:chOff x="1320314" y="1268215"/>
            <a:chExt cx="2000635" cy="1455986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2EF3F0B-D431-4747-A23D-374534233321}"/>
              </a:ext>
            </a:extLst>
          </p:cNvPr>
          <p:cNvGrpSpPr/>
          <p:nvPr/>
        </p:nvGrpSpPr>
        <p:grpSpPr>
          <a:xfrm>
            <a:off x="5883966" y="1053547"/>
            <a:ext cx="5864087" cy="1300917"/>
            <a:chOff x="1320314" y="1268215"/>
            <a:chExt cx="2000635" cy="986531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9" y="2557879"/>
            <a:ext cx="5383075" cy="400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6324400" y="264294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AF820B-8FFA-4DAA-BA35-476F01DA06DA}"/>
              </a:ext>
            </a:extLst>
          </p:cNvPr>
          <p:cNvSpPr txBox="1"/>
          <p:nvPr/>
        </p:nvSpPr>
        <p:spPr>
          <a:xfrm>
            <a:off x="6552350" y="827999"/>
            <a:ext cx="3187998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7" y="2443591"/>
            <a:ext cx="6379620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18052"/>
            <a:ext cx="6987209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A9ADF5D-72C6-4F45-BC10-61CA1CEECB63}"/>
              </a:ext>
            </a:extLst>
          </p:cNvPr>
          <p:cNvSpPr txBox="1"/>
          <p:nvPr/>
        </p:nvSpPr>
        <p:spPr>
          <a:xfrm>
            <a:off x="942474" y="2286000"/>
            <a:ext cx="4066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C6D31-CFC6-4092-BE17-271898AE2EA2}"/>
              </a:ext>
            </a:extLst>
          </p:cNvPr>
          <p:cNvSpPr txBox="1"/>
          <p:nvPr/>
        </p:nvSpPr>
        <p:spPr>
          <a:xfrm>
            <a:off x="972292" y="3727174"/>
            <a:ext cx="4066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31451"/>
              </p:ext>
            </p:extLst>
          </p:nvPr>
        </p:nvGraphicFramePr>
        <p:xfrm>
          <a:off x="1351722" y="719665"/>
          <a:ext cx="9740348" cy="51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27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4049714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  <a:gridCol w="4270607">
                  <a:extLst>
                    <a:ext uri="{9D8B030D-6E8A-4147-A177-3AD203B41FA5}">
                      <a16:colId xmlns:a16="http://schemas.microsoft.com/office/drawing/2014/main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2922104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2017312-5426-45EA-A9B2-7A90B7706E01}"/>
              </a:ext>
            </a:extLst>
          </p:cNvPr>
          <p:cNvSpPr txBox="1"/>
          <p:nvPr/>
        </p:nvSpPr>
        <p:spPr>
          <a:xfrm>
            <a:off x="7176051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2951921" y="297180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902D6E-4F8F-4AF4-92A6-1CC6340DBA24}"/>
              </a:ext>
            </a:extLst>
          </p:cNvPr>
          <p:cNvSpPr txBox="1"/>
          <p:nvPr/>
        </p:nvSpPr>
        <p:spPr>
          <a:xfrm>
            <a:off x="7126356" y="293204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2902226" y="3876261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447695-BD42-4A9F-9B9E-9A914409E89F}"/>
              </a:ext>
            </a:extLst>
          </p:cNvPr>
          <p:cNvSpPr txBox="1"/>
          <p:nvPr/>
        </p:nvSpPr>
        <p:spPr>
          <a:xfrm>
            <a:off x="6887817" y="383650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2971800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8B73364-5C23-4F37-B65C-CAF30B6B929B}"/>
              </a:ext>
            </a:extLst>
          </p:cNvPr>
          <p:cNvSpPr txBox="1"/>
          <p:nvPr/>
        </p:nvSpPr>
        <p:spPr>
          <a:xfrm>
            <a:off x="7036904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838739" y="810558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047CA-8E4E-4834-873A-255A3AB2EDD6}"/>
              </a:ext>
            </a:extLst>
          </p:cNvPr>
          <p:cNvGrpSpPr/>
          <p:nvPr/>
        </p:nvGrpSpPr>
        <p:grpSpPr>
          <a:xfrm>
            <a:off x="308113" y="2335696"/>
            <a:ext cx="4685022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9D97B3-A026-447B-8216-6E8965F196BF}"/>
                </a:ext>
              </a:extLst>
            </p:cNvPr>
            <p:cNvSpPr txBox="1"/>
            <p:nvPr/>
          </p:nvSpPr>
          <p:spPr>
            <a:xfrm>
              <a:off x="6917772" y="196377"/>
              <a:ext cx="3187998" cy="216396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D0D811E-3DA8-46C1-AAE2-395B3E485B59}"/>
              </a:ext>
            </a:extLst>
          </p:cNvPr>
          <p:cNvGrpSpPr/>
          <p:nvPr/>
        </p:nvGrpSpPr>
        <p:grpSpPr>
          <a:xfrm>
            <a:off x="4675246" y="2296634"/>
            <a:ext cx="7214905" cy="1841315"/>
            <a:chOff x="2683142" y="1196805"/>
            <a:chExt cx="5819011" cy="83099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57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3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0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33319"/>
              </p:ext>
            </p:extLst>
          </p:nvPr>
        </p:nvGraphicFramePr>
        <p:xfrm>
          <a:off x="1670699" y="999460"/>
          <a:ext cx="9089450" cy="49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58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6729692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4293704" y="2036597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4323521" y="3110023"/>
            <a:ext cx="448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4273826" y="401448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4343400" y="505809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249981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604822" y="831824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70D099-DCB8-4209-AC38-40B123FAF098}"/>
              </a:ext>
            </a:extLst>
          </p:cNvPr>
          <p:cNvGrpSpPr/>
          <p:nvPr/>
        </p:nvGrpSpPr>
        <p:grpSpPr>
          <a:xfrm>
            <a:off x="1297173" y="3678864"/>
            <a:ext cx="9622465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0706F-B4CF-4BDD-941D-6082A9656ACA}"/>
              </a:ext>
            </a:extLst>
          </p:cNvPr>
          <p:cNvGrpSpPr/>
          <p:nvPr/>
        </p:nvGrpSpPr>
        <p:grpSpPr>
          <a:xfrm>
            <a:off x="1297173" y="4476306"/>
            <a:ext cx="9622465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37E01-649F-41E9-8D48-4FA432F0A973}"/>
              </a:ext>
            </a:extLst>
          </p:cNvPr>
          <p:cNvGrpSpPr/>
          <p:nvPr/>
        </p:nvGrpSpPr>
        <p:grpSpPr>
          <a:xfrm>
            <a:off x="1318438" y="5199320"/>
            <a:ext cx="9622465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D7A8CD-6415-4EA9-91A3-2FDC72F9D0D1}"/>
              </a:ext>
            </a:extLst>
          </p:cNvPr>
          <p:cNvGrpSpPr/>
          <p:nvPr/>
        </p:nvGrpSpPr>
        <p:grpSpPr>
          <a:xfrm>
            <a:off x="1371601" y="5890437"/>
            <a:ext cx="9622465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057C07-C913-43B3-ADCB-EEA75E9D9616}"/>
              </a:ext>
            </a:extLst>
          </p:cNvPr>
          <p:cNvGrpSpPr/>
          <p:nvPr/>
        </p:nvGrpSpPr>
        <p:grpSpPr>
          <a:xfrm>
            <a:off x="1442948" y="1584253"/>
            <a:ext cx="1810616" cy="893134"/>
            <a:chOff x="2683142" y="1196805"/>
            <a:chExt cx="5819011" cy="830997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D01C51-D42D-4CD5-A083-E5940383B09E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06CC9F-7B10-4B0C-A2D3-0D8D49C9B324}"/>
              </a:ext>
            </a:extLst>
          </p:cNvPr>
          <p:cNvGrpSpPr/>
          <p:nvPr/>
        </p:nvGrpSpPr>
        <p:grpSpPr>
          <a:xfrm>
            <a:off x="4388166" y="1467295"/>
            <a:ext cx="1895676" cy="893134"/>
            <a:chOff x="2683142" y="1196805"/>
            <a:chExt cx="5819011" cy="830997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5AD4AE0-5706-458A-B43B-85D0C39BE9F0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F1E9E0-31F1-4B6E-B8A1-B3C072832165}"/>
              </a:ext>
            </a:extLst>
          </p:cNvPr>
          <p:cNvGrpSpPr/>
          <p:nvPr/>
        </p:nvGrpSpPr>
        <p:grpSpPr>
          <a:xfrm>
            <a:off x="7928807" y="1552357"/>
            <a:ext cx="1885044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5E9796-E982-4CB3-93E2-018DA807E84B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969F6C-AD23-4A40-AF38-95ACEB309FAF}"/>
              </a:ext>
            </a:extLst>
          </p:cNvPr>
          <p:cNvGrpSpPr/>
          <p:nvPr/>
        </p:nvGrpSpPr>
        <p:grpSpPr>
          <a:xfrm>
            <a:off x="3611988" y="2509287"/>
            <a:ext cx="1491640" cy="893134"/>
            <a:chOff x="2683142" y="1196805"/>
            <a:chExt cx="5819011" cy="830997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22728C-BD34-4655-9700-C6A4AF186F0C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717D77-3A53-4D9E-8120-FAD0C9210567}"/>
              </a:ext>
            </a:extLst>
          </p:cNvPr>
          <p:cNvGrpSpPr/>
          <p:nvPr/>
        </p:nvGrpSpPr>
        <p:grpSpPr>
          <a:xfrm>
            <a:off x="6387086" y="2519921"/>
            <a:ext cx="2002002" cy="893134"/>
            <a:chOff x="2683142" y="1196805"/>
            <a:chExt cx="5819011" cy="830997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63A33CD-0B57-4E24-AF0F-DA5B232BB094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61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7EC21-4082-4563-8B4F-6766BB1F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95" y="753655"/>
            <a:ext cx="262150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A6DC2-29BA-4988-B22B-7697D2C4C432}"/>
              </a:ext>
            </a:extLst>
          </p:cNvPr>
          <p:cNvSpPr txBox="1"/>
          <p:nvPr/>
        </p:nvSpPr>
        <p:spPr>
          <a:xfrm>
            <a:off x="999460" y="1956391"/>
            <a:ext cx="78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28ADC2A-5C0E-40EF-9B09-44CB29F80D9F}"/>
              </a:ext>
            </a:extLst>
          </p:cNvPr>
          <p:cNvSpPr txBox="1"/>
          <p:nvPr/>
        </p:nvSpPr>
        <p:spPr>
          <a:xfrm>
            <a:off x="1010093" y="2828260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b. Ánh nắng vàng rực trên sân trường.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4F5FD86-F22A-41D8-A79D-1688EB1E7C93}"/>
              </a:ext>
            </a:extLst>
          </p:cNvPr>
          <p:cNvSpPr txBox="1"/>
          <p:nvPr/>
        </p:nvSpPr>
        <p:spPr>
          <a:xfrm>
            <a:off x="1020726" y="3785191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c. Rừng im ắng, chỉ có tiếng suối.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143F5F9-1AD4-44DD-A48D-145C6DDBD60D}"/>
              </a:ext>
            </a:extLst>
          </p:cNvPr>
          <p:cNvSpPr txBox="1"/>
          <p:nvPr/>
        </p:nvSpPr>
        <p:spPr>
          <a:xfrm>
            <a:off x="1084522" y="4710223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d. Lên lớp 3, bạn nào cũng tự tin hơn.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275907" y="975371"/>
            <a:ext cx="9356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 1 – 2 câu</a:t>
            </a: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cảnh vật nơi em ở, có từ chỉ đặc điểm.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oogle Shape;1640;p42"/>
          <p:cNvGrpSpPr/>
          <p:nvPr/>
        </p:nvGrpSpPr>
        <p:grpSpPr>
          <a:xfrm>
            <a:off x="9983511" y="5482131"/>
            <a:ext cx="1743871" cy="1524348"/>
            <a:chOff x="7622647" y="3790677"/>
            <a:chExt cx="1302317" cy="1138378"/>
          </a:xfrm>
        </p:grpSpPr>
        <p:sp>
          <p:nvSpPr>
            <p:cNvPr id="117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Rectangle: Rounded Corners 33">
            <a:extLst>
              <a:ext uri="{FF2B5EF4-FFF2-40B4-BE49-F238E27FC236}">
                <a16:creationId xmlns:a16="http://schemas.microsoft.com/office/drawing/2014/main" id="{C5E2F0BB-85A0-403A-A6C5-5B9EB3E5B1A3}"/>
              </a:ext>
            </a:extLst>
          </p:cNvPr>
          <p:cNvSpPr/>
          <p:nvPr/>
        </p:nvSpPr>
        <p:spPr>
          <a:xfrm>
            <a:off x="1932629" y="2649973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en-US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VD: </a:t>
            </a:r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 trời giữa trưa chói lóa.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id="{F4BBF044-A6DB-45DE-A858-05743FEA21E0}"/>
              </a:ext>
            </a:extLst>
          </p:cNvPr>
          <p:cNvSpPr/>
          <p:nvPr/>
        </p:nvSpPr>
        <p:spPr>
          <a:xfrm>
            <a:off x="1996425" y="4010940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 cây trường em xanh thắm.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3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97" grpId="0" animBg="1"/>
      <p:bldP spid="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id="{4F9FAF18-E331-44E3-A325-061905228620}"/>
              </a:ext>
            </a:extLst>
          </p:cNvPr>
          <p:cNvSpPr/>
          <p:nvPr/>
        </p:nvSpPr>
        <p:spPr>
          <a:xfrm>
            <a:off x="-460555" y="1566740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175D2D"/>
          </a:solidFill>
          <a:ln w="12700" cap="flat" cmpd="sng" algn="ctr">
            <a:solidFill>
              <a:srgbClr val="20562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9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44161B-2122-4C9B-9D33-DC52C3995EF5}"/>
              </a:ext>
            </a:extLst>
          </p:cNvPr>
          <p:cNvSpPr txBox="1"/>
          <p:nvPr/>
        </p:nvSpPr>
        <p:spPr>
          <a:xfrm>
            <a:off x="299540" y="1584544"/>
            <a:ext cx="220717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4000">
                <a:solidFill>
                  <a:srgbClr val="FFFFFF"/>
                </a:solidFill>
                <a:latin typeface="UVN Dzung Dakao" panose="00000400000000000000" pitchFamily="2" charset="0"/>
              </a:rPr>
              <a:t>Luật chơi</a:t>
            </a:r>
          </a:p>
        </p:txBody>
      </p:sp>
      <p:pic>
        <p:nvPicPr>
          <p:cNvPr id="101" name="Google Shape;62;p2">
            <a:extLst>
              <a:ext uri="{FF2B5EF4-FFF2-40B4-BE49-F238E27FC236}">
                <a16:creationId xmlns:a16="http://schemas.microsoft.com/office/drawing/2014/main" id="{47BC66C7-FB42-4C4A-98E1-2C04C82D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645">
            <a:off x="2506714" y="1505713"/>
            <a:ext cx="1527724" cy="958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E70DE1-59F7-44CA-B716-7977A4C10551}"/>
              </a:ext>
            </a:extLst>
          </p:cNvPr>
          <p:cNvGrpSpPr/>
          <p:nvPr/>
        </p:nvGrpSpPr>
        <p:grpSpPr>
          <a:xfrm>
            <a:off x="694742" y="2851760"/>
            <a:ext cx="1280231" cy="994921"/>
            <a:chOff x="615911" y="2615268"/>
            <a:chExt cx="1280231" cy="9949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6FFCD1-110A-4FC2-B152-2810DA1D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1" y="2615268"/>
              <a:ext cx="994921" cy="99492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32157CA-C024-4585-B078-87273B0AE888}"/>
                </a:ext>
              </a:extLst>
            </p:cNvPr>
            <p:cNvSpPr txBox="1"/>
            <p:nvPr/>
          </p:nvSpPr>
          <p:spPr>
            <a:xfrm>
              <a:off x="716583" y="2778148"/>
              <a:ext cx="117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01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A20A299-9865-408E-828C-3FF1743C8927}"/>
              </a:ext>
            </a:extLst>
          </p:cNvPr>
          <p:cNvSpPr txBox="1"/>
          <p:nvPr/>
        </p:nvSpPr>
        <p:spPr>
          <a:xfrm>
            <a:off x="1847316" y="2684421"/>
            <a:ext cx="4364299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Chia lớp thành 2 đội: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3A5C48-B117-4DD8-BD7F-D5691BF8BAE5}"/>
              </a:ext>
            </a:extLst>
          </p:cNvPr>
          <p:cNvSpPr txBox="1"/>
          <p:nvPr/>
        </p:nvSpPr>
        <p:spPr>
          <a:xfrm>
            <a:off x="1880960" y="3194692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A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21FDE8-F7F3-496E-8AFA-DBCD0B428FCA}"/>
              </a:ext>
            </a:extLst>
          </p:cNvPr>
          <p:cNvSpPr txBox="1"/>
          <p:nvPr/>
        </p:nvSpPr>
        <p:spPr>
          <a:xfrm>
            <a:off x="1847315" y="3717910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B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CBE8068-FBDC-45F5-9469-7DA6F256B7FF}"/>
              </a:ext>
            </a:extLst>
          </p:cNvPr>
          <p:cNvGrpSpPr/>
          <p:nvPr/>
        </p:nvGrpSpPr>
        <p:grpSpPr>
          <a:xfrm>
            <a:off x="657921" y="4799988"/>
            <a:ext cx="1031743" cy="977441"/>
            <a:chOff x="642153" y="4594580"/>
            <a:chExt cx="1031743" cy="97744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1981323-F030-44A8-A0EA-D25F68C7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3" y="4594580"/>
              <a:ext cx="1031743" cy="9774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E9D2366-1D59-4960-A0D6-4ED8B65529AC}"/>
                </a:ext>
              </a:extLst>
            </p:cNvPr>
            <p:cNvSpPr txBox="1"/>
            <p:nvPr/>
          </p:nvSpPr>
          <p:spPr>
            <a:xfrm>
              <a:off x="772505" y="4698579"/>
              <a:ext cx="901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02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B8724F1C-BDE9-481C-A087-EA2D4C2C08A4}"/>
              </a:ext>
            </a:extLst>
          </p:cNvPr>
          <p:cNvSpPr txBox="1"/>
          <p:nvPr/>
        </p:nvSpPr>
        <p:spPr>
          <a:xfrm>
            <a:off x="1552354" y="4682401"/>
            <a:ext cx="1033196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Các thành viên trong đội tìm sự vật và đặc điểm có trong lớp học và viết lên bảng.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33E7E8F9-6E80-4EEC-AFF4-0470E3FEB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5" y="1166161"/>
            <a:ext cx="5249487" cy="351973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C3F6501-455F-4C31-B851-D80F6EB25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109" y="506361"/>
            <a:ext cx="4865030" cy="148755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101ACA9-1FBB-4446-B059-B7F36A69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56" y="-32691"/>
            <a:ext cx="2889754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5" grpId="0"/>
      <p:bldP spid="106" grpId="0"/>
      <p:bldP spid="107" grpId="0"/>
      <p:bldP spid="1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3" y="124776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02" y="126730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36255" y="3067943"/>
            <a:ext cx="1522627" cy="184200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16" y="1491516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7192" y="2795167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209435" y="2512792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5536734" y="2989460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2" action="ppaction://hlinksldjump"/>
            <a:extLst>
              <a:ext uri="{FF2B5EF4-FFF2-40B4-BE49-F238E27FC236}">
                <a16:creationId xmlns:a16="http://schemas.microsoft.com/office/drawing/2014/main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2" y="575104"/>
            <a:ext cx="777069" cy="764880"/>
          </a:xfrm>
          <a:prstGeom prst="rect">
            <a:avLst/>
          </a:prstGeom>
        </p:spPr>
      </p:pic>
      <p:pic>
        <p:nvPicPr>
          <p:cNvPr id="114" name="3">
            <a:hlinkClick r:id="rId34" action="ppaction://hlinksldjump"/>
            <a:extLst>
              <a:ext uri="{FF2B5EF4-FFF2-40B4-BE49-F238E27FC236}">
                <a16:creationId xmlns:a16="http://schemas.microsoft.com/office/drawing/2014/main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8" y="553685"/>
            <a:ext cx="795660" cy="786299"/>
          </a:xfrm>
          <a:prstGeom prst="rect">
            <a:avLst/>
          </a:prstGeom>
        </p:spPr>
      </p:pic>
      <p:pic>
        <p:nvPicPr>
          <p:cNvPr id="115" name="Picture 114">
            <a:hlinkClick r:id="rId36" action="ppaction://hlinksldjump"/>
            <a:extLst>
              <a:ext uri="{FF2B5EF4-FFF2-40B4-BE49-F238E27FC236}">
                <a16:creationId xmlns:a16="http://schemas.microsoft.com/office/drawing/2014/main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3" y="562791"/>
            <a:ext cx="783361" cy="777193"/>
          </a:xfrm>
          <a:prstGeom prst="rect">
            <a:avLst/>
          </a:prstGeom>
        </p:spPr>
      </p:pic>
      <p:pic>
        <p:nvPicPr>
          <p:cNvPr id="116" name="Picture 115">
            <a:hlinkClick r:id="rId38" action="ppaction://hlinksldjump"/>
            <a:extLst>
              <a:ext uri="{FF2B5EF4-FFF2-40B4-BE49-F238E27FC236}">
                <a16:creationId xmlns:a16="http://schemas.microsoft.com/office/drawing/2014/main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4" y="584338"/>
            <a:ext cx="767688" cy="755646"/>
          </a:xfrm>
          <a:prstGeom prst="rect">
            <a:avLst/>
          </a:prstGeom>
        </p:spPr>
      </p:pic>
      <p:pic>
        <p:nvPicPr>
          <p:cNvPr id="117" name="2">
            <a:hlinkClick r:id="rId40" action="ppaction://hlinksldjump"/>
            <a:extLst>
              <a:ext uri="{FF2B5EF4-FFF2-40B4-BE49-F238E27FC236}">
                <a16:creationId xmlns:a16="http://schemas.microsoft.com/office/drawing/2014/main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73" y="587416"/>
            <a:ext cx="764561" cy="752568"/>
          </a:xfrm>
          <a:prstGeom prst="rect">
            <a:avLst/>
          </a:prstGeom>
        </p:spPr>
      </p:pic>
      <p:pic>
        <p:nvPicPr>
          <p:cNvPr id="118" name="Picture 117">
            <a:hlinkClick r:id="rId42" action="ppaction://hlinksldjump"/>
            <a:extLst>
              <a:ext uri="{FF2B5EF4-FFF2-40B4-BE49-F238E27FC236}">
                <a16:creationId xmlns:a16="http://schemas.microsoft.com/office/drawing/2014/main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4" y="599728"/>
            <a:ext cx="749068" cy="740256"/>
          </a:xfrm>
          <a:prstGeom prst="rect">
            <a:avLst/>
          </a:prstGeom>
        </p:spPr>
      </p:pic>
      <p:pic>
        <p:nvPicPr>
          <p:cNvPr id="119" name="Picture 118">
            <a:hlinkClick r:id="rId44" action="ppaction://hlinksldjump"/>
            <a:extLst>
              <a:ext uri="{FF2B5EF4-FFF2-40B4-BE49-F238E27FC236}">
                <a16:creationId xmlns:a16="http://schemas.microsoft.com/office/drawing/2014/main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27" y="584338"/>
            <a:ext cx="761643" cy="755646"/>
          </a:xfrm>
          <a:prstGeom prst="rect">
            <a:avLst/>
          </a:prstGeom>
        </p:spPr>
      </p:pic>
      <p:pic>
        <p:nvPicPr>
          <p:cNvPr id="120" name="1">
            <a:hlinkClick r:id="rId46" action="ppaction://hlinksldjump"/>
            <a:extLst>
              <a:ext uri="{FF2B5EF4-FFF2-40B4-BE49-F238E27FC236}">
                <a16:creationId xmlns:a16="http://schemas.microsoft.com/office/drawing/2014/main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8" y="556636"/>
            <a:ext cx="792710" cy="783348"/>
          </a:xfrm>
          <a:prstGeom prst="rect">
            <a:avLst/>
          </a:prstGeom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" y="137583"/>
            <a:ext cx="12024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532</Words>
  <Application>Microsoft Office PowerPoint</Application>
  <PresentationFormat>Màn hình rộng</PresentationFormat>
  <Paragraphs>82</Paragraphs>
  <Slides>23</Slides>
  <Notes>13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UVN Dzung Dakao</vt:lpstr>
      <vt:lpstr>字魂80号-萌趣小鱼体</vt:lpstr>
      <vt:lpstr>1_Cute Chicks Newsletter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48</cp:revision>
  <dcterms:created xsi:type="dcterms:W3CDTF">2022-09-19T05:24:27Z</dcterms:created>
  <dcterms:modified xsi:type="dcterms:W3CDTF">2025-01-03T01:20:06Z</dcterms:modified>
</cp:coreProperties>
</file>