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9" r:id="rId3"/>
    <p:sldId id="260" r:id="rId4"/>
    <p:sldId id="261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3" r:id="rId14"/>
    <p:sldId id="284" r:id="rId15"/>
    <p:sldId id="262" r:id="rId16"/>
    <p:sldId id="263" r:id="rId17"/>
    <p:sldId id="285" r:id="rId18"/>
    <p:sldId id="286" r:id="rId19"/>
    <p:sldId id="264" r:id="rId20"/>
    <p:sldId id="265" r:id="rId21"/>
    <p:sldId id="287" r:id="rId22"/>
    <p:sldId id="288" r:id="rId23"/>
    <p:sldId id="266" r:id="rId24"/>
    <p:sldId id="267" r:id="rId25"/>
    <p:sldId id="289" r:id="rId26"/>
    <p:sldId id="268" r:id="rId27"/>
    <p:sldId id="269" r:id="rId28"/>
    <p:sldId id="270" r:id="rId29"/>
    <p:sldId id="271" r:id="rId30"/>
    <p:sldId id="273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3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2/4/2025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20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08" r:id="rId2"/>
    <p:sldLayoutId id="214748370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11.png"/><Relationship Id="rId2" Type="http://schemas.openxmlformats.org/officeDocument/2006/relationships/image" Target="../media/image7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16.jpe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11.png"/><Relationship Id="rId2" Type="http://schemas.openxmlformats.org/officeDocument/2006/relationships/image" Target="../media/image7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16.jpe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slide" Target="slide24.xml"/><Relationship Id="rId18" Type="http://schemas.openxmlformats.org/officeDocument/2006/relationships/image" Target="../media/image15.gi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23.xml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slide" Target="slide20.xml"/><Relationship Id="rId5" Type="http://schemas.openxmlformats.org/officeDocument/2006/relationships/image" Target="../media/image8.png"/><Relationship Id="rId15" Type="http://schemas.openxmlformats.org/officeDocument/2006/relationships/slide" Target="slide27.xml"/><Relationship Id="rId10" Type="http://schemas.openxmlformats.org/officeDocument/2006/relationships/image" Target="../media/image19.svg"/><Relationship Id="rId19" Type="http://schemas.openxmlformats.org/officeDocument/2006/relationships/image" Target="../media/image44.gif"/><Relationship Id="rId4" Type="http://schemas.openxmlformats.org/officeDocument/2006/relationships/image" Target="../media/image13.svg"/><Relationship Id="rId9" Type="http://schemas.openxmlformats.org/officeDocument/2006/relationships/image" Target="../media/image10.png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44.gif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45.gif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15.gif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46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18" Type="http://schemas.openxmlformats.org/officeDocument/2006/relationships/image" Target="../media/image12.gif"/><Relationship Id="rId3" Type="http://schemas.openxmlformats.org/officeDocument/2006/relationships/slide" Target="slide20.xml"/><Relationship Id="rId21" Type="http://schemas.openxmlformats.org/officeDocument/2006/relationships/image" Target="../media/image15.gif"/><Relationship Id="rId7" Type="http://schemas.openxmlformats.org/officeDocument/2006/relationships/image" Target="../media/image7.png"/><Relationship Id="rId12" Type="http://schemas.openxmlformats.org/officeDocument/2006/relationships/image" Target="../media/image17.svg"/><Relationship Id="rId17" Type="http://schemas.openxmlformats.org/officeDocument/2006/relationships/image" Target="../media/image21.svg"/><Relationship Id="rId2" Type="http://schemas.openxmlformats.org/officeDocument/2006/relationships/image" Target="../media/image6.gif"/><Relationship Id="rId16" Type="http://schemas.openxmlformats.org/officeDocument/2006/relationships/image" Target="../media/image11.png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image" Target="../media/image9.png"/><Relationship Id="rId5" Type="http://schemas.openxmlformats.org/officeDocument/2006/relationships/slide" Target="slide24.xml"/><Relationship Id="rId15" Type="http://schemas.openxmlformats.org/officeDocument/2006/relationships/slide" Target="slide27.xml"/><Relationship Id="rId10" Type="http://schemas.openxmlformats.org/officeDocument/2006/relationships/image" Target="../media/image15.svg"/><Relationship Id="rId19" Type="http://schemas.openxmlformats.org/officeDocument/2006/relationships/image" Target="../media/image13.gif"/><Relationship Id="rId4" Type="http://schemas.openxmlformats.org/officeDocument/2006/relationships/slide" Target="slide23.xml"/><Relationship Id="rId9" Type="http://schemas.openxmlformats.org/officeDocument/2006/relationships/image" Target="../media/image8.png"/><Relationship Id="rId1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46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24.xml"/><Relationship Id="rId18" Type="http://schemas.openxmlformats.org/officeDocument/2006/relationships/image" Target="../media/image13.gif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0.xml"/><Relationship Id="rId5" Type="http://schemas.openxmlformats.org/officeDocument/2006/relationships/image" Target="../media/image15.svg"/><Relationship Id="rId15" Type="http://schemas.openxmlformats.org/officeDocument/2006/relationships/slide" Target="slide27.xml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13.gif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1.png"/><Relationship Id="rId10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11.png"/><Relationship Id="rId2" Type="http://schemas.openxmlformats.org/officeDocument/2006/relationships/image" Target="../media/image7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16.jpe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48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audio" Target="../media/audio1.wav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audio" Target="../media/audio2.wav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13.svg"/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.xml"/><Relationship Id="rId4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11.png"/><Relationship Id="rId2" Type="http://schemas.openxmlformats.org/officeDocument/2006/relationships/image" Target="../media/image7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16.jpeg"/><Relationship Id="rId4" Type="http://schemas.openxmlformats.org/officeDocument/2006/relationships/image" Target="../media/image8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image" Target="../media/image24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6.xml"/><Relationship Id="rId17" Type="http://schemas.openxmlformats.org/officeDocument/2006/relationships/slide" Target="slide24.xml"/><Relationship Id="rId2" Type="http://schemas.openxmlformats.org/officeDocument/2006/relationships/image" Target="../media/image23.png"/><Relationship Id="rId16" Type="http://schemas.microsoft.com/office/2007/relationships/hdphoto" Target="../media/hdphoto5.wdp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slide" Target="slide15.xml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26.png"/><Relationship Id="rId14" Type="http://schemas.openxmlformats.org/officeDocument/2006/relationships/slide" Target="slide20.xml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4 547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  <a:endParaRPr kumimoji="0" lang="en-US" sz="6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1619</TotalTime>
  <Words>753</Words>
  <Application>Microsoft Office PowerPoint</Application>
  <PresentationFormat>Widescreen</PresentationFormat>
  <Paragraphs>171</Paragraphs>
  <Slides>31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맑은 고딕</vt:lpstr>
      <vt:lpstr>#9Slide07 HoneyCream</vt:lpstr>
      <vt:lpstr>Arial</vt:lpstr>
      <vt:lpstr>Calibri</vt:lpstr>
      <vt:lpstr>Calibri Light</vt:lpstr>
      <vt:lpstr>Cambria</vt:lpstr>
      <vt:lpstr>等线</vt:lpstr>
      <vt:lpstr>SVN-Newton</vt:lpstr>
      <vt:lpstr>Tahoma</vt:lpstr>
      <vt:lpstr>Times New Roman</vt:lpstr>
      <vt:lpstr>UTM Brewers KT</vt:lpstr>
      <vt:lpstr>UTM Thanh Nhac TL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Windows 10</cp:lastModifiedBy>
  <cp:revision>16</cp:revision>
  <dcterms:created xsi:type="dcterms:W3CDTF">2023-11-22T14:45:48Z</dcterms:created>
  <dcterms:modified xsi:type="dcterms:W3CDTF">2025-02-04T10:53:43Z</dcterms:modified>
</cp:coreProperties>
</file>