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26"/>
  </p:notesMasterIdLst>
  <p:sldIdLst>
    <p:sldId id="470" r:id="rId13"/>
    <p:sldId id="505" r:id="rId14"/>
    <p:sldId id="513" r:id="rId15"/>
    <p:sldId id="294" r:id="rId16"/>
    <p:sldId id="514" r:id="rId17"/>
    <p:sldId id="515" r:id="rId18"/>
    <p:sldId id="516" r:id="rId19"/>
    <p:sldId id="517" r:id="rId20"/>
    <p:sldId id="524" r:id="rId21"/>
    <p:sldId id="295" r:id="rId22"/>
    <p:sldId id="525" r:id="rId23"/>
    <p:sldId id="526" r:id="rId24"/>
    <p:sldId id="528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3" d="100"/>
          <a:sy n="63" d="100"/>
        </p:scale>
        <p:origin x="796" y="6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5392</TotalTime>
  <Words>288</Words>
  <Application>Microsoft Office PowerPoint</Application>
  <PresentationFormat>Custom</PresentationFormat>
  <Paragraphs>29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42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Thuy Linhh</cp:lastModifiedBy>
  <cp:revision>3242</cp:revision>
  <dcterms:created xsi:type="dcterms:W3CDTF">2015-12-01T09:06:39Z</dcterms:created>
  <dcterms:modified xsi:type="dcterms:W3CDTF">2025-09-15T05:03:04Z</dcterms:modified>
</cp:coreProperties>
</file>