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276" r:id="rId3"/>
    <p:sldId id="291" r:id="rId4"/>
    <p:sldId id="263" r:id="rId5"/>
    <p:sldId id="293" r:id="rId6"/>
    <p:sldId id="283" r:id="rId7"/>
    <p:sldId id="259" r:id="rId8"/>
    <p:sldId id="284" r:id="rId9"/>
    <p:sldId id="289" r:id="rId10"/>
    <p:sldId id="290" r:id="rId11"/>
    <p:sldId id="288" r:id="rId12"/>
    <p:sldId id="282" r:id="rId13"/>
  </p:sldIdLst>
  <p:sldSz cx="18288000" cy="10287000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#9Slide07 HoneyCream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  <p:embeddedFont>
      <p:font typeface="#9Slide03 Arima Madurai Black" panose="020B0604020202020204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A04BB-DBD1-4896-A7DB-14611AEFCE8B}" v="473" dt="2024-03-31T03:48:32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4614" autoAdjust="0"/>
  </p:normalViewPr>
  <p:slideViewPr>
    <p:cSldViewPr>
      <p:cViewPr varScale="1">
        <p:scale>
          <a:sx n="45" d="100"/>
          <a:sy n="45" d="100"/>
        </p:scale>
        <p:origin x="6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04/30/2025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chú</a:t>
            </a:r>
            <a:r>
              <a:rPr lang="en-GB" baseline="0" dirty="0"/>
              <a:t> </a:t>
            </a:r>
            <a:r>
              <a:rPr lang="en-GB" baseline="0" dirty="0" err="1"/>
              <a:t>mèo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đám</a:t>
            </a:r>
            <a:r>
              <a:rPr lang="en-GB" baseline="0" dirty="0"/>
              <a:t> </a:t>
            </a:r>
            <a:r>
              <a:rPr lang="en-GB" baseline="0" dirty="0" err="1"/>
              <a:t>mây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0F16F-FC09-4BBF-B13F-5A206FB81B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0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927" y="5810254"/>
            <a:ext cx="26711828" cy="4009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852" y="10598727"/>
            <a:ext cx="21997977" cy="4779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4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3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8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7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2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83619" y="749017"/>
            <a:ext cx="7070779" cy="1595870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3" y="749017"/>
            <a:ext cx="20688573" cy="159587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8288000" y="-278857"/>
            <a:ext cx="2264640" cy="2336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8288000" y="7950365"/>
            <a:ext cx="2264640" cy="233663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9733003"/>
            <a:ext cx="15199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0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14" y="12018822"/>
            <a:ext cx="26711828" cy="3714750"/>
          </a:xfrm>
          <a:prstGeom prst="rect">
            <a:avLst/>
          </a:prstGeom>
        </p:spPr>
        <p:txBody>
          <a:bodyPr anchor="t"/>
          <a:lstStyle>
            <a:lvl1pPr algn="l">
              <a:defRPr sz="1090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414" y="7927403"/>
            <a:ext cx="26711828" cy="4091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1pPr>
            <a:lvl2pPr marL="1246922" indent="0">
              <a:buNone/>
              <a:defRPr sz="4909">
                <a:solidFill>
                  <a:schemeClr val="tx1">
                    <a:tint val="75000"/>
                  </a:schemeClr>
                </a:solidFill>
              </a:defRPr>
            </a:lvl2pPr>
            <a:lvl3pPr marL="2493843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40765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4pPr>
            <a:lvl5pPr marL="4987686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5pPr>
            <a:lvl6pPr marL="6234608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6pPr>
            <a:lvl7pPr marL="7481529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7pPr>
            <a:lvl8pPr marL="8728451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8pPr>
            <a:lvl9pPr marL="9975372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285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4722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87" y="4186672"/>
            <a:ext cx="13885132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287" y="5931477"/>
            <a:ext cx="13885132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63812" y="4186672"/>
            <a:ext cx="13890586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63812" y="5931477"/>
            <a:ext cx="13890586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7" y="744682"/>
            <a:ext cx="10338832" cy="3169227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570" y="744686"/>
            <a:ext cx="17567828" cy="15963035"/>
          </a:xfrm>
          <a:prstGeom prst="rect">
            <a:avLst/>
          </a:prstGeom>
        </p:spPr>
        <p:txBody>
          <a:bodyPr/>
          <a:lstStyle>
            <a:lvl1pPr>
              <a:defRPr sz="8727"/>
            </a:lvl1pPr>
            <a:lvl2pPr>
              <a:defRPr sz="7636"/>
            </a:lvl2pPr>
            <a:lvl3pPr>
              <a:defRPr sz="6546"/>
            </a:lvl3pPr>
            <a:lvl4pPr>
              <a:defRPr sz="5455"/>
            </a:lvl4pPr>
            <a:lvl5pPr>
              <a:defRPr sz="5455"/>
            </a:lvl5pPr>
            <a:lvl6pPr>
              <a:defRPr sz="5455"/>
            </a:lvl6pPr>
            <a:lvl7pPr>
              <a:defRPr sz="5455"/>
            </a:lvl7pPr>
            <a:lvl8pPr>
              <a:defRPr sz="5455"/>
            </a:lvl8pPr>
            <a:lvl9pPr>
              <a:defRPr sz="54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287" y="3913913"/>
            <a:ext cx="10338832" cy="12793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52" y="13092546"/>
            <a:ext cx="18855409" cy="1545649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9652" y="1671204"/>
            <a:ext cx="18855409" cy="11222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27"/>
            </a:lvl1pPr>
            <a:lvl2pPr marL="1246922" indent="0">
              <a:buNone/>
              <a:defRPr sz="7636"/>
            </a:lvl2pPr>
            <a:lvl3pPr marL="2493843" indent="0">
              <a:buNone/>
              <a:defRPr sz="6546"/>
            </a:lvl3pPr>
            <a:lvl4pPr marL="3740765" indent="0">
              <a:buNone/>
              <a:defRPr sz="5455"/>
            </a:lvl4pPr>
            <a:lvl5pPr marL="4987686" indent="0">
              <a:buNone/>
              <a:defRPr sz="5455"/>
            </a:lvl5pPr>
            <a:lvl6pPr marL="6234608" indent="0">
              <a:buNone/>
              <a:defRPr sz="5455"/>
            </a:lvl6pPr>
            <a:lvl7pPr marL="7481529" indent="0">
              <a:buNone/>
              <a:defRPr sz="5455"/>
            </a:lvl7pPr>
            <a:lvl8pPr marL="8728451" indent="0">
              <a:buNone/>
              <a:defRPr sz="5455"/>
            </a:lvl8pPr>
            <a:lvl9pPr marL="9975372" indent="0">
              <a:buNone/>
              <a:defRPr sz="54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652" y="14638195"/>
            <a:ext cx="18855409" cy="219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3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1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microsoft.com/office/2007/relationships/hdphoto" Target="../media/hdphoto1.wdp"/><Relationship Id="rId19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openxmlformats.org/officeDocument/2006/relationships/image" Target="../media/image11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4.png"/><Relationship Id="rId18" Type="http://schemas.microsoft.com/office/2007/relationships/hdphoto" Target="../media/hdphoto4.wdp"/><Relationship Id="rId3" Type="http://schemas.openxmlformats.org/officeDocument/2006/relationships/audio" Target="../media/audio1.wav"/><Relationship Id="rId21" Type="http://schemas.microsoft.com/office/2007/relationships/hdphoto" Target="../media/hdphoto5.wdp"/><Relationship Id="rId7" Type="http://schemas.openxmlformats.org/officeDocument/2006/relationships/image" Target="../media/image30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12.png"/><Relationship Id="rId5" Type="http://schemas.openxmlformats.org/officeDocument/2006/relationships/image" Target="../media/image28.png"/><Relationship Id="rId15" Type="http://schemas.openxmlformats.org/officeDocument/2006/relationships/image" Target="../media/image25.png"/><Relationship Id="rId10" Type="http://schemas.microsoft.com/office/2007/relationships/hdphoto" Target="../media/hdphoto6.wdp"/><Relationship Id="rId19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23.png"/><Relationship Id="rId14" Type="http://schemas.microsoft.com/office/2007/relationships/hdphoto" Target="../media/hdphoto7.wdp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6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microsoft.com/office/2007/relationships/hdphoto" Target="../media/hdphoto5.wdp"/><Relationship Id="rId7" Type="http://schemas.openxmlformats.org/officeDocument/2006/relationships/image" Target="../media/image38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10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12.png"/><Relationship Id="rId5" Type="http://schemas.openxmlformats.org/officeDocument/2006/relationships/image" Target="../media/image36.png"/><Relationship Id="rId15" Type="http://schemas.openxmlformats.org/officeDocument/2006/relationships/image" Target="../media/image27.png"/><Relationship Id="rId10" Type="http://schemas.microsoft.com/office/2007/relationships/hdphoto" Target="../media/hdphoto6.wdp"/><Relationship Id="rId19" Type="http://schemas.openxmlformats.org/officeDocument/2006/relationships/image" Target="../media/image15.png"/><Relationship Id="rId4" Type="http://schemas.openxmlformats.org/officeDocument/2006/relationships/image" Target="../media/image35.png"/><Relationship Id="rId9" Type="http://schemas.openxmlformats.org/officeDocument/2006/relationships/image" Target="../media/image23.png"/><Relationship Id="rId14" Type="http://schemas.microsoft.com/office/2007/relationships/hdphoto" Target="../media/hdphoto9.wdp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5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9017" y="750192"/>
            <a:ext cx="12218983" cy="580069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40585"/>
            <a:ext cx="2026054" cy="2026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F1709-3E71-DB47-B5C2-8AF8B03A4D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768"/>
          <a:stretch/>
        </p:blipFill>
        <p:spPr>
          <a:xfrm>
            <a:off x="5867400" y="1462966"/>
            <a:ext cx="17443752" cy="3650901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EB88-F0C1-B9CF-D5FB-C6E8B5A12D85}"/>
              </a:ext>
            </a:extLst>
          </p:cNvPr>
          <p:cNvSpPr txBox="1"/>
          <p:nvPr/>
        </p:nvSpPr>
        <p:spPr>
          <a:xfrm>
            <a:off x="11201400" y="523663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Trang 92</a:t>
            </a:r>
            <a:endParaRPr lang="en-SG" sz="4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29790" y="-14033"/>
            <a:ext cx="17634626" cy="3175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584" y="-49609"/>
                <a:ext cx="16090994" cy="289795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5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Lexend Medium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84" y="-49609"/>
                <a:ext cx="16090994" cy="2897952"/>
              </a:xfrm>
              <a:prstGeom prst="rect">
                <a:avLst/>
              </a:prstGeom>
              <a:blipFill>
                <a:blip r:embed="rId2"/>
                <a:stretch>
                  <a:fillRect l="-1819" r="-1819" b="-187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862383" y="5570821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0" y="6030640"/>
            <a:ext cx="2850017" cy="4263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1E620-6A21-43C5-CFEF-BD56BE540171}"/>
              </a:ext>
            </a:extLst>
          </p:cNvPr>
          <p:cNvSpPr txBox="1"/>
          <p:nvPr/>
        </p:nvSpPr>
        <p:spPr>
          <a:xfrm>
            <a:off x="112816" y="3384202"/>
            <a:ext cx="12196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3384202"/>
                <a:ext cx="13258800" cy="58795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7200" b="1" u="sng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7200" b="1" u="sng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7200" b="1" u="sng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12 (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12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endParaRPr lang="en-US" sz="7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4202"/>
                <a:ext cx="13258800" cy="5879558"/>
              </a:xfrm>
              <a:prstGeom prst="rect">
                <a:avLst/>
              </a:prstGeom>
              <a:blipFill>
                <a:blip r:embed="rId5"/>
                <a:stretch>
                  <a:fillRect l="-872" t="-2062" r="-3303" b="-7216"/>
                </a:stretch>
              </a:blipFill>
              <a:ln w="28575">
                <a:solidFill>
                  <a:schemeClr val="tx1"/>
                </a:solidFill>
                <a:prstDash val="dash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9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200" y="692142"/>
            <a:ext cx="12929390" cy="620395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673" y="906955"/>
            <a:ext cx="2026054" cy="2026054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555437"/>
            <a:ext cx="19224357" cy="57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510855" y="-15402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5A603-BF10-994E-BA26-5E0D98783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534" y="571500"/>
            <a:ext cx="12510104" cy="53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4"/>
              <p:cNvSpPr/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6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4"/>
              <p:cNvSpPr/>
              <p:nvPr/>
            </p:nvSpPr>
            <p:spPr>
              <a:xfrm>
                <a:off x="2436125" y="6594571"/>
                <a:ext cx="5220269" cy="178306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6594571"/>
                <a:ext cx="5220269" cy="17830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4"/>
              <p:cNvSpPr/>
              <p:nvPr/>
            </p:nvSpPr>
            <p:spPr>
              <a:xfrm>
                <a:off x="10727138" y="4114305"/>
                <a:ext cx="5220269" cy="175518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4114305"/>
                <a:ext cx="5220269" cy="175518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4"/>
              <p:cNvSpPr/>
              <p:nvPr/>
            </p:nvSpPr>
            <p:spPr>
              <a:xfrm>
                <a:off x="2436125" y="4399826"/>
                <a:ext cx="5220269" cy="178306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4399826"/>
                <a:ext cx="5220269" cy="17830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4"/>
              <p:cNvSpPr/>
              <p:nvPr/>
            </p:nvSpPr>
            <p:spPr>
              <a:xfrm>
                <a:off x="10727138" y="6751756"/>
                <a:ext cx="5220269" cy="167956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6751756"/>
                <a:ext cx="5220269" cy="167956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81" y="6360962"/>
            <a:ext cx="1596791" cy="1596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67" y="4006026"/>
            <a:ext cx="1970078" cy="1838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54" y="4077615"/>
            <a:ext cx="1970078" cy="1838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67" y="6594571"/>
            <a:ext cx="1970078" cy="1838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1284136" y="3313680"/>
            <a:ext cx="2619566" cy="3114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2096411" y="6442114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8622" y="6345156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4"/>
              <p:cNvSpPr/>
              <p:nvPr/>
            </p:nvSpPr>
            <p:spPr>
              <a:xfrm>
                <a:off x="2436125" y="495300"/>
                <a:ext cx="13511282" cy="275969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9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9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9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9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495300"/>
                <a:ext cx="13511282" cy="275969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4"/>
          <p:cNvSpPr/>
          <p:nvPr/>
        </p:nvSpPr>
        <p:spPr>
          <a:xfrm>
            <a:off x="1676401" y="4328239"/>
            <a:ext cx="5979994" cy="165394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000" b="1" dirty="0">
                <a:solidFill>
                  <a:srgbClr val="70AD47">
                    <a:lumMod val="50000"/>
                  </a:srgbClr>
                </a:solidFill>
                <a:latin typeface="UTM Avo" panose="02040603050506020204" pitchFamily="18" charset="0"/>
              </a:rPr>
              <a:t>3</a:t>
            </a:r>
            <a:endParaRPr lang="en-GB" sz="9000" b="1" dirty="0">
              <a:solidFill>
                <a:srgbClr val="70AD47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4"/>
              <p:cNvSpPr/>
              <p:nvPr/>
            </p:nvSpPr>
            <p:spPr>
              <a:xfrm>
                <a:off x="10727138" y="3548061"/>
                <a:ext cx="5503462" cy="27280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3548061"/>
                <a:ext cx="5503462" cy="272802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4"/>
              <p:cNvSpPr/>
              <p:nvPr/>
            </p:nvSpPr>
            <p:spPr>
              <a:xfrm>
                <a:off x="2058486" y="6927331"/>
                <a:ext cx="6323514" cy="235157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486" y="6927331"/>
                <a:ext cx="6323514" cy="2351570"/>
              </a:xfrm>
              <a:prstGeom prst="roundRect">
                <a:avLst/>
              </a:prstGeom>
              <a:blipFill>
                <a:blip r:embed="rId7"/>
                <a:stretch>
                  <a:fillRect b="-4092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4"/>
              <p:cNvSpPr/>
              <p:nvPr/>
            </p:nvSpPr>
            <p:spPr>
              <a:xfrm>
                <a:off x="10837087" y="6780848"/>
                <a:ext cx="5392427" cy="225628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087" y="6780848"/>
                <a:ext cx="5392427" cy="2256285"/>
              </a:xfrm>
              <a:prstGeom prst="roundRect">
                <a:avLst/>
              </a:prstGeom>
              <a:blipFill>
                <a:blip r:embed="rId8"/>
                <a:stretch>
                  <a:fillRect b="-6400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65" y="4124810"/>
            <a:ext cx="2435117" cy="1857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140" y="3950656"/>
            <a:ext cx="2196443" cy="20500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35" y="6974973"/>
            <a:ext cx="2067459" cy="22562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611" y="6345156"/>
            <a:ext cx="2259324" cy="21087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370058" y="3586366"/>
            <a:ext cx="2619566" cy="3114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1259738" y="6631376"/>
            <a:ext cx="1859637" cy="24440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3483" y="6695440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4"/>
              <p:cNvSpPr/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6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4"/>
              <p:cNvSpPr/>
              <p:nvPr/>
            </p:nvSpPr>
            <p:spPr>
              <a:xfrm>
                <a:off x="10029834" y="4288654"/>
                <a:ext cx="7317038" cy="18573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34" y="4288654"/>
                <a:ext cx="7317038" cy="18573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4"/>
              <p:cNvSpPr/>
              <p:nvPr/>
            </p:nvSpPr>
            <p:spPr>
              <a:xfrm>
                <a:off x="1407425" y="4328170"/>
                <a:ext cx="7317038" cy="177400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5" y="4328170"/>
                <a:ext cx="7317038" cy="17740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4"/>
              <p:cNvSpPr/>
              <p:nvPr/>
            </p:nvSpPr>
            <p:spPr>
              <a:xfrm>
                <a:off x="1407425" y="6543016"/>
                <a:ext cx="7317038" cy="187464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5" y="6543016"/>
                <a:ext cx="7317038" cy="18746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4"/>
              <p:cNvSpPr/>
              <p:nvPr/>
            </p:nvSpPr>
            <p:spPr>
              <a:xfrm>
                <a:off x="9927599" y="6597233"/>
                <a:ext cx="7317038" cy="2032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599" y="6597233"/>
                <a:ext cx="7317038" cy="203241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420" y="3558740"/>
            <a:ext cx="1857375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14" y="4377651"/>
            <a:ext cx="2034035" cy="1898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40" y="6325567"/>
            <a:ext cx="2008547" cy="187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759" y="6185548"/>
            <a:ext cx="1990583" cy="185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326915" y="3470837"/>
            <a:ext cx="2619566" cy="3114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9235049" y="3130307"/>
            <a:ext cx="1794633" cy="317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1062239" y="6185548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9097817" y="6102174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084675" y="1905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CDAED-D745-5B45-8F2A-3585BE96A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172" y="419896"/>
            <a:ext cx="13638467" cy="58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3"/>
          <p:cNvGrpSpPr/>
          <p:nvPr/>
        </p:nvGrpSpPr>
        <p:grpSpPr>
          <a:xfrm>
            <a:off x="97785" y="1079169"/>
            <a:ext cx="11076303" cy="2616531"/>
            <a:chOff x="-703127" y="434400"/>
            <a:chExt cx="1600293" cy="1531890"/>
          </a:xfrm>
        </p:grpSpPr>
        <p:sp>
          <p:nvSpPr>
            <p:cNvPr id="22" name="Freeform 14"/>
            <p:cNvSpPr/>
            <p:nvPr/>
          </p:nvSpPr>
          <p:spPr>
            <a:xfrm>
              <a:off x="-703127" y="434400"/>
              <a:ext cx="1600293" cy="1531890"/>
            </a:xfrm>
            <a:custGeom>
              <a:avLst/>
              <a:gdLst/>
              <a:ahLst/>
              <a:cxnLst/>
              <a:rect l="l" t="t" r="r" b="b"/>
              <a:pathLst>
                <a:path w="1600293" h="153189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38" name="Google Shape;1270;p44"/>
          <p:cNvSpPr txBox="1">
            <a:spLocks/>
          </p:cNvSpPr>
          <p:nvPr/>
        </p:nvSpPr>
        <p:spPr>
          <a:xfrm>
            <a:off x="838200" y="60254"/>
            <a:ext cx="7162800" cy="8859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1.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Tính rồi rút gọn.</a:t>
            </a:r>
          </a:p>
        </p:txBody>
      </p:sp>
      <p:sp>
        <p:nvSpPr>
          <p:cNvPr id="71" name="Google Shape;1332;p44"/>
          <p:cNvSpPr/>
          <p:nvPr/>
        </p:nvSpPr>
        <p:spPr>
          <a:xfrm>
            <a:off x="10411855" y="454208"/>
            <a:ext cx="179712" cy="624961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32" y="1526326"/>
                <a:ext cx="16754168" cy="88597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8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endParaRPr lang="en-US" sz="8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2" y="1526326"/>
                <a:ext cx="16754168" cy="885971"/>
              </a:xfrm>
              <a:prstGeom prst="rect">
                <a:avLst/>
              </a:prstGeom>
              <a:blipFill>
                <a:blip r:embed="rId2"/>
                <a:stretch>
                  <a:fillRect l="-1783" b="-1452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/>
              <p:nvPr/>
            </p:nvSpPr>
            <p:spPr>
              <a:xfrm>
                <a:off x="4011556" y="1571185"/>
                <a:ext cx="776037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556" y="1571185"/>
                <a:ext cx="7760379" cy="1870577"/>
              </a:xfrm>
              <a:prstGeom prst="rect">
                <a:avLst/>
              </a:prstGeom>
              <a:blipFill>
                <a:blip r:embed="rId3"/>
                <a:stretch>
                  <a:fillRect l="-6677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/>
              <p:nvPr/>
            </p:nvSpPr>
            <p:spPr>
              <a:xfrm>
                <a:off x="71845" y="3865125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vi-VN" sz="8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" y="3865125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4733" t="-2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/>
              <p:nvPr/>
            </p:nvSpPr>
            <p:spPr>
              <a:xfrm>
                <a:off x="3887571" y="3924300"/>
                <a:ext cx="716142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71" y="3924300"/>
                <a:ext cx="7161429" cy="1870577"/>
              </a:xfrm>
              <a:prstGeom prst="rect">
                <a:avLst/>
              </a:prstGeom>
              <a:blipFill>
                <a:blip r:embed="rId5"/>
                <a:stretch>
                  <a:fillRect l="-7319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/>
              <p:nvPr/>
            </p:nvSpPr>
            <p:spPr>
              <a:xfrm>
                <a:off x="97785" y="6726600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5" y="6726600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4678" t="-2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/>
              <p:nvPr/>
            </p:nvSpPr>
            <p:spPr>
              <a:xfrm>
                <a:off x="3200400" y="6767164"/>
                <a:ext cx="9753600" cy="187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8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767164"/>
                <a:ext cx="9753600" cy="1870961"/>
              </a:xfrm>
              <a:prstGeom prst="rect">
                <a:avLst/>
              </a:prstGeom>
              <a:blipFill>
                <a:blip r:embed="rId7"/>
                <a:stretch>
                  <a:fillRect l="-5313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990266" y="5603045"/>
            <a:ext cx="2779460" cy="45836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48461" y="6023344"/>
            <a:ext cx="2850017" cy="4263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BB9240-C6B0-CC45-B36E-35F849746820}"/>
              </a:ext>
            </a:extLst>
          </p:cNvPr>
          <p:cNvSpPr/>
          <p:nvPr/>
        </p:nvSpPr>
        <p:spPr>
          <a:xfrm>
            <a:off x="348574" y="152400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93" name="Google Shape;343;p15">
            <a:extLst>
              <a:ext uri="{FF2B5EF4-FFF2-40B4-BE49-F238E27FC236}">
                <a16:creationId xmlns:a16="http://schemas.microsoft.com/office/drawing/2014/main" id="{98B7972E-B6CD-4EC5-B064-1185984A3A0A}"/>
              </a:ext>
            </a:extLst>
          </p:cNvPr>
          <p:cNvSpPr txBox="1">
            <a:spLocks/>
          </p:cNvSpPr>
          <p:nvPr/>
        </p:nvSpPr>
        <p:spPr>
          <a:xfrm>
            <a:off x="533400" y="419100"/>
            <a:ext cx="17907000" cy="1835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1000"/>
              </a:spcBef>
              <a:defRPr/>
            </a:pP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3F34C-85FE-B6CF-9F34-B87F4169A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884" y="2254386"/>
            <a:ext cx="6812372" cy="427554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6461416-C93D-8474-8C64-B8E880FDE02D}"/>
              </a:ext>
            </a:extLst>
          </p:cNvPr>
          <p:cNvGrpSpPr/>
          <p:nvPr/>
        </p:nvGrpSpPr>
        <p:grpSpPr>
          <a:xfrm>
            <a:off x="9308536" y="2398170"/>
            <a:ext cx="9525000" cy="4332789"/>
            <a:chOff x="4139623" y="2225983"/>
            <a:chExt cx="5712542" cy="4332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/>
                <p:nvPr/>
              </p:nvSpPr>
              <p:spPr>
                <a:xfrm>
                  <a:off x="4139623" y="2225983"/>
                  <a:ext cx="5712542" cy="4332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8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8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8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× 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8000" b="1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8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623" y="2225983"/>
                  <a:ext cx="5712542" cy="4332789"/>
                </a:xfrm>
                <a:prstGeom prst="rect">
                  <a:avLst/>
                </a:prstGeom>
                <a:blipFill>
                  <a:blip r:embed="rId4"/>
                  <a:stretch>
                    <a:fillRect t="-14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2DBBAA2-F7E4-2D46-E44C-3C11861ADEB9}"/>
                </a:ext>
              </a:extLst>
            </p:cNvPr>
            <p:cNvSpPr/>
            <p:nvPr/>
          </p:nvSpPr>
          <p:spPr>
            <a:xfrm>
              <a:off x="6101115" y="2644989"/>
              <a:ext cx="570271" cy="894071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/>
              <p:nvPr/>
            </p:nvSpPr>
            <p:spPr>
              <a:xfrm>
                <a:off x="10744200" y="4232978"/>
                <a:ext cx="6629400" cy="188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8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4232978"/>
                <a:ext cx="6629400" cy="1888850"/>
              </a:xfrm>
              <a:prstGeom prst="rect">
                <a:avLst/>
              </a:prstGeom>
              <a:blipFill>
                <a:blip r:embed="rId5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C748E3-00FE-9B43-4A7E-74F745F470CE}"/>
                  </a:ext>
                </a:extLst>
              </p:cNvPr>
              <p:cNvSpPr txBox="1"/>
              <p:nvPr/>
            </p:nvSpPr>
            <p:spPr>
              <a:xfrm>
                <a:off x="9461500" y="6426697"/>
                <a:ext cx="6807764" cy="164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SG" sz="7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C748E3-00FE-9B43-4A7E-74F745F47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500" y="6426697"/>
                <a:ext cx="6807764" cy="1648593"/>
              </a:xfrm>
              <a:prstGeom prst="rect">
                <a:avLst/>
              </a:prstGeom>
              <a:blipFill>
                <a:blip r:embed="rId6"/>
                <a:stretch>
                  <a:fillRect l="-6535" b="-136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732DCE8-8C38-D9D4-E190-6FD3F17C119E}"/>
              </a:ext>
            </a:extLst>
          </p:cNvPr>
          <p:cNvSpPr/>
          <p:nvPr/>
        </p:nvSpPr>
        <p:spPr>
          <a:xfrm>
            <a:off x="11911526" y="6657938"/>
            <a:ext cx="1143000" cy="85472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040D7-710B-95A2-EB34-99E981AAF361}"/>
                  </a:ext>
                </a:extLst>
              </p:cNvPr>
              <p:cNvSpPr txBox="1"/>
              <p:nvPr/>
            </p:nvSpPr>
            <p:spPr>
              <a:xfrm>
                <a:off x="10763250" y="8191500"/>
                <a:ext cx="4306529" cy="1889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040D7-710B-95A2-EB34-99E981AAF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0" y="8191500"/>
                <a:ext cx="4306529" cy="1889235"/>
              </a:xfrm>
              <a:prstGeom prst="rect">
                <a:avLst/>
              </a:prstGeom>
              <a:blipFill>
                <a:blip r:embed="rId7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6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6" grpId="0"/>
      <p:bldP spid="30" grpId="0"/>
      <p:bldP spid="31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94081" y="188148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Google Shape;343;p15">
            <a:extLst>
              <a:ext uri="{FF2B5EF4-FFF2-40B4-BE49-F238E27FC236}">
                <a16:creationId xmlns:a16="http://schemas.microsoft.com/office/drawing/2014/main" id="{CCA2CFFB-27BF-C3CB-9943-BDC9A47490FF}"/>
              </a:ext>
            </a:extLst>
          </p:cNvPr>
          <p:cNvSpPr txBox="1">
            <a:spLocks/>
          </p:cNvSpPr>
          <p:nvPr/>
        </p:nvSpPr>
        <p:spPr>
          <a:xfrm>
            <a:off x="1676400" y="188148"/>
            <a:ext cx="5311919" cy="1635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8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293" y="1333500"/>
                <a:ext cx="21680779" cy="16355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8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93" y="1333500"/>
                <a:ext cx="21680779" cy="1635507"/>
              </a:xfrm>
              <a:prstGeom prst="rect">
                <a:avLst/>
              </a:prstGeom>
              <a:blipFill>
                <a:blip r:embed="rId2"/>
                <a:stretch>
                  <a:fillRect l="-2390" b="-332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/>
              <p:nvPr/>
            </p:nvSpPr>
            <p:spPr>
              <a:xfrm>
                <a:off x="6781800" y="1333500"/>
                <a:ext cx="10134600" cy="372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sty m:val="p"/>
                      </m:rPr>
                      <a:rPr lang="vi-VN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vi-VN" sz="8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333500"/>
                <a:ext cx="10134600" cy="3720506"/>
              </a:xfrm>
              <a:prstGeom prst="rect">
                <a:avLst/>
              </a:prstGeom>
              <a:blipFill>
                <a:blip r:embed="rId3"/>
                <a:stretch>
                  <a:fillRect l="-5174" t="-164" b="-47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/>
              <p:nvPr/>
            </p:nvSpPr>
            <p:spPr>
              <a:xfrm>
                <a:off x="762001" y="5450747"/>
                <a:ext cx="5334000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SG" sz="8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5450747"/>
                <a:ext cx="5334000" cy="1870577"/>
              </a:xfrm>
              <a:prstGeom prst="rect">
                <a:avLst/>
              </a:prstGeom>
              <a:blipFill>
                <a:blip r:embed="rId4"/>
                <a:stretch>
                  <a:fillRect l="-9714" t="-326" b="-140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/>
              <p:nvPr/>
            </p:nvSpPr>
            <p:spPr>
              <a:xfrm>
                <a:off x="5791200" y="5450747"/>
                <a:ext cx="8686800" cy="2547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4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450747"/>
                <a:ext cx="8686800" cy="2547685"/>
              </a:xfrm>
              <a:prstGeom prst="rect">
                <a:avLst/>
              </a:prstGeom>
              <a:blipFill>
                <a:blip r:embed="rId5"/>
                <a:stretch>
                  <a:fillRect l="-5965" t="-2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285276" y="5414897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3471" y="5835196"/>
            <a:ext cx="2850017" cy="42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81</Words>
  <Application>Microsoft Office PowerPoint</Application>
  <PresentationFormat>Custom</PresentationFormat>
  <Paragraphs>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Cambria Math</vt:lpstr>
      <vt:lpstr>Arial</vt:lpstr>
      <vt:lpstr>Times New Roman</vt:lpstr>
      <vt:lpstr>#9Slide07 HoneyCream</vt:lpstr>
      <vt:lpstr>Calibri</vt:lpstr>
      <vt:lpstr>IBM Plex Sans Light</vt:lpstr>
      <vt:lpstr>Cambria</vt:lpstr>
      <vt:lpstr>UTM Avo</vt:lpstr>
      <vt:lpstr>Lexend Medium</vt:lpstr>
      <vt:lpstr>#9Slide03 Arima Madurai Black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MĂNG NON TEAM</dc:creator>
  <cp:keywords>MĂNG NON TEAM</cp:keywords>
  <cp:lastModifiedBy>Windows 10</cp:lastModifiedBy>
  <cp:revision>8</cp:revision>
  <dcterms:created xsi:type="dcterms:W3CDTF">2006-08-16T00:00:00Z</dcterms:created>
  <dcterms:modified xsi:type="dcterms:W3CDTF">2025-04-30T05:51:38Z</dcterms:modified>
  <dc:identifier>DAF5AIPDJxI</dc:identifier>
</cp:coreProperties>
</file>