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</p:sldMasterIdLst>
  <p:sldIdLst>
    <p:sldId id="256" r:id="rId2"/>
    <p:sldId id="258" r:id="rId3"/>
    <p:sldId id="268" r:id="rId4"/>
    <p:sldId id="270" r:id="rId5"/>
    <p:sldId id="271" r:id="rId6"/>
    <p:sldId id="261" r:id="rId7"/>
    <p:sldId id="262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2" r:id="rId16"/>
    <p:sldId id="283" r:id="rId17"/>
    <p:sldId id="284" r:id="rId18"/>
    <p:sldId id="285" r:id="rId19"/>
    <p:sldId id="286" r:id="rId20"/>
    <p:sldId id="266" r:id="rId21"/>
  </p:sldIdLst>
  <p:sldSz cx="18288000" cy="10287000"/>
  <p:notesSz cx="6858000" cy="9144000"/>
  <p:embeddedFontLst>
    <p:embeddedFont>
      <p:font typeface="Cambria Math" panose="02040503050406030204" pitchFamily="18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UTM Cookies" panose="020406030505060202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41E"/>
    <a:srgbClr val="002060"/>
    <a:srgbClr val="5E729B"/>
    <a:srgbClr val="0F2C67"/>
    <a:srgbClr val="5D5467"/>
    <a:srgbClr val="1F497D"/>
    <a:srgbClr val="385D8B"/>
    <a:srgbClr val="FFFFFF"/>
    <a:srgbClr val="F9DA88"/>
    <a:srgbClr val="FFD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2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69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69"/>
              <a:t>4/30/2025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69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69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69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5" y="-39788343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6" y="-39788343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61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61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31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5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2" y="35507731"/>
            <a:ext cx="5441297" cy="7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4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968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240" indent="-935240" algn="l" defTabSz="2493968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350" indent="-779366" algn="l" defTabSz="2493968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461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444" indent="-623493" algn="l" defTabSz="2493968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428" indent="-623493" algn="l" defTabSz="2493968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413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5396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2380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9365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85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968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952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935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920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903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887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872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14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7" Type="http://schemas.openxmlformats.org/officeDocument/2006/relationships/image" Target="../media/image10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10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7" Type="http://schemas.openxmlformats.org/officeDocument/2006/relationships/image" Target="../media/image10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110.svg"/><Relationship Id="rId10" Type="http://schemas.openxmlformats.org/officeDocument/2006/relationships/image" Target="../media/image27.png"/><Relationship Id="rId4" Type="http://schemas.openxmlformats.org/officeDocument/2006/relationships/image" Target="../media/image25.sv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28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7" Type="http://schemas.openxmlformats.org/officeDocument/2006/relationships/image" Target="../media/image1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120.png"/><Relationship Id="rId4" Type="http://schemas.openxmlformats.org/officeDocument/2006/relationships/image" Target="../media/image25.svg"/><Relationship Id="rId9" Type="http://schemas.openxmlformats.org/officeDocument/2006/relationships/image" Target="../media/image1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128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25.svg"/><Relationship Id="rId9" Type="http://schemas.openxmlformats.org/officeDocument/2006/relationships/image" Target="../media/image1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7" Type="http://schemas.openxmlformats.org/officeDocument/2006/relationships/image" Target="../media/image1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34.png"/><Relationship Id="rId5" Type="http://schemas.openxmlformats.org/officeDocument/2006/relationships/image" Target="../media/image129.png"/><Relationship Id="rId10" Type="http://schemas.openxmlformats.org/officeDocument/2006/relationships/image" Target="../media/image133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3.png"/><Relationship Id="rId5" Type="http://schemas.openxmlformats.org/officeDocument/2006/relationships/image" Target="../media/image135.png"/><Relationship Id="rId10" Type="http://schemas.openxmlformats.org/officeDocument/2006/relationships/image" Target="../media/image32.png"/><Relationship Id="rId4" Type="http://schemas.openxmlformats.org/officeDocument/2006/relationships/image" Target="../media/image25.svg"/><Relationship Id="rId9" Type="http://schemas.openxmlformats.org/officeDocument/2006/relationships/image" Target="../media/image1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5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3.png"/><Relationship Id="rId3" Type="http://schemas.openxmlformats.org/officeDocument/2006/relationships/image" Target="../media/image62.svg"/><Relationship Id="rId7" Type="http://schemas.openxmlformats.org/officeDocument/2006/relationships/image" Target="../media/image63.png"/><Relationship Id="rId12" Type="http://schemas.openxmlformats.org/officeDocument/2006/relationships/image" Target="../media/image7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71.png"/><Relationship Id="rId5" Type="http://schemas.openxmlformats.org/officeDocument/2006/relationships/image" Target="../media/image25.sv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18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3.png"/><Relationship Id="rId7" Type="http://schemas.openxmlformats.org/officeDocument/2006/relationships/image" Target="../media/image61.png"/><Relationship Id="rId12" Type="http://schemas.openxmlformats.org/officeDocument/2006/relationships/image" Target="../media/image78.png"/><Relationship Id="rId2" Type="http://schemas.openxmlformats.org/officeDocument/2006/relationships/image" Target="../media/image18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88.svg"/><Relationship Id="rId5" Type="http://schemas.openxmlformats.org/officeDocument/2006/relationships/image" Target="../media/image21.pn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5.sv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7" Type="http://schemas.openxmlformats.org/officeDocument/2006/relationships/image" Target="../media/image9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7" Type="http://schemas.openxmlformats.org/officeDocument/2006/relationships/image" Target="../media/image9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0" Type="http://schemas.openxmlformats.org/officeDocument/2006/relationships/image" Target="../media/image25.png"/><Relationship Id="rId4" Type="http://schemas.openxmlformats.org/officeDocument/2006/relationships/image" Target="../media/image25.sv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37599">
            <a:off x="2780530" y="6231631"/>
            <a:ext cx="1627039" cy="1690463"/>
          </a:xfrm>
          <a:custGeom>
            <a:avLst/>
            <a:gdLst/>
            <a:ahLst/>
            <a:cxnLst/>
            <a:rect l="l" t="t" r="r" b="b"/>
            <a:pathLst>
              <a:path w="2093831" h="2139291">
                <a:moveTo>
                  <a:pt x="0" y="0"/>
                </a:moveTo>
                <a:lnTo>
                  <a:pt x="2093831" y="0"/>
                </a:lnTo>
                <a:lnTo>
                  <a:pt x="2093831" y="2139291"/>
                </a:lnTo>
                <a:lnTo>
                  <a:pt x="0" y="213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2619863" y="2000443"/>
            <a:ext cx="5668137" cy="8229600"/>
          </a:xfrm>
          <a:custGeom>
            <a:avLst/>
            <a:gdLst/>
            <a:ahLst/>
            <a:cxnLst/>
            <a:rect l="l" t="t" r="r" b="b"/>
            <a:pathLst>
              <a:path w="5668137" h="8229600">
                <a:moveTo>
                  <a:pt x="5668137" y="0"/>
                </a:moveTo>
                <a:lnTo>
                  <a:pt x="0" y="0"/>
                </a:lnTo>
                <a:lnTo>
                  <a:pt x="0" y="8229600"/>
                </a:lnTo>
                <a:lnTo>
                  <a:pt x="5668137" y="8229600"/>
                </a:lnTo>
                <a:lnTo>
                  <a:pt x="566813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0" y="6484442"/>
            <a:ext cx="2625372" cy="2563318"/>
          </a:xfrm>
          <a:custGeom>
            <a:avLst/>
            <a:gdLst/>
            <a:ahLst/>
            <a:cxnLst/>
            <a:rect l="l" t="t" r="r" b="b"/>
            <a:pathLst>
              <a:path w="2625372" h="2563318">
                <a:moveTo>
                  <a:pt x="0" y="0"/>
                </a:moveTo>
                <a:lnTo>
                  <a:pt x="2625372" y="0"/>
                </a:lnTo>
                <a:lnTo>
                  <a:pt x="2625372" y="2563318"/>
                </a:lnTo>
                <a:lnTo>
                  <a:pt x="0" y="25633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869868">
            <a:off x="10764959" y="5831484"/>
            <a:ext cx="2258525" cy="2126858"/>
          </a:xfrm>
          <a:custGeom>
            <a:avLst/>
            <a:gdLst/>
            <a:ahLst/>
            <a:cxnLst/>
            <a:rect l="l" t="t" r="r" b="b"/>
            <a:pathLst>
              <a:path w="2577754" h="2688661">
                <a:moveTo>
                  <a:pt x="0" y="0"/>
                </a:moveTo>
                <a:lnTo>
                  <a:pt x="2577754" y="0"/>
                </a:lnTo>
                <a:lnTo>
                  <a:pt x="2577754" y="2688662"/>
                </a:lnTo>
                <a:lnTo>
                  <a:pt x="0" y="26886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86755">
            <a:off x="7797887" y="6376059"/>
            <a:ext cx="1907932" cy="1419234"/>
          </a:xfrm>
          <a:custGeom>
            <a:avLst/>
            <a:gdLst/>
            <a:ahLst/>
            <a:cxnLst/>
            <a:rect l="l" t="t" r="r" b="b"/>
            <a:pathLst>
              <a:path w="2480162" h="2227636">
                <a:moveTo>
                  <a:pt x="0" y="0"/>
                </a:moveTo>
                <a:lnTo>
                  <a:pt x="2480162" y="0"/>
                </a:lnTo>
                <a:lnTo>
                  <a:pt x="2480162" y="2227636"/>
                </a:lnTo>
                <a:lnTo>
                  <a:pt x="0" y="22276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531962">
            <a:off x="5468956" y="6464968"/>
            <a:ext cx="1025131" cy="1583601"/>
          </a:xfrm>
          <a:custGeom>
            <a:avLst/>
            <a:gdLst/>
            <a:ahLst/>
            <a:cxnLst/>
            <a:rect l="l" t="t" r="r" b="b"/>
            <a:pathLst>
              <a:path w="1169286" h="2150411">
                <a:moveTo>
                  <a:pt x="0" y="0"/>
                </a:moveTo>
                <a:lnTo>
                  <a:pt x="1169286" y="0"/>
                </a:lnTo>
                <a:lnTo>
                  <a:pt x="1169286" y="2150411"/>
                </a:lnTo>
                <a:lnTo>
                  <a:pt x="0" y="215041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61" y="1271493"/>
            <a:ext cx="2316681" cy="23166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1904" y="1441041"/>
            <a:ext cx="10192804" cy="63746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26130" y="961541"/>
            <a:ext cx="3724979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AF8AF604-9D85-41C0-9912-8D207218120B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54C208-E1D1-4465-8E69-E544041EF337}"/>
                  </a:ext>
                </a:extLst>
              </p:cNvPr>
              <p:cNvSpPr txBox="1"/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54C208-E1D1-4465-8E69-E544041EF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blipFill>
                <a:blip r:embed="rId6"/>
                <a:stretch>
                  <a:fillRect r="-27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rved Down Arrow 4">
            <a:extLst>
              <a:ext uri="{FF2B5EF4-FFF2-40B4-BE49-F238E27FC236}">
                <a16:creationId xmlns:a16="http://schemas.microsoft.com/office/drawing/2014/main" id="{67AEA49E-93B4-4240-8C63-333A04EEC759}"/>
              </a:ext>
            </a:extLst>
          </p:cNvPr>
          <p:cNvSpPr/>
          <p:nvPr/>
        </p:nvSpPr>
        <p:spPr>
          <a:xfrm>
            <a:off x="4296198" y="3619500"/>
            <a:ext cx="3140370" cy="60228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9" name="Curved Down Arrow 22">
            <a:extLst>
              <a:ext uri="{FF2B5EF4-FFF2-40B4-BE49-F238E27FC236}">
                <a16:creationId xmlns:a16="http://schemas.microsoft.com/office/drawing/2014/main" id="{A5CBFAEA-7EB8-49DE-915A-E3B3C99FE831}"/>
              </a:ext>
            </a:extLst>
          </p:cNvPr>
          <p:cNvSpPr/>
          <p:nvPr/>
        </p:nvSpPr>
        <p:spPr>
          <a:xfrm flipV="1">
            <a:off x="4296197" y="6047180"/>
            <a:ext cx="3140370" cy="6898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9131DD-915A-426F-ADE9-2C221EE8F8DB}"/>
              </a:ext>
            </a:extLst>
          </p:cNvPr>
          <p:cNvSpPr txBox="1">
            <a:spLocks/>
          </p:cNvSpPr>
          <p:nvPr/>
        </p:nvSpPr>
        <p:spPr>
          <a:xfrm>
            <a:off x="5542005" y="6351980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C56365D-BE35-48F3-A532-B83B6808E7DC}"/>
              </a:ext>
            </a:extLst>
          </p:cNvPr>
          <p:cNvSpPr txBox="1">
            <a:spLocks/>
          </p:cNvSpPr>
          <p:nvPr/>
        </p:nvSpPr>
        <p:spPr>
          <a:xfrm>
            <a:off x="5609366" y="3238500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864732-E32B-4980-9CFE-39F4C4F292A5}"/>
                  </a:ext>
                </a:extLst>
              </p:cNvPr>
              <p:cNvSpPr txBox="1"/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864732-E32B-4980-9CFE-39F4C4F29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blipFill>
                <a:blip r:embed="rId7"/>
                <a:stretch>
                  <a:fillRect r="-11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444C56-D173-43E3-936F-75E52310EF02}"/>
                  </a:ext>
                </a:extLst>
              </p:cNvPr>
              <p:cNvSpPr txBox="1"/>
              <p:nvPr/>
            </p:nvSpPr>
            <p:spPr>
              <a:xfrm>
                <a:off x="7804818" y="4207123"/>
                <a:ext cx="5501441" cy="17349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444C56-D173-43E3-936F-75E52310E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818" y="4207123"/>
                <a:ext cx="5501441" cy="17349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D1F2291D-38DC-4430-A4F4-A34DA3B6E301}"/>
              </a:ext>
            </a:extLst>
          </p:cNvPr>
          <p:cNvGrpSpPr/>
          <p:nvPr/>
        </p:nvGrpSpPr>
        <p:grpSpPr>
          <a:xfrm>
            <a:off x="13258800" y="2795908"/>
            <a:ext cx="3581400" cy="4557392"/>
            <a:chOff x="13258800" y="2795908"/>
            <a:chExt cx="3581400" cy="4557392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B16A159E-4920-40E7-B87D-F681E0BD7D6D}"/>
                </a:ext>
              </a:extLst>
            </p:cNvPr>
            <p:cNvSpPr/>
            <p:nvPr/>
          </p:nvSpPr>
          <p:spPr>
            <a:xfrm>
              <a:off x="13258800" y="2795908"/>
              <a:ext cx="3581400" cy="4557392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F499A369-8BE9-4874-B0F4-D2D47365AE5B}"/>
                </a:ext>
              </a:extLst>
            </p:cNvPr>
            <p:cNvSpPr/>
            <p:nvPr/>
          </p:nvSpPr>
          <p:spPr>
            <a:xfrm>
              <a:off x="13830045" y="4061486"/>
              <a:ext cx="1834004" cy="2288489"/>
            </a:xfrm>
            <a:custGeom>
              <a:avLst/>
              <a:gdLst/>
              <a:ahLst/>
              <a:cxnLst/>
              <a:rect l="l" t="t" r="r" b="b"/>
              <a:pathLst>
                <a:path w="2252672" h="3206651">
                  <a:moveTo>
                    <a:pt x="0" y="0"/>
                  </a:moveTo>
                  <a:lnTo>
                    <a:pt x="2252672" y="0"/>
                  </a:lnTo>
                  <a:lnTo>
                    <a:pt x="2252672" y="3206650"/>
                  </a:lnTo>
                  <a:lnTo>
                    <a:pt x="0" y="3206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316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43F2102-C2A2-4418-A9F4-3A834DAC6251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2B0C7A-618C-44B1-9AC0-9ABE2F1716F3}"/>
                  </a:ext>
                </a:extLst>
              </p:cNvPr>
              <p:cNvSpPr txBox="1"/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2B0C7A-618C-44B1-9AC0-9ABE2F171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blipFill>
                <a:blip r:embed="rId6"/>
                <a:stretch>
                  <a:fillRect r="-17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260835-9253-461C-8ECB-B023381D52E9}"/>
                  </a:ext>
                </a:extLst>
              </p:cNvPr>
              <p:cNvSpPr txBox="1"/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260835-9253-461C-8ECB-B023381D5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blipFill>
                <a:blip r:embed="rId7"/>
                <a:stretch>
                  <a:fillRect r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2B90D4-DB0A-4432-A8B2-A5CAF2AF32D0}"/>
                  </a:ext>
                </a:extLst>
              </p:cNvPr>
              <p:cNvSpPr txBox="1"/>
              <p:nvPr/>
            </p:nvSpPr>
            <p:spPr>
              <a:xfrm>
                <a:off x="7681159" y="4207123"/>
                <a:ext cx="4756046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2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2B90D4-DB0A-4432-A8B2-A5CAF2AF3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1159" y="4207123"/>
                <a:ext cx="4756046" cy="17346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917805AF-1519-4740-B614-5439FD75B09B}"/>
              </a:ext>
            </a:extLst>
          </p:cNvPr>
          <p:cNvGrpSpPr/>
          <p:nvPr/>
        </p:nvGrpSpPr>
        <p:grpSpPr>
          <a:xfrm>
            <a:off x="12954000" y="2400300"/>
            <a:ext cx="3886200" cy="4953000"/>
            <a:chOff x="12954000" y="2400300"/>
            <a:chExt cx="3886200" cy="4953000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E1846370-D1DB-4696-B541-FA9FF4FA1F22}"/>
                </a:ext>
              </a:extLst>
            </p:cNvPr>
            <p:cNvSpPr/>
            <p:nvPr/>
          </p:nvSpPr>
          <p:spPr>
            <a:xfrm>
              <a:off x="12954000" y="2400300"/>
              <a:ext cx="3886200" cy="49530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17E0F78-CFD3-445D-B353-3E4BA10FE4F5}"/>
                </a:ext>
              </a:extLst>
            </p:cNvPr>
            <p:cNvSpPr/>
            <p:nvPr/>
          </p:nvSpPr>
          <p:spPr>
            <a:xfrm>
              <a:off x="13441760" y="3322242"/>
              <a:ext cx="2841162" cy="3642515"/>
            </a:xfrm>
            <a:custGeom>
              <a:avLst/>
              <a:gdLst/>
              <a:ahLst/>
              <a:cxnLst/>
              <a:rect l="l" t="t" r="r" b="b"/>
              <a:pathLst>
                <a:path w="2841162" h="3642515">
                  <a:moveTo>
                    <a:pt x="0" y="0"/>
                  </a:moveTo>
                  <a:lnTo>
                    <a:pt x="2841162" y="0"/>
                  </a:lnTo>
                  <a:lnTo>
                    <a:pt x="2841162" y="3642515"/>
                  </a:lnTo>
                  <a:lnTo>
                    <a:pt x="0" y="3642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1836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">
            <a:extLst>
              <a:ext uri="{FF2B5EF4-FFF2-40B4-BE49-F238E27FC236}">
                <a16:creationId xmlns:a16="http://schemas.microsoft.com/office/drawing/2014/main" id="{653EF9D8-EAE8-4F79-8818-A8DB4497348D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0D706F3F-CDD2-4808-B0B0-A041E1E34939}"/>
              </a:ext>
            </a:extLst>
          </p:cNvPr>
          <p:cNvSpPr/>
          <p:nvPr/>
        </p:nvSpPr>
        <p:spPr>
          <a:xfrm>
            <a:off x="228600" y="3784857"/>
            <a:ext cx="3340476" cy="6502143"/>
          </a:xfrm>
          <a:custGeom>
            <a:avLst/>
            <a:gdLst/>
            <a:ahLst/>
            <a:cxnLst/>
            <a:rect l="l" t="t" r="r" b="b"/>
            <a:pathLst>
              <a:path w="3340476" h="6502143">
                <a:moveTo>
                  <a:pt x="0" y="0"/>
                </a:moveTo>
                <a:lnTo>
                  <a:pt x="3340476" y="0"/>
                </a:lnTo>
                <a:lnTo>
                  <a:pt x="3340476" y="6502143"/>
                </a:lnTo>
                <a:lnTo>
                  <a:pt x="0" y="6502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C314DB-4876-4672-88C2-54AED18FB5AA}"/>
              </a:ext>
            </a:extLst>
          </p:cNvPr>
          <p:cNvGrpSpPr/>
          <p:nvPr/>
        </p:nvGrpSpPr>
        <p:grpSpPr>
          <a:xfrm>
            <a:off x="3124200" y="898564"/>
            <a:ext cx="12602230" cy="2406789"/>
            <a:chOff x="3566335" y="952501"/>
            <a:chExt cx="12602230" cy="240678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3FDBA98-2644-4F3E-95B6-64580A5461DD}"/>
                </a:ext>
              </a:extLst>
            </p:cNvPr>
            <p:cNvSpPr/>
            <p:nvPr/>
          </p:nvSpPr>
          <p:spPr>
            <a:xfrm>
              <a:off x="3566335" y="952501"/>
              <a:ext cx="12602230" cy="2406789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DD9748-1D68-44DB-8673-05E714C1619F}"/>
                </a:ext>
              </a:extLst>
            </p:cNvPr>
            <p:cNvSpPr txBox="1"/>
            <p:nvPr/>
          </p:nvSpPr>
          <p:spPr>
            <a:xfrm>
              <a:off x="3908617" y="1094066"/>
              <a:ext cx="1191766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nhôm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treo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bức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đo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nhôm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treo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vừa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bức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F646063F-8809-4CED-9812-2564FA1F166F}"/>
              </a:ext>
            </a:extLst>
          </p:cNvPr>
          <p:cNvSpPr/>
          <p:nvPr/>
        </p:nvSpPr>
        <p:spPr>
          <a:xfrm>
            <a:off x="9858487" y="4229417"/>
            <a:ext cx="7012892" cy="4714458"/>
          </a:xfrm>
          <a:custGeom>
            <a:avLst/>
            <a:gdLst/>
            <a:ahLst/>
            <a:cxnLst/>
            <a:rect l="l" t="t" r="r" b="b"/>
            <a:pathLst>
              <a:path w="6620546" h="3293722">
                <a:moveTo>
                  <a:pt x="0" y="0"/>
                </a:moveTo>
                <a:lnTo>
                  <a:pt x="6620546" y="0"/>
                </a:lnTo>
                <a:lnTo>
                  <a:pt x="6620546" y="3293722"/>
                </a:lnTo>
                <a:lnTo>
                  <a:pt x="0" y="3293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E505487A-5D9E-4BCC-BE93-DFF57A935A8F}"/>
              </a:ext>
            </a:extLst>
          </p:cNvPr>
          <p:cNvSpPr/>
          <p:nvPr/>
        </p:nvSpPr>
        <p:spPr>
          <a:xfrm>
            <a:off x="3871921" y="3784857"/>
            <a:ext cx="5029200" cy="3886428"/>
          </a:xfrm>
          <a:custGeom>
            <a:avLst/>
            <a:gdLst/>
            <a:ahLst/>
            <a:cxnLst/>
            <a:rect l="l" t="t" r="r" b="b"/>
            <a:pathLst>
              <a:path w="6078958" h="2869644">
                <a:moveTo>
                  <a:pt x="0" y="0"/>
                </a:moveTo>
                <a:lnTo>
                  <a:pt x="6078957" y="0"/>
                </a:lnTo>
                <a:lnTo>
                  <a:pt x="6078957" y="2869644"/>
                </a:lnTo>
                <a:lnTo>
                  <a:pt x="0" y="2869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9770" b="-72065"/>
            </a:stretch>
          </a:blipFill>
        </p:spPr>
      </p:sp>
    </p:spTree>
    <p:extLst>
      <p:ext uri="{BB962C8B-B14F-4D97-AF65-F5344CB8AC3E}">
        <p14:creationId xmlns:p14="http://schemas.microsoft.com/office/powerpoint/2010/main" val="9240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3673CC4-DFEF-4072-8BB5-1A08FE21EF07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F9108F-BC2E-4E12-BB25-B344A741B550}"/>
              </a:ext>
            </a:extLst>
          </p:cNvPr>
          <p:cNvSpPr/>
          <p:nvPr/>
        </p:nvSpPr>
        <p:spPr>
          <a:xfrm>
            <a:off x="1243414" y="2173954"/>
            <a:ext cx="7868501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3: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Tìm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phân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số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thích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hợp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D7650D-AD38-477D-A305-FAD9D247D969}"/>
              </a:ext>
            </a:extLst>
          </p:cNvPr>
          <p:cNvGrpSpPr/>
          <p:nvPr/>
        </p:nvGrpSpPr>
        <p:grpSpPr>
          <a:xfrm>
            <a:off x="10515600" y="2511336"/>
            <a:ext cx="7298239" cy="4640489"/>
            <a:chOff x="9037363" y="2986684"/>
            <a:chExt cx="8605160" cy="548766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B56DB08-5DA4-4783-8A74-327FF0EACB49}"/>
                </a:ext>
              </a:extLst>
            </p:cNvPr>
            <p:cNvSpPr/>
            <p:nvPr/>
          </p:nvSpPr>
          <p:spPr>
            <a:xfrm>
              <a:off x="10629631" y="5143500"/>
              <a:ext cx="7012892" cy="3330853"/>
            </a:xfrm>
            <a:custGeom>
              <a:avLst/>
              <a:gdLst/>
              <a:ahLst/>
              <a:cxnLst/>
              <a:rect l="l" t="t" r="r" b="b"/>
              <a:pathLst>
                <a:path w="6620546" h="3293722">
                  <a:moveTo>
                    <a:pt x="0" y="0"/>
                  </a:moveTo>
                  <a:lnTo>
                    <a:pt x="6620546" y="0"/>
                  </a:lnTo>
                  <a:lnTo>
                    <a:pt x="6620546" y="3293722"/>
                  </a:lnTo>
                  <a:lnTo>
                    <a:pt x="0" y="32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2C5B169-B2CF-4CB6-994A-EAB9575D4422}"/>
                </a:ext>
              </a:extLst>
            </p:cNvPr>
            <p:cNvCxnSpPr>
              <a:cxnSpLocks/>
            </p:cNvCxnSpPr>
            <p:nvPr/>
          </p:nvCxnSpPr>
          <p:spPr>
            <a:xfrm>
              <a:off x="10629631" y="4838700"/>
              <a:ext cx="682016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DD65A99-36D2-4446-8745-E29BCC4B26FB}"/>
                </a:ext>
              </a:extLst>
            </p:cNvPr>
            <p:cNvGrpSpPr/>
            <p:nvPr/>
          </p:nvGrpSpPr>
          <p:grpSpPr>
            <a:xfrm>
              <a:off x="13307120" y="2986684"/>
              <a:ext cx="1552364" cy="1547218"/>
              <a:chOff x="13307120" y="2986684"/>
              <a:chExt cx="1552364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FE7FF1D-87F7-49C1-B645-9CDC50C73A49}"/>
                      </a:ext>
                    </a:extLst>
                  </p:cNvPr>
                  <p:cNvSpPr txBox="1"/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FE7FF1D-87F7-49C1-B645-9CDC50C73A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67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34ADE305-0B8D-41EE-B795-0990AFD518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63600" y="3816877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5399796-538B-4D92-8321-49856D172D02}"/>
                </a:ext>
              </a:extLst>
            </p:cNvPr>
            <p:cNvGrpSpPr/>
            <p:nvPr/>
          </p:nvGrpSpPr>
          <p:grpSpPr>
            <a:xfrm>
              <a:off x="9037363" y="5919160"/>
              <a:ext cx="1574162" cy="1547218"/>
              <a:chOff x="9037363" y="5919160"/>
              <a:chExt cx="1574162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AB422633-79E6-49E0-BEB0-3EBDEF909475}"/>
                      </a:ext>
                    </a:extLst>
                  </p:cNvPr>
                  <p:cNvSpPr txBox="1"/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AB422633-79E6-49E0-BEB0-3EBDEF9094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6B754FF4-05D0-45D5-8CDF-860AF90D49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15641" y="6808926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7F465B7-4945-4C6E-9DCD-BEFD09AEEBDA}"/>
                </a:ext>
              </a:extLst>
            </p:cNvPr>
            <p:cNvCxnSpPr>
              <a:cxnSpLocks/>
            </p:cNvCxnSpPr>
            <p:nvPr/>
          </p:nvCxnSpPr>
          <p:spPr>
            <a:xfrm>
              <a:off x="10364719" y="5143500"/>
              <a:ext cx="30565" cy="325454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7A2279-439E-411F-9F6B-5F3746C2437F}"/>
              </a:ext>
            </a:extLst>
          </p:cNvPr>
          <p:cNvGrpSpPr/>
          <p:nvPr/>
        </p:nvGrpSpPr>
        <p:grpSpPr>
          <a:xfrm>
            <a:off x="556552" y="2868253"/>
            <a:ext cx="10985432" cy="5038815"/>
            <a:chOff x="530629" y="2912618"/>
            <a:chExt cx="10985432" cy="50388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5B1FA0-8A14-4F9C-8148-BC6431473D73}"/>
                </a:ext>
              </a:extLst>
            </p:cNvPr>
            <p:cNvSpPr txBox="1"/>
            <p:nvPr/>
          </p:nvSpPr>
          <p:spPr>
            <a:xfrm>
              <a:off x="530629" y="2912618"/>
              <a:ext cx="9639617" cy="5038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nhôm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nhật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(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)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m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rộng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m.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nhôm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đó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m .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1BF5BA0-EFCB-4CF1-BCBE-3A8E94AB56D9}"/>
                </a:ext>
              </a:extLst>
            </p:cNvPr>
            <p:cNvSpPr/>
            <p:nvPr/>
          </p:nvSpPr>
          <p:spPr>
            <a:xfrm>
              <a:off x="8382000" y="3924300"/>
              <a:ext cx="914400" cy="914400"/>
            </a:xfrm>
            <a:prstGeom prst="roundRect">
              <a:avLst>
                <a:gd name="adj" fmla="val 21930"/>
              </a:avLst>
            </a:prstGeom>
            <a:noFill/>
            <a:ln>
              <a:solidFill>
                <a:srgbClr val="EE84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FC152B6-5CE4-4A91-8E77-0B7EAFD61BFE}"/>
                </a:ext>
              </a:extLst>
            </p:cNvPr>
            <p:cNvSpPr/>
            <p:nvPr/>
          </p:nvSpPr>
          <p:spPr>
            <a:xfrm>
              <a:off x="4720464" y="4991100"/>
              <a:ext cx="914400" cy="914400"/>
            </a:xfrm>
            <a:prstGeom prst="roundRect">
              <a:avLst>
                <a:gd name="adj" fmla="val 21930"/>
              </a:avLst>
            </a:prstGeom>
            <a:noFill/>
            <a:ln>
              <a:solidFill>
                <a:srgbClr val="EE84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ABC515D-4FD3-4A32-8AC2-03B4744DF0AE}"/>
                </a:ext>
              </a:extLst>
            </p:cNvPr>
            <p:cNvSpPr/>
            <p:nvPr/>
          </p:nvSpPr>
          <p:spPr>
            <a:xfrm>
              <a:off x="8001000" y="6917183"/>
              <a:ext cx="914400" cy="914400"/>
            </a:xfrm>
            <a:prstGeom prst="roundRect">
              <a:avLst>
                <a:gd name="adj" fmla="val 21930"/>
              </a:avLst>
            </a:prstGeom>
            <a:noFill/>
            <a:ln>
              <a:solidFill>
                <a:srgbClr val="EE84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18E15D4C-6ECC-4697-B9CB-0FCFE9A45C11}"/>
                </a:ext>
              </a:extLst>
            </p:cNvPr>
            <p:cNvSpPr txBox="1">
              <a:spLocks/>
            </p:cNvSpPr>
            <p:nvPr/>
          </p:nvSpPr>
          <p:spPr>
            <a:xfrm>
              <a:off x="7966892" y="706719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99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12FCE71-7764-47F9-BFF0-C3B15D9EEE36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478423-37DC-4BEF-87BD-644C743B13B9}"/>
              </a:ext>
            </a:extLst>
          </p:cNvPr>
          <p:cNvSpPr/>
          <p:nvPr/>
        </p:nvSpPr>
        <p:spPr>
          <a:xfrm>
            <a:off x="1243414" y="2173954"/>
            <a:ext cx="7868501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3: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Tìm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phân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số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thích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hợp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7A54FC-3B27-4557-916C-ECAF8573179A}"/>
              </a:ext>
            </a:extLst>
          </p:cNvPr>
          <p:cNvGrpSpPr/>
          <p:nvPr/>
        </p:nvGrpSpPr>
        <p:grpSpPr>
          <a:xfrm>
            <a:off x="10423318" y="2022878"/>
            <a:ext cx="7298239" cy="4640489"/>
            <a:chOff x="9037363" y="2986684"/>
            <a:chExt cx="8605160" cy="5487669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15096F14-6A92-4F84-A58D-4A05C5DE20DF}"/>
                </a:ext>
              </a:extLst>
            </p:cNvPr>
            <p:cNvSpPr/>
            <p:nvPr/>
          </p:nvSpPr>
          <p:spPr>
            <a:xfrm>
              <a:off x="10629631" y="5143500"/>
              <a:ext cx="7012892" cy="3330853"/>
            </a:xfrm>
            <a:custGeom>
              <a:avLst/>
              <a:gdLst/>
              <a:ahLst/>
              <a:cxnLst/>
              <a:rect l="l" t="t" r="r" b="b"/>
              <a:pathLst>
                <a:path w="6620546" h="3293722">
                  <a:moveTo>
                    <a:pt x="0" y="0"/>
                  </a:moveTo>
                  <a:lnTo>
                    <a:pt x="6620546" y="0"/>
                  </a:lnTo>
                  <a:lnTo>
                    <a:pt x="6620546" y="3293722"/>
                  </a:lnTo>
                  <a:lnTo>
                    <a:pt x="0" y="32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383D448-F2ED-4275-88EF-A0CE45B3021D}"/>
                </a:ext>
              </a:extLst>
            </p:cNvPr>
            <p:cNvCxnSpPr>
              <a:cxnSpLocks/>
            </p:cNvCxnSpPr>
            <p:nvPr/>
          </p:nvCxnSpPr>
          <p:spPr>
            <a:xfrm>
              <a:off x="10629631" y="4838700"/>
              <a:ext cx="682016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1D6DB0-2D25-4499-961C-758548E35D31}"/>
                </a:ext>
              </a:extLst>
            </p:cNvPr>
            <p:cNvGrpSpPr/>
            <p:nvPr/>
          </p:nvGrpSpPr>
          <p:grpSpPr>
            <a:xfrm>
              <a:off x="13307120" y="2986684"/>
              <a:ext cx="1552364" cy="1547218"/>
              <a:chOff x="13307120" y="2986684"/>
              <a:chExt cx="1552364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34531047-E2ED-4AE5-84FA-66F86A0CBA11}"/>
                      </a:ext>
                    </a:extLst>
                  </p:cNvPr>
                  <p:cNvSpPr txBox="1"/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34531047-E2ED-4AE5-84FA-66F86A0CBA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7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669758AC-6B6D-4CC0-9C3A-AAD7AB9FA6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63600" y="3816877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360D25-9C91-46E0-85EF-CD4966582487}"/>
                </a:ext>
              </a:extLst>
            </p:cNvPr>
            <p:cNvGrpSpPr/>
            <p:nvPr/>
          </p:nvGrpSpPr>
          <p:grpSpPr>
            <a:xfrm>
              <a:off x="9037363" y="5919160"/>
              <a:ext cx="1574162" cy="1547218"/>
              <a:chOff x="9037363" y="5919160"/>
              <a:chExt cx="1574162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68DF141-F63A-4A6D-862D-4FBEA66FA47D}"/>
                      </a:ext>
                    </a:extLst>
                  </p:cNvPr>
                  <p:cNvSpPr txBox="1"/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68DF141-F63A-4A6D-862D-4FBEA66FA4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7039DACD-BF6C-41DC-B15F-EBE269ECEE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15641" y="6808926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EA1AD3E-020C-4F21-93B6-DC12FDB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0364719" y="5143500"/>
              <a:ext cx="30565" cy="325454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940B71A-3ABE-4382-AD69-542EDBE3D1B7}"/>
              </a:ext>
            </a:extLst>
          </p:cNvPr>
          <p:cNvSpPr txBox="1"/>
          <p:nvPr/>
        </p:nvSpPr>
        <p:spPr>
          <a:xfrm>
            <a:off x="556552" y="2868253"/>
            <a:ext cx="9639617" cy="503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nhôm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ư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m</a:t>
            </a:r>
          </a:p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m.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nhôm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 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E5ABEB5-3818-4FEB-9BA0-68DE2FD20C6F}"/>
              </a:ext>
            </a:extLst>
          </p:cNvPr>
          <p:cNvSpPr/>
          <p:nvPr/>
        </p:nvSpPr>
        <p:spPr>
          <a:xfrm>
            <a:off x="8407923" y="3879935"/>
            <a:ext cx="914400" cy="914400"/>
          </a:xfrm>
          <a:prstGeom prst="roundRect">
            <a:avLst>
              <a:gd name="adj" fmla="val 21930"/>
            </a:avLst>
          </a:prstGeom>
          <a:noFill/>
          <a:ln>
            <a:solidFill>
              <a:srgbClr val="EE8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81DD04-AF75-46BF-B4B6-363CFBA78849}"/>
              </a:ext>
            </a:extLst>
          </p:cNvPr>
          <p:cNvSpPr/>
          <p:nvPr/>
        </p:nvSpPr>
        <p:spPr>
          <a:xfrm>
            <a:off x="4746387" y="4946735"/>
            <a:ext cx="914400" cy="914400"/>
          </a:xfrm>
          <a:prstGeom prst="roundRect">
            <a:avLst>
              <a:gd name="adj" fmla="val 21930"/>
            </a:avLst>
          </a:prstGeom>
          <a:noFill/>
          <a:ln>
            <a:solidFill>
              <a:srgbClr val="EE8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853BD3-BF93-44BB-B926-C1F8E5EC9C81}"/>
              </a:ext>
            </a:extLst>
          </p:cNvPr>
          <p:cNvSpPr/>
          <p:nvPr/>
        </p:nvSpPr>
        <p:spPr>
          <a:xfrm>
            <a:off x="8026923" y="6872818"/>
            <a:ext cx="914400" cy="914400"/>
          </a:xfrm>
          <a:prstGeom prst="roundRect">
            <a:avLst>
              <a:gd name="adj" fmla="val 21930"/>
            </a:avLst>
          </a:prstGeom>
          <a:noFill/>
          <a:ln>
            <a:solidFill>
              <a:srgbClr val="EE8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A840BA-EF10-402B-9CE6-B11CEAD3B1F3}"/>
                  </a:ext>
                </a:extLst>
              </p:cNvPr>
              <p:cNvSpPr txBox="1"/>
              <p:nvPr/>
            </p:nvSpPr>
            <p:spPr>
              <a:xfrm>
                <a:off x="14005646" y="2022878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A840BA-EF10-402B-9CE6-B11CEAD3B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5646" y="2022878"/>
                <a:ext cx="512961" cy="15472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B4E5BB-0A4F-4D96-9C95-33E436DEC668}"/>
                  </a:ext>
                </a:extLst>
              </p:cNvPr>
              <p:cNvSpPr txBox="1"/>
              <p:nvPr/>
            </p:nvSpPr>
            <p:spPr>
              <a:xfrm>
                <a:off x="10386951" y="4515168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B4E5BB-0A4F-4D96-9C95-33E436DEC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951" y="4515168"/>
                <a:ext cx="512961" cy="15472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36EC022-E1AA-4F2A-9EAB-5D08E1AF9DD1}"/>
              </a:ext>
            </a:extLst>
          </p:cNvPr>
          <p:cNvGrpSpPr/>
          <p:nvPr/>
        </p:nvGrpSpPr>
        <p:grpSpPr>
          <a:xfrm>
            <a:off x="7940771" y="7042265"/>
            <a:ext cx="3549169" cy="804878"/>
            <a:chOff x="7940771" y="7042265"/>
            <a:chExt cx="3549169" cy="804878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E022CB47-EF44-4E89-8EE0-592DE00C3179}"/>
                </a:ext>
              </a:extLst>
            </p:cNvPr>
            <p:cNvSpPr txBox="1">
              <a:spLocks/>
            </p:cNvSpPr>
            <p:nvPr/>
          </p:nvSpPr>
          <p:spPr>
            <a:xfrm>
              <a:off x="7940771" y="704226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C42D3F02-0EEA-41BD-AE2B-0793D56C6AD8}"/>
                </a:ext>
              </a:extLst>
            </p:cNvPr>
            <p:cNvSpPr txBox="1">
              <a:spLocks/>
            </p:cNvSpPr>
            <p:nvPr/>
          </p:nvSpPr>
          <p:spPr>
            <a:xfrm>
              <a:off x="8772788" y="7436799"/>
              <a:ext cx="1099070" cy="4103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200000"/>
                </a:lnSpc>
              </a:pP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58CB781-B98F-409F-9EA7-97298F4C7330}"/>
                  </a:ext>
                </a:extLst>
              </p:cNvPr>
              <p:cNvSpPr txBox="1"/>
              <p:nvPr/>
            </p:nvSpPr>
            <p:spPr>
              <a:xfrm>
                <a:off x="7881730" y="6706291"/>
                <a:ext cx="3980256" cy="15612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5</m:t>
                          </m:r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58CB781-B98F-409F-9EA7-97298F4C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730" y="6706291"/>
                <a:ext cx="3980256" cy="15612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 9">
            <a:extLst>
              <a:ext uri="{FF2B5EF4-FFF2-40B4-BE49-F238E27FC236}">
                <a16:creationId xmlns:a16="http://schemas.microsoft.com/office/drawing/2014/main" id="{F994F68D-B3A0-4D7E-AF23-70768B55203E}"/>
              </a:ext>
            </a:extLst>
          </p:cNvPr>
          <p:cNvSpPr/>
          <p:nvPr/>
        </p:nvSpPr>
        <p:spPr>
          <a:xfrm>
            <a:off x="11939053" y="3997810"/>
            <a:ext cx="5586947" cy="2509870"/>
          </a:xfrm>
          <a:custGeom>
            <a:avLst/>
            <a:gdLst/>
            <a:ahLst/>
            <a:cxnLst/>
            <a:rect l="l" t="t" r="r" b="b"/>
            <a:pathLst>
              <a:path w="6078958" h="2869644">
                <a:moveTo>
                  <a:pt x="0" y="0"/>
                </a:moveTo>
                <a:lnTo>
                  <a:pt x="6078957" y="0"/>
                </a:lnTo>
                <a:lnTo>
                  <a:pt x="6078957" y="2869644"/>
                </a:lnTo>
                <a:lnTo>
                  <a:pt x="0" y="2869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9770" b="-72065"/>
            </a:stretch>
          </a:blipFill>
        </p:spPr>
      </p:sp>
    </p:spTree>
    <p:extLst>
      <p:ext uri="{BB962C8B-B14F-4D97-AF65-F5344CB8AC3E}">
        <p14:creationId xmlns:p14="http://schemas.microsoft.com/office/powerpoint/2010/main" val="67361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0.30017 0.165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9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20988E-6 L -0.29861 0.036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1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14575 0.002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3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/>
      <p:bldP spid="23" grpId="1"/>
      <p:bldP spid="24" grpId="0"/>
      <p:bldP spid="24" grpId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B84B2D9D-EF23-4CDC-9D67-0EF225FFD364}"/>
              </a:ext>
            </a:extLst>
          </p:cNvPr>
          <p:cNvSpPr/>
          <p:nvPr/>
        </p:nvSpPr>
        <p:spPr>
          <a:xfrm>
            <a:off x="13563600" y="4197941"/>
            <a:ext cx="3340476" cy="6502143"/>
          </a:xfrm>
          <a:custGeom>
            <a:avLst/>
            <a:gdLst/>
            <a:ahLst/>
            <a:cxnLst/>
            <a:rect l="l" t="t" r="r" b="b"/>
            <a:pathLst>
              <a:path w="3340476" h="6502143">
                <a:moveTo>
                  <a:pt x="0" y="0"/>
                </a:moveTo>
                <a:lnTo>
                  <a:pt x="3340476" y="0"/>
                </a:lnTo>
                <a:lnTo>
                  <a:pt x="3340476" y="6502143"/>
                </a:lnTo>
                <a:lnTo>
                  <a:pt x="0" y="6502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40EA13-FFD5-41BB-BCAB-53AADCA2FE4E}"/>
              </a:ext>
            </a:extLst>
          </p:cNvPr>
          <p:cNvGrpSpPr/>
          <p:nvPr/>
        </p:nvGrpSpPr>
        <p:grpSpPr>
          <a:xfrm>
            <a:off x="2842885" y="1485901"/>
            <a:ext cx="12602230" cy="1828800"/>
            <a:chOff x="3566335" y="952502"/>
            <a:chExt cx="12602230" cy="18288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E1EF682-0C9B-4228-9DAC-B705103FED31}"/>
                </a:ext>
              </a:extLst>
            </p:cNvPr>
            <p:cNvSpPr/>
            <p:nvPr/>
          </p:nvSpPr>
          <p:spPr>
            <a:xfrm>
              <a:off x="3566335" y="952502"/>
              <a:ext cx="12602230" cy="1828800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405C4E-33DF-42EF-AD20-917C4C316D5F}"/>
                </a:ext>
              </a:extLst>
            </p:cNvPr>
            <p:cNvSpPr txBox="1"/>
            <p:nvPr/>
          </p:nvSpPr>
          <p:spPr>
            <a:xfrm>
              <a:off x="3840670" y="1094066"/>
              <a:ext cx="11917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trí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thêm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giãn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215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AB30551-D4F4-49D6-9568-BBA2F2DE242E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CDB02E36-8D3B-46E3-9D6C-C08D18EE4129}"/>
              </a:ext>
            </a:extLst>
          </p:cNvPr>
          <p:cNvSpPr/>
          <p:nvPr/>
        </p:nvSpPr>
        <p:spPr>
          <a:xfrm>
            <a:off x="-8932" y="1562100"/>
            <a:ext cx="11783506" cy="1277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5A67CF-4D8C-48DB-8EBD-4DEE10EAB68F}"/>
                  </a:ext>
                </a:extLst>
              </p:cNvPr>
              <p:cNvSpPr txBox="1"/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5A67CF-4D8C-48DB-8EBD-4DEE10EAB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6">
            <a:extLst>
              <a:ext uri="{FF2B5EF4-FFF2-40B4-BE49-F238E27FC236}">
                <a16:creationId xmlns:a16="http://schemas.microsoft.com/office/drawing/2014/main" id="{A3D86ABD-E649-4A48-8978-28DB18A06B40}"/>
              </a:ext>
            </a:extLst>
          </p:cNvPr>
          <p:cNvSpPr/>
          <p:nvPr/>
        </p:nvSpPr>
        <p:spPr>
          <a:xfrm>
            <a:off x="5727768" y="6917558"/>
            <a:ext cx="3273742" cy="2246808"/>
          </a:xfrm>
          <a:custGeom>
            <a:avLst/>
            <a:gdLst/>
            <a:ahLst/>
            <a:cxnLst/>
            <a:rect l="l" t="t" r="r" b="b"/>
            <a:pathLst>
              <a:path w="3859995" h="3710420">
                <a:moveTo>
                  <a:pt x="0" y="0"/>
                </a:moveTo>
                <a:lnTo>
                  <a:pt x="3859995" y="0"/>
                </a:lnTo>
                <a:lnTo>
                  <a:pt x="3859995" y="3710420"/>
                </a:lnTo>
                <a:lnTo>
                  <a:pt x="0" y="3710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4E8DA4-C3E2-42D7-9CFD-D1487E93EF55}"/>
              </a:ext>
            </a:extLst>
          </p:cNvPr>
          <p:cNvGrpSpPr/>
          <p:nvPr/>
        </p:nvGrpSpPr>
        <p:grpSpPr>
          <a:xfrm>
            <a:off x="5312052" y="5829300"/>
            <a:ext cx="4267200" cy="3733800"/>
            <a:chOff x="5368088" y="5973579"/>
            <a:chExt cx="4267200" cy="37338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9909A9B-F891-4918-9F35-753BBA93F902}"/>
                </a:ext>
              </a:extLst>
            </p:cNvPr>
            <p:cNvSpPr/>
            <p:nvPr/>
          </p:nvSpPr>
          <p:spPr>
            <a:xfrm>
              <a:off x="5368088" y="5973579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B6CA64B-4CF9-4077-A01C-03B07291D12C}"/>
                    </a:ext>
                  </a:extLst>
                </p:cNvPr>
                <p:cNvSpPr txBox="1"/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39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B6CA64B-4CF9-4077-A01C-03B07291D1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9E2102-5358-4E2C-8BB8-453FB9AEB73E}"/>
              </a:ext>
            </a:extLst>
          </p:cNvPr>
          <p:cNvGrpSpPr/>
          <p:nvPr/>
        </p:nvGrpSpPr>
        <p:grpSpPr>
          <a:xfrm>
            <a:off x="1451636" y="3713417"/>
            <a:ext cx="4267200" cy="3733800"/>
            <a:chOff x="1451636" y="3713417"/>
            <a:chExt cx="4267200" cy="3733800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3DB0EA96-D818-4A3A-8C57-61330A79953B}"/>
                </a:ext>
              </a:extLst>
            </p:cNvPr>
            <p:cNvSpPr/>
            <p:nvPr/>
          </p:nvSpPr>
          <p:spPr>
            <a:xfrm>
              <a:off x="1451636" y="3713417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A4D0064-82C3-4062-9AB9-9B27DDA9E78A}"/>
                    </a:ext>
                  </a:extLst>
                </p:cNvPr>
                <p:cNvSpPr txBox="1"/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33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A4D0064-82C3-4062-9AB9-9B27DDA9E7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7081A9-5599-4B6E-BD12-8CE76FCF64E1}"/>
              </a:ext>
            </a:extLst>
          </p:cNvPr>
          <p:cNvGrpSpPr/>
          <p:nvPr/>
        </p:nvGrpSpPr>
        <p:grpSpPr>
          <a:xfrm>
            <a:off x="9786710" y="3348476"/>
            <a:ext cx="4267200" cy="3733800"/>
            <a:chOff x="9786710" y="3348476"/>
            <a:chExt cx="4267200" cy="373380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B9DCED4C-6EE1-4704-9CAD-5801FE4CD2EF}"/>
                </a:ext>
              </a:extLst>
            </p:cNvPr>
            <p:cNvSpPr/>
            <p:nvPr/>
          </p:nvSpPr>
          <p:spPr>
            <a:xfrm>
              <a:off x="9786710" y="3348476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2D0C86F-04C0-4177-A450-542A760D696E}"/>
                    </a:ext>
                  </a:extLst>
                </p:cNvPr>
                <p:cNvSpPr txBox="1"/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93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2D0C86F-04C0-4177-A450-542A760D69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FBF811-BD1F-4E3D-AB2A-5EE237EF229F}"/>
              </a:ext>
            </a:extLst>
          </p:cNvPr>
          <p:cNvGrpSpPr/>
          <p:nvPr/>
        </p:nvGrpSpPr>
        <p:grpSpPr>
          <a:xfrm>
            <a:off x="13703162" y="6041062"/>
            <a:ext cx="4267200" cy="3733800"/>
            <a:chOff x="13703162" y="6041062"/>
            <a:chExt cx="4267200" cy="3733800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0FD9E2C1-02A6-4B5A-B4A9-42A0641F3877}"/>
                </a:ext>
              </a:extLst>
            </p:cNvPr>
            <p:cNvSpPr/>
            <p:nvPr/>
          </p:nvSpPr>
          <p:spPr>
            <a:xfrm>
              <a:off x="13703162" y="6041062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D3F74C3-7AA1-4943-B96C-EF091CB7365D}"/>
                    </a:ext>
                  </a:extLst>
                </p:cNvPr>
                <p:cNvSpPr txBox="1"/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D3F74C3-7AA1-4943-B96C-EF091CB736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093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7E35493-EB39-42A4-915F-73F8C3E0532E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80B20C9F-2508-44E6-98BA-262F1BB01447}"/>
              </a:ext>
            </a:extLst>
          </p:cNvPr>
          <p:cNvSpPr/>
          <p:nvPr/>
        </p:nvSpPr>
        <p:spPr>
          <a:xfrm>
            <a:off x="-8932" y="1562100"/>
            <a:ext cx="11783506" cy="1277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351F0D-D7D0-4020-91C5-D22EE49B12EC}"/>
                  </a:ext>
                </a:extLst>
              </p:cNvPr>
              <p:cNvSpPr txBox="1"/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351F0D-D7D0-4020-91C5-D22EE49B1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9EACD1E9-4FC0-4ED4-995E-D7BC2BBABA58}"/>
              </a:ext>
            </a:extLst>
          </p:cNvPr>
          <p:cNvGrpSpPr/>
          <p:nvPr/>
        </p:nvGrpSpPr>
        <p:grpSpPr>
          <a:xfrm>
            <a:off x="5277722" y="5884447"/>
            <a:ext cx="4267200" cy="3733800"/>
            <a:chOff x="5368088" y="5973579"/>
            <a:chExt cx="4267200" cy="373380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CA0A2657-B2B6-4B92-9106-9465B85611C5}"/>
                </a:ext>
              </a:extLst>
            </p:cNvPr>
            <p:cNvSpPr/>
            <p:nvPr/>
          </p:nvSpPr>
          <p:spPr>
            <a:xfrm>
              <a:off x="5368088" y="5973579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1BDF45B-9BC7-4B67-97D1-52EDE791D3AB}"/>
                    </a:ext>
                  </a:extLst>
                </p:cNvPr>
                <p:cNvSpPr txBox="1"/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70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1BDF45B-9BC7-4B67-97D1-52EDE791D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19E5D5-8990-4920-BB48-059897319D5E}"/>
              </a:ext>
            </a:extLst>
          </p:cNvPr>
          <p:cNvGrpSpPr/>
          <p:nvPr/>
        </p:nvGrpSpPr>
        <p:grpSpPr>
          <a:xfrm>
            <a:off x="1451636" y="3713417"/>
            <a:ext cx="4267200" cy="3733800"/>
            <a:chOff x="1451636" y="3713417"/>
            <a:chExt cx="4267200" cy="37338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94607B08-CC0D-490E-B8DA-1D1AA8873689}"/>
                </a:ext>
              </a:extLst>
            </p:cNvPr>
            <p:cNvSpPr/>
            <p:nvPr/>
          </p:nvSpPr>
          <p:spPr>
            <a:xfrm>
              <a:off x="1451636" y="3713417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35ED23-F5AB-4BDD-A77E-BDA9DC8D9F97}"/>
                    </a:ext>
                  </a:extLst>
                </p:cNvPr>
                <p:cNvSpPr txBox="1"/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77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35ED23-F5AB-4BDD-A77E-BDA9DC8D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Freeform 5">
            <a:extLst>
              <a:ext uri="{FF2B5EF4-FFF2-40B4-BE49-F238E27FC236}">
                <a16:creationId xmlns:a16="http://schemas.microsoft.com/office/drawing/2014/main" id="{25482F82-3467-4042-98C0-ACC419056D61}"/>
              </a:ext>
            </a:extLst>
          </p:cNvPr>
          <p:cNvSpPr/>
          <p:nvPr/>
        </p:nvSpPr>
        <p:spPr>
          <a:xfrm>
            <a:off x="10467391" y="4227721"/>
            <a:ext cx="2683427" cy="2292910"/>
          </a:xfrm>
          <a:custGeom>
            <a:avLst/>
            <a:gdLst/>
            <a:ahLst/>
            <a:cxnLst/>
            <a:rect l="l" t="t" r="r" b="b"/>
            <a:pathLst>
              <a:path w="3796746" h="4995718">
                <a:moveTo>
                  <a:pt x="0" y="0"/>
                </a:moveTo>
                <a:lnTo>
                  <a:pt x="3796746" y="0"/>
                </a:lnTo>
                <a:lnTo>
                  <a:pt x="3796746" y="4995718"/>
                </a:lnTo>
                <a:lnTo>
                  <a:pt x="0" y="49957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1AE22D-A3BB-47A3-B2AD-0563535EB4BA}"/>
              </a:ext>
            </a:extLst>
          </p:cNvPr>
          <p:cNvGrpSpPr/>
          <p:nvPr/>
        </p:nvGrpSpPr>
        <p:grpSpPr>
          <a:xfrm>
            <a:off x="9786710" y="3348476"/>
            <a:ext cx="4267200" cy="3733800"/>
            <a:chOff x="9786710" y="3348476"/>
            <a:chExt cx="4267200" cy="3733800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9BCF22F5-AD81-4633-B89A-4CEA7ACD23A2}"/>
                </a:ext>
              </a:extLst>
            </p:cNvPr>
            <p:cNvSpPr/>
            <p:nvPr/>
          </p:nvSpPr>
          <p:spPr>
            <a:xfrm>
              <a:off x="9786710" y="3348476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D64A394-87F3-4357-B8FB-C71E69ECB93B}"/>
                    </a:ext>
                  </a:extLst>
                </p:cNvPr>
                <p:cNvSpPr txBox="1"/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77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D64A394-87F3-4357-B8FB-C71E69ECB9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1A05CD-207E-4DD9-96C1-BD160034193D}"/>
              </a:ext>
            </a:extLst>
          </p:cNvPr>
          <p:cNvGrpSpPr/>
          <p:nvPr/>
        </p:nvGrpSpPr>
        <p:grpSpPr>
          <a:xfrm>
            <a:off x="13703162" y="6041062"/>
            <a:ext cx="4267200" cy="3733800"/>
            <a:chOff x="13703162" y="6041062"/>
            <a:chExt cx="4267200" cy="3733800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8D715C3A-8AA2-4AE7-876D-47099EB761DD}"/>
                </a:ext>
              </a:extLst>
            </p:cNvPr>
            <p:cNvSpPr/>
            <p:nvPr/>
          </p:nvSpPr>
          <p:spPr>
            <a:xfrm>
              <a:off x="13703162" y="6041062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A4C0DB8-E196-4CCB-A62C-D8FF843B5CCB}"/>
                    </a:ext>
                  </a:extLst>
                </p:cNvPr>
                <p:cNvSpPr txBox="1"/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A4C0DB8-E196-4CCB-A62C-D8FF843B5C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9437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D139201-0374-4FFF-993D-F7AFA26A863C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D567DE3D-1B97-4024-9306-FB2D851A11AF}"/>
              </a:ext>
            </a:extLst>
          </p:cNvPr>
          <p:cNvSpPr/>
          <p:nvPr/>
        </p:nvSpPr>
        <p:spPr>
          <a:xfrm>
            <a:off x="-8932" y="1562100"/>
            <a:ext cx="11783506" cy="1277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482244-9CFF-4166-B797-D1774F23CE8D}"/>
                  </a:ext>
                </a:extLst>
              </p:cNvPr>
              <p:cNvSpPr txBox="1"/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482244-9CFF-4166-B797-D1774F23C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3A5D34A-994F-4A57-8557-296B15E5E64C}"/>
              </a:ext>
            </a:extLst>
          </p:cNvPr>
          <p:cNvGrpSpPr/>
          <p:nvPr/>
        </p:nvGrpSpPr>
        <p:grpSpPr>
          <a:xfrm>
            <a:off x="5277722" y="5884447"/>
            <a:ext cx="4267200" cy="3733800"/>
            <a:chOff x="5368088" y="5973579"/>
            <a:chExt cx="4267200" cy="37338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63F3EC7D-99CF-430E-BB36-2A0BCC538C3E}"/>
                </a:ext>
              </a:extLst>
            </p:cNvPr>
            <p:cNvSpPr/>
            <p:nvPr/>
          </p:nvSpPr>
          <p:spPr>
            <a:xfrm>
              <a:off x="5368088" y="5973579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66F6F2-1603-4AA1-A68C-A53F8ABFF6AA}"/>
                    </a:ext>
                  </a:extLst>
                </p:cNvPr>
                <p:cNvSpPr txBox="1"/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22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66F6F2-1603-4AA1-A68C-A53F8ABFF6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799EF3-1F4F-47C3-8021-A62E9C154A46}"/>
              </a:ext>
            </a:extLst>
          </p:cNvPr>
          <p:cNvGrpSpPr/>
          <p:nvPr/>
        </p:nvGrpSpPr>
        <p:grpSpPr>
          <a:xfrm>
            <a:off x="1451636" y="3713417"/>
            <a:ext cx="4267200" cy="3733800"/>
            <a:chOff x="1451636" y="3713417"/>
            <a:chExt cx="4267200" cy="37338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22686130-3F94-44C3-B6F3-FB53110F534D}"/>
                </a:ext>
              </a:extLst>
            </p:cNvPr>
            <p:cNvSpPr/>
            <p:nvPr/>
          </p:nvSpPr>
          <p:spPr>
            <a:xfrm>
              <a:off x="1451636" y="3713417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9DE0E65-39E7-42B4-B502-AC1CCFF6C4A8}"/>
                    </a:ext>
                  </a:extLst>
                </p:cNvPr>
                <p:cNvSpPr txBox="1"/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32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9DE0E65-39E7-42B4-B502-AC1CCFF6C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65F986-F6C7-4250-AF45-89DAF1CFC2CB}"/>
              </a:ext>
            </a:extLst>
          </p:cNvPr>
          <p:cNvGrpSpPr/>
          <p:nvPr/>
        </p:nvGrpSpPr>
        <p:grpSpPr>
          <a:xfrm>
            <a:off x="9885737" y="3486150"/>
            <a:ext cx="4267200" cy="3733800"/>
            <a:chOff x="9786710" y="3348476"/>
            <a:chExt cx="4267200" cy="3733800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7BA5C51D-A492-4451-8138-68F908F79C9B}"/>
                </a:ext>
              </a:extLst>
            </p:cNvPr>
            <p:cNvSpPr/>
            <p:nvPr/>
          </p:nvSpPr>
          <p:spPr>
            <a:xfrm>
              <a:off x="9786710" y="3348476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2BCDBF6-8E21-4357-9B4D-DC06BCC11952}"/>
                    </a:ext>
                  </a:extLst>
                </p:cNvPr>
                <p:cNvSpPr txBox="1"/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2BCDBF6-8E21-4357-9B4D-DC06BCC119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08F869-D72A-4D5B-9288-FE0F52F7428E}"/>
              </a:ext>
            </a:extLst>
          </p:cNvPr>
          <p:cNvGrpSpPr/>
          <p:nvPr/>
        </p:nvGrpSpPr>
        <p:grpSpPr>
          <a:xfrm>
            <a:off x="14675820" y="6743701"/>
            <a:ext cx="1821827" cy="2362200"/>
            <a:chOff x="11573946" y="3766879"/>
            <a:chExt cx="2480700" cy="5151610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A308C9E1-ED65-4F6F-AC87-9F2CC5C092A0}"/>
                </a:ext>
              </a:extLst>
            </p:cNvPr>
            <p:cNvSpPr/>
            <p:nvPr/>
          </p:nvSpPr>
          <p:spPr>
            <a:xfrm>
              <a:off x="11573946" y="5450268"/>
              <a:ext cx="2480700" cy="3468221"/>
            </a:xfrm>
            <a:custGeom>
              <a:avLst/>
              <a:gdLst/>
              <a:ahLst/>
              <a:cxnLst/>
              <a:rect l="l" t="t" r="r" b="b"/>
              <a:pathLst>
                <a:path w="2480700" h="3468221">
                  <a:moveTo>
                    <a:pt x="0" y="0"/>
                  </a:moveTo>
                  <a:lnTo>
                    <a:pt x="2480700" y="0"/>
                  </a:lnTo>
                  <a:lnTo>
                    <a:pt x="2480700" y="3468221"/>
                  </a:lnTo>
                  <a:lnTo>
                    <a:pt x="0" y="3468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3863" r="-908" b="-3863"/>
              </a:stretch>
            </a:blipFill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5E829C1-787A-463F-9901-9F27B529380D}"/>
                </a:ext>
              </a:extLst>
            </p:cNvPr>
            <p:cNvSpPr/>
            <p:nvPr/>
          </p:nvSpPr>
          <p:spPr>
            <a:xfrm>
              <a:off x="11770584" y="3766879"/>
              <a:ext cx="2139208" cy="2083054"/>
            </a:xfrm>
            <a:custGeom>
              <a:avLst/>
              <a:gdLst/>
              <a:ahLst/>
              <a:cxnLst/>
              <a:rect l="l" t="t" r="r" b="b"/>
              <a:pathLst>
                <a:path w="2139208" h="2083054">
                  <a:moveTo>
                    <a:pt x="0" y="0"/>
                  </a:moveTo>
                  <a:lnTo>
                    <a:pt x="2139208" y="0"/>
                  </a:lnTo>
                  <a:lnTo>
                    <a:pt x="2139208" y="2083054"/>
                  </a:lnTo>
                  <a:lnTo>
                    <a:pt x="0" y="2083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5B9F74-AC8E-417C-8DC8-DF86DE821AC9}"/>
              </a:ext>
            </a:extLst>
          </p:cNvPr>
          <p:cNvGrpSpPr/>
          <p:nvPr/>
        </p:nvGrpSpPr>
        <p:grpSpPr>
          <a:xfrm>
            <a:off x="13703162" y="6041062"/>
            <a:ext cx="4267200" cy="3733800"/>
            <a:chOff x="13703162" y="6041062"/>
            <a:chExt cx="4267200" cy="3733800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EFFAB571-3F45-4BE0-B27F-705795BBB8DA}"/>
                </a:ext>
              </a:extLst>
            </p:cNvPr>
            <p:cNvSpPr/>
            <p:nvPr/>
          </p:nvSpPr>
          <p:spPr>
            <a:xfrm>
              <a:off x="13703162" y="6041062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EB38830-F876-4F2E-9BBB-E83A7CF9EE1E}"/>
                    </a:ext>
                  </a:extLst>
                </p:cNvPr>
                <p:cNvSpPr txBox="1"/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EB38830-F876-4F2E-9BBB-E83A7CF9EE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087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A47D124-11A0-411F-9554-74FA58AE06B6}"/>
              </a:ext>
            </a:extLst>
          </p:cNvPr>
          <p:cNvSpPr/>
          <p:nvPr/>
        </p:nvSpPr>
        <p:spPr>
          <a:xfrm rot="5300243">
            <a:off x="5598469" y="-2141282"/>
            <a:ext cx="6559615" cy="14066955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88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0B1DB9-B89D-4031-A396-548FCE8B113B}"/>
              </a:ext>
            </a:extLst>
          </p:cNvPr>
          <p:cNvSpPr/>
          <p:nvPr/>
        </p:nvSpPr>
        <p:spPr>
          <a:xfrm>
            <a:off x="2820376" y="2630037"/>
            <a:ext cx="12115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385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hlinkClick r:id="rId2" action="ppaction://hlinksldjump"/>
          </p:cNvPr>
          <p:cNvSpPr/>
          <p:nvPr/>
        </p:nvSpPr>
        <p:spPr>
          <a:xfrm>
            <a:off x="6400800" y="2930171"/>
            <a:ext cx="1683689" cy="1756129"/>
          </a:xfrm>
          <a:custGeom>
            <a:avLst/>
            <a:gdLst/>
            <a:ahLst/>
            <a:cxnLst/>
            <a:rect l="l" t="t" r="r" b="b"/>
            <a:pathLst>
              <a:path w="1683689" h="1756129">
                <a:moveTo>
                  <a:pt x="0" y="0"/>
                </a:moveTo>
                <a:lnTo>
                  <a:pt x="1683688" y="0"/>
                </a:lnTo>
                <a:lnTo>
                  <a:pt x="1683688" y="1756129"/>
                </a:lnTo>
                <a:lnTo>
                  <a:pt x="0" y="1756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hlinkClick r:id="" action="ppaction://noaction"/>
          </p:cNvPr>
          <p:cNvSpPr/>
          <p:nvPr/>
        </p:nvSpPr>
        <p:spPr>
          <a:xfrm>
            <a:off x="12389790" y="3345113"/>
            <a:ext cx="2095500" cy="2057400"/>
          </a:xfrm>
          <a:custGeom>
            <a:avLst/>
            <a:gdLst/>
            <a:ahLst/>
            <a:cxnLst/>
            <a:rect l="l" t="t" r="r" b="b"/>
            <a:pathLst>
              <a:path w="2095500" h="2057400">
                <a:moveTo>
                  <a:pt x="0" y="0"/>
                </a:moveTo>
                <a:lnTo>
                  <a:pt x="2095500" y="0"/>
                </a:lnTo>
                <a:lnTo>
                  <a:pt x="20955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D04DCC-2FBA-474C-9916-72EBAF53275E}"/>
              </a:ext>
            </a:extLst>
          </p:cNvPr>
          <p:cNvGrpSpPr/>
          <p:nvPr/>
        </p:nvGrpSpPr>
        <p:grpSpPr>
          <a:xfrm>
            <a:off x="3276600" y="82408"/>
            <a:ext cx="12602230" cy="3262705"/>
            <a:chOff x="3566335" y="952500"/>
            <a:chExt cx="12602230" cy="326270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220A907-5FCE-4E76-B717-08B5ED05C328}"/>
                </a:ext>
              </a:extLst>
            </p:cNvPr>
            <p:cNvSpPr/>
            <p:nvPr/>
          </p:nvSpPr>
          <p:spPr>
            <a:xfrm>
              <a:off x="3566335" y="952500"/>
              <a:ext cx="12602230" cy="3262705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EC638C-460C-4817-AAB8-D97AEDA37058}"/>
                </a:ext>
              </a:extLst>
            </p:cNvPr>
            <p:cNvSpPr txBox="1"/>
            <p:nvPr/>
          </p:nvSpPr>
          <p:spPr>
            <a:xfrm>
              <a:off x="3866945" y="1235632"/>
              <a:ext cx="1191766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mua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đ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ợc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hộ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giá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rẻ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ng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khách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hộ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tìm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ra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FD0FE6F-FDD4-48DC-A62B-77A25B8245F7}"/>
              </a:ext>
            </a:extLst>
          </p:cNvPr>
          <p:cNvGrpSpPr/>
          <p:nvPr/>
        </p:nvGrpSpPr>
        <p:grpSpPr>
          <a:xfrm>
            <a:off x="3566335" y="952501"/>
            <a:ext cx="12602230" cy="2209800"/>
            <a:chOff x="3566335" y="952501"/>
            <a:chExt cx="12602230" cy="22098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8BED2EE-BF87-451A-BBFF-7045E0ECB303}"/>
                </a:ext>
              </a:extLst>
            </p:cNvPr>
            <p:cNvSpPr/>
            <p:nvPr/>
          </p:nvSpPr>
          <p:spPr>
            <a:xfrm>
              <a:off x="3566335" y="952501"/>
              <a:ext cx="12602230" cy="2209800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88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2B9891-0D9A-434D-8CF2-241794B369B2}"/>
                </a:ext>
              </a:extLst>
            </p:cNvPr>
            <p:cNvSpPr txBox="1"/>
            <p:nvPr/>
          </p:nvSpPr>
          <p:spPr>
            <a:xfrm>
              <a:off x="3908617" y="1409700"/>
              <a:ext cx="11917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cộng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ta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làm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122B9B-7413-472B-A00B-770DA057440B}"/>
              </a:ext>
            </a:extLst>
          </p:cNvPr>
          <p:cNvGrpSpPr/>
          <p:nvPr/>
        </p:nvGrpSpPr>
        <p:grpSpPr>
          <a:xfrm>
            <a:off x="3584056" y="4152902"/>
            <a:ext cx="12602230" cy="2971798"/>
            <a:chOff x="3566335" y="952501"/>
            <a:chExt cx="12602230" cy="297179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06F1E2D-6E49-4BE2-81BD-4AA40DE1A82E}"/>
                </a:ext>
              </a:extLst>
            </p:cNvPr>
            <p:cNvSpPr/>
            <p:nvPr/>
          </p:nvSpPr>
          <p:spPr>
            <a:xfrm>
              <a:off x="3566335" y="952501"/>
              <a:ext cx="12602230" cy="2971798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88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E6447C-CB1A-4C69-A299-CB31A9602A2C}"/>
                </a:ext>
              </a:extLst>
            </p:cNvPr>
            <p:cNvSpPr txBox="1"/>
            <p:nvPr/>
          </p:nvSpPr>
          <p:spPr>
            <a:xfrm>
              <a:off x="4002397" y="1376571"/>
              <a:ext cx="1169466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cộng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ta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quy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cộng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đó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  <a:endParaRPr lang="en-US" sz="4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23">
            <a:hlinkClick r:id="rId2" action="ppaction://hlinksldjump"/>
            <a:extLst>
              <a:ext uri="{FF2B5EF4-FFF2-40B4-BE49-F238E27FC236}">
                <a16:creationId xmlns:a16="http://schemas.microsoft.com/office/drawing/2014/main" id="{B004DA03-9D3B-4AB7-BC20-DCE5C97A4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4865">
            <a:off x="3386999" y="5695813"/>
            <a:ext cx="1266238" cy="18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130E4C1-06D4-4DD1-A57B-193FE847D50D}"/>
              </a:ext>
            </a:extLst>
          </p:cNvPr>
          <p:cNvGrpSpPr/>
          <p:nvPr/>
        </p:nvGrpSpPr>
        <p:grpSpPr>
          <a:xfrm>
            <a:off x="2895600" y="952500"/>
            <a:ext cx="13639800" cy="1756129"/>
            <a:chOff x="2533508" y="952500"/>
            <a:chExt cx="13639800" cy="17561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623D32-BA2E-4008-95DD-40DCABA3F0BC}"/>
                </a:ext>
              </a:extLst>
            </p:cNvPr>
            <p:cNvSpPr/>
            <p:nvPr/>
          </p:nvSpPr>
          <p:spPr>
            <a:xfrm>
              <a:off x="2533508" y="952500"/>
              <a:ext cx="13635057" cy="1756129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95A05E-76B5-453B-ABAF-6B3E3CABE239}"/>
                </a:ext>
              </a:extLst>
            </p:cNvPr>
            <p:cNvSpPr txBox="1"/>
            <p:nvPr/>
          </p:nvSpPr>
          <p:spPr>
            <a:xfrm>
              <a:off x="2538251" y="1167139"/>
              <a:ext cx="1363505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phải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gọi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sửa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chữa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kính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51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2">
            <a:extLst>
              <a:ext uri="{FF2B5EF4-FFF2-40B4-BE49-F238E27FC236}">
                <a16:creationId xmlns:a16="http://schemas.microsoft.com/office/drawing/2014/main" id="{254A2A0C-8BE2-4D1C-9514-1E06243BC706}"/>
              </a:ext>
            </a:extLst>
          </p:cNvPr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3">
            <a:extLst>
              <a:ext uri="{FF2B5EF4-FFF2-40B4-BE49-F238E27FC236}">
                <a16:creationId xmlns:a16="http://schemas.microsoft.com/office/drawing/2014/main" id="{779D65F6-F005-4E06-86A2-F2E567A3F8C1}"/>
              </a:ext>
            </a:extLst>
          </p:cNvPr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4">
            <a:extLst>
              <a:ext uri="{FF2B5EF4-FFF2-40B4-BE49-F238E27FC236}">
                <a16:creationId xmlns:a16="http://schemas.microsoft.com/office/drawing/2014/main" id="{C208AF4F-F0CE-487C-BDA0-E758F8517D5E}"/>
              </a:ext>
            </a:extLst>
          </p:cNvPr>
          <p:cNvSpPr/>
          <p:nvPr/>
        </p:nvSpPr>
        <p:spPr>
          <a:xfrm rot="5300243">
            <a:off x="3758158" y="-3829596"/>
            <a:ext cx="10050688" cy="17396066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63" name="Freeform 7">
            <a:extLst>
              <a:ext uri="{FF2B5EF4-FFF2-40B4-BE49-F238E27FC236}">
                <a16:creationId xmlns:a16="http://schemas.microsoft.com/office/drawing/2014/main" id="{7031B298-4B57-494B-B6D0-F5F5F5AF2953}"/>
              </a:ext>
            </a:extLst>
          </p:cNvPr>
          <p:cNvSpPr/>
          <p:nvPr/>
        </p:nvSpPr>
        <p:spPr>
          <a:xfrm>
            <a:off x="-1162" y="5885320"/>
            <a:ext cx="2117235" cy="4222637"/>
          </a:xfrm>
          <a:custGeom>
            <a:avLst/>
            <a:gdLst/>
            <a:ahLst/>
            <a:cxnLst/>
            <a:rect l="l" t="t" r="r" b="b"/>
            <a:pathLst>
              <a:path w="2836384" h="5878515">
                <a:moveTo>
                  <a:pt x="0" y="0"/>
                </a:moveTo>
                <a:lnTo>
                  <a:pt x="2836384" y="0"/>
                </a:lnTo>
                <a:lnTo>
                  <a:pt x="2836384" y="5878515"/>
                </a:lnTo>
                <a:lnTo>
                  <a:pt x="0" y="58785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F0C789F-C334-40E8-8766-D2F48273CC1C}"/>
              </a:ext>
            </a:extLst>
          </p:cNvPr>
          <p:cNvGrpSpPr/>
          <p:nvPr/>
        </p:nvGrpSpPr>
        <p:grpSpPr>
          <a:xfrm>
            <a:off x="303823" y="179424"/>
            <a:ext cx="17680354" cy="2378519"/>
            <a:chOff x="324618" y="244203"/>
            <a:chExt cx="17680354" cy="237851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817EB79-98C2-46DD-BCF2-416C51165F54}"/>
                </a:ext>
              </a:extLst>
            </p:cNvPr>
            <p:cNvGrpSpPr/>
            <p:nvPr/>
          </p:nvGrpSpPr>
          <p:grpSpPr>
            <a:xfrm>
              <a:off x="324618" y="244203"/>
              <a:ext cx="17680354" cy="2378519"/>
              <a:chOff x="2533508" y="952500"/>
              <a:chExt cx="13635057" cy="2378519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9DDCB9CD-2379-43B4-BBBB-A3617E04EA96}"/>
                  </a:ext>
                </a:extLst>
              </p:cNvPr>
              <p:cNvSpPr/>
              <p:nvPr/>
            </p:nvSpPr>
            <p:spPr>
              <a:xfrm>
                <a:off x="2533508" y="952500"/>
                <a:ext cx="13635057" cy="2378519"/>
              </a:xfrm>
              <a:prstGeom prst="roundRect">
                <a:avLst>
                  <a:gd name="adj" fmla="val 34457"/>
                </a:avLst>
              </a:prstGeom>
              <a:solidFill>
                <a:srgbClr val="FCF4E5"/>
              </a:solidFill>
              <a:ln w="63500" cap="rnd" cmpd="sng">
                <a:solidFill>
                  <a:srgbClr val="5D5467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493ED00-27B8-4FC5-BAE5-A929BC539764}"/>
                  </a:ext>
                </a:extLst>
              </p:cNvPr>
              <p:cNvSpPr txBox="1"/>
              <p:nvPr/>
            </p:nvSpPr>
            <p:spPr>
              <a:xfrm>
                <a:off x="2915985" y="1038004"/>
                <a:ext cx="128701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diện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tích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nhật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, ta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phải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thực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hiện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nhân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 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0F85C64-9AC2-4CEA-8E95-EF7DF6F2D080}"/>
                </a:ext>
              </a:extLst>
            </p:cNvPr>
            <p:cNvGrpSpPr/>
            <p:nvPr/>
          </p:nvGrpSpPr>
          <p:grpSpPr>
            <a:xfrm>
              <a:off x="5725509" y="1052982"/>
              <a:ext cx="4574408" cy="1412887"/>
              <a:chOff x="5970040" y="688849"/>
              <a:chExt cx="3549169" cy="14128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CBC33CD4-EC52-42FC-8096-0F1F6D25EF6D}"/>
                      </a:ext>
                    </a:extLst>
                  </p:cNvPr>
                  <p:cNvSpPr/>
                  <p:nvPr/>
                </p:nvSpPr>
                <p:spPr>
                  <a:xfrm>
                    <a:off x="6930873" y="692440"/>
                    <a:ext cx="548734" cy="140570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CBC33CD4-EC52-42FC-8096-0F1F6D25EF6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30873" y="692440"/>
                    <a:ext cx="548734" cy="140570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B06CB160-C17F-4672-8E8C-95AC8BCBE364}"/>
                      </a:ext>
                    </a:extLst>
                  </p:cNvPr>
                  <p:cNvSpPr/>
                  <p:nvPr/>
                </p:nvSpPr>
                <p:spPr>
                  <a:xfrm>
                    <a:off x="7981634" y="688849"/>
                    <a:ext cx="548734" cy="1412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44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B06CB160-C17F-4672-8E8C-95AC8BCBE3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1634" y="688849"/>
                    <a:ext cx="548734" cy="141288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9" name="Title 1">
                <a:extLst>
                  <a:ext uri="{FF2B5EF4-FFF2-40B4-BE49-F238E27FC236}">
                    <a16:creationId xmlns:a16="http://schemas.microsoft.com/office/drawing/2014/main" id="{32F6E20B-6AAC-4690-910C-A20AE21F71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0040" y="1133229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</p:grpSp>
      <p:sp>
        <p:nvSpPr>
          <p:cNvPr id="161" name="Title 1">
            <a:extLst>
              <a:ext uri="{FF2B5EF4-FFF2-40B4-BE49-F238E27FC236}">
                <a16:creationId xmlns:a16="http://schemas.microsoft.com/office/drawing/2014/main" id="{28678581-4ACE-422C-A9B2-F346E393EEDB}"/>
              </a:ext>
            </a:extLst>
          </p:cNvPr>
          <p:cNvSpPr txBox="1">
            <a:spLocks/>
          </p:cNvSpPr>
          <p:nvPr/>
        </p:nvSpPr>
        <p:spPr>
          <a:xfrm>
            <a:off x="1946712" y="2721552"/>
            <a:ext cx="4463206" cy="6718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Ta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thể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viết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8BE8ED21-F5F2-4424-B81A-55A6C3E8B6DF}"/>
              </a:ext>
            </a:extLst>
          </p:cNvPr>
          <p:cNvGrpSpPr/>
          <p:nvPr/>
        </p:nvGrpSpPr>
        <p:grpSpPr>
          <a:xfrm>
            <a:off x="3438406" y="3565156"/>
            <a:ext cx="4315429" cy="2547966"/>
            <a:chOff x="6908079" y="3449504"/>
            <a:chExt cx="4817185" cy="2547966"/>
          </a:xfrm>
        </p:grpSpPr>
        <p:sp>
          <p:nvSpPr>
            <p:cNvPr id="163" name="Rounded Rectangle 9">
              <a:extLst>
                <a:ext uri="{FF2B5EF4-FFF2-40B4-BE49-F238E27FC236}">
                  <a16:creationId xmlns:a16="http://schemas.microsoft.com/office/drawing/2014/main" id="{162A5AFB-D3B4-4950-A4E8-11998FD8B46B}"/>
                </a:ext>
              </a:extLst>
            </p:cNvPr>
            <p:cNvSpPr/>
            <p:nvPr/>
          </p:nvSpPr>
          <p:spPr>
            <a:xfrm>
              <a:off x="6908079" y="3449504"/>
              <a:ext cx="4817185" cy="25479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40000"/>
              </a:schemeClr>
            </a:solidFill>
            <a:ln w="5397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EAE3CC2C-F269-4119-937F-71D948487061}"/>
                </a:ext>
              </a:extLst>
            </p:cNvPr>
            <p:cNvGrpSpPr/>
            <p:nvPr/>
          </p:nvGrpSpPr>
          <p:grpSpPr>
            <a:xfrm>
              <a:off x="6968651" y="3970304"/>
              <a:ext cx="3549169" cy="1412887"/>
              <a:chOff x="6531579" y="985239"/>
              <a:chExt cx="3549169" cy="14128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72CF4C68-209D-419A-BD5D-0EFB276D54F4}"/>
                      </a:ext>
                    </a:extLst>
                  </p:cNvPr>
                  <p:cNvSpPr/>
                  <p:nvPr/>
                </p:nvSpPr>
                <p:spPr>
                  <a:xfrm>
                    <a:off x="7320116" y="988733"/>
                    <a:ext cx="789477" cy="140570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72CF4C68-209D-419A-BD5D-0EFB276D54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0116" y="988733"/>
                    <a:ext cx="789477" cy="140570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1EE95BEA-38F5-4807-B657-BB0D80F60C0B}"/>
                      </a:ext>
                    </a:extLst>
                  </p:cNvPr>
                  <p:cNvSpPr/>
                  <p:nvPr/>
                </p:nvSpPr>
                <p:spPr>
                  <a:xfrm>
                    <a:off x="8512695" y="985239"/>
                    <a:ext cx="789477" cy="1412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1EE95BEA-38F5-4807-B657-BB0D80F60C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2695" y="985239"/>
                    <a:ext cx="789477" cy="141288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8" name="Title 1">
                <a:extLst>
                  <a:ext uri="{FF2B5EF4-FFF2-40B4-BE49-F238E27FC236}">
                    <a16:creationId xmlns:a16="http://schemas.microsoft.com/office/drawing/2014/main" id="{E080F8CD-C2E4-4AB5-8B44-65182403DB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1579" y="1380018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F154F0D0-A1B7-476A-B404-A3A421A66315}"/>
                    </a:ext>
                  </a:extLst>
                </p:cNvPr>
                <p:cNvSpPr/>
                <p:nvPr/>
              </p:nvSpPr>
              <p:spPr>
                <a:xfrm>
                  <a:off x="9535913" y="3959671"/>
                  <a:ext cx="1551754" cy="13563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4800" b="1" dirty="0">
                      <a:solidFill>
                        <a:srgbClr val="FF0000"/>
                      </a:solidFill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F154F0D0-A1B7-476A-B404-A3A421A663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5913" y="3959671"/>
                  <a:ext cx="1551754" cy="1356397"/>
                </a:xfrm>
                <a:prstGeom prst="rect">
                  <a:avLst/>
                </a:prstGeom>
                <a:blipFill>
                  <a:blip r:embed="rId11"/>
                  <a:stretch>
                    <a:fillRect l="-19737" b="-99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9" name="Curved Down Arrow 4">
            <a:extLst>
              <a:ext uri="{FF2B5EF4-FFF2-40B4-BE49-F238E27FC236}">
                <a16:creationId xmlns:a16="http://schemas.microsoft.com/office/drawing/2014/main" id="{7E95A3BC-E8E4-4570-9536-BCDB8CA2E93D}"/>
              </a:ext>
            </a:extLst>
          </p:cNvPr>
          <p:cNvSpPr/>
          <p:nvPr/>
        </p:nvSpPr>
        <p:spPr>
          <a:xfrm>
            <a:off x="4391886" y="3862237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70" name="Curved Down Arrow 22">
            <a:extLst>
              <a:ext uri="{FF2B5EF4-FFF2-40B4-BE49-F238E27FC236}">
                <a16:creationId xmlns:a16="http://schemas.microsoft.com/office/drawing/2014/main" id="{C9DCCFD2-8131-45E3-8175-E61326C07240}"/>
              </a:ext>
            </a:extLst>
          </p:cNvPr>
          <p:cNvSpPr/>
          <p:nvPr/>
        </p:nvSpPr>
        <p:spPr>
          <a:xfrm flipV="1">
            <a:off x="4370990" y="5577573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71" name="Title 1">
            <a:extLst>
              <a:ext uri="{FF2B5EF4-FFF2-40B4-BE49-F238E27FC236}">
                <a16:creationId xmlns:a16="http://schemas.microsoft.com/office/drawing/2014/main" id="{0A19EE27-CED7-49F2-B02D-0564F25A7CBA}"/>
              </a:ext>
            </a:extLst>
          </p:cNvPr>
          <p:cNvSpPr txBox="1">
            <a:spLocks/>
          </p:cNvSpPr>
          <p:nvPr/>
        </p:nvSpPr>
        <p:spPr>
          <a:xfrm>
            <a:off x="4785836" y="5508358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72" name="Title 1">
            <a:extLst>
              <a:ext uri="{FF2B5EF4-FFF2-40B4-BE49-F238E27FC236}">
                <a16:creationId xmlns:a16="http://schemas.microsoft.com/office/drawing/2014/main" id="{62B604A8-5BCC-4A3D-B3A6-287A6F7C2509}"/>
              </a:ext>
            </a:extLst>
          </p:cNvPr>
          <p:cNvSpPr txBox="1">
            <a:spLocks/>
          </p:cNvSpPr>
          <p:nvPr/>
        </p:nvSpPr>
        <p:spPr>
          <a:xfrm>
            <a:off x="4742829" y="3523649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73" name="Title 1">
            <a:extLst>
              <a:ext uri="{FF2B5EF4-FFF2-40B4-BE49-F238E27FC236}">
                <a16:creationId xmlns:a16="http://schemas.microsoft.com/office/drawing/2014/main" id="{1A19D123-37EE-4AAC-B7C0-41E22B2C89A0}"/>
              </a:ext>
            </a:extLst>
          </p:cNvPr>
          <p:cNvSpPr txBox="1">
            <a:spLocks/>
          </p:cNvSpPr>
          <p:nvPr/>
        </p:nvSpPr>
        <p:spPr>
          <a:xfrm>
            <a:off x="7874832" y="4451908"/>
            <a:ext cx="1275787" cy="6718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hay</a:t>
            </a:r>
          </a:p>
        </p:txBody>
      </p:sp>
      <p:sp>
        <p:nvSpPr>
          <p:cNvPr id="174" name="Rounded Rectangle 27">
            <a:extLst>
              <a:ext uri="{FF2B5EF4-FFF2-40B4-BE49-F238E27FC236}">
                <a16:creationId xmlns:a16="http://schemas.microsoft.com/office/drawing/2014/main" id="{7EEED64A-8607-4036-B5B8-8E1625DC3A9C}"/>
              </a:ext>
            </a:extLst>
          </p:cNvPr>
          <p:cNvSpPr/>
          <p:nvPr/>
        </p:nvSpPr>
        <p:spPr>
          <a:xfrm>
            <a:off x="9223419" y="3393446"/>
            <a:ext cx="6606514" cy="263278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 w="5397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04D294A4-57E3-46E2-97B3-678AEBD2E24F}"/>
              </a:ext>
            </a:extLst>
          </p:cNvPr>
          <p:cNvGrpSpPr/>
          <p:nvPr/>
        </p:nvGrpSpPr>
        <p:grpSpPr>
          <a:xfrm>
            <a:off x="7706848" y="3967410"/>
            <a:ext cx="6067813" cy="1445173"/>
            <a:chOff x="5516535" y="888222"/>
            <a:chExt cx="3549169" cy="1445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8E751668-77F4-45FF-8AEA-C18BB08F07E4}"/>
                    </a:ext>
                  </a:extLst>
                </p:cNvPr>
                <p:cNvSpPr/>
                <p:nvPr/>
              </p:nvSpPr>
              <p:spPr>
                <a:xfrm>
                  <a:off x="6746085" y="927689"/>
                  <a:ext cx="413680" cy="14057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8E751668-77F4-45FF-8AEA-C18BB08F07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085" y="927689"/>
                  <a:ext cx="413680" cy="140570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45F33351-E825-42ED-9ABE-21A33A532E9D}"/>
                    </a:ext>
                  </a:extLst>
                </p:cNvPr>
                <p:cNvSpPr/>
                <p:nvPr/>
              </p:nvSpPr>
              <p:spPr>
                <a:xfrm>
                  <a:off x="7394789" y="888222"/>
                  <a:ext cx="413680" cy="1412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45F33351-E825-42ED-9ABE-21A33A532E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4789" y="888222"/>
                  <a:ext cx="413680" cy="141288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8" name="Title 1">
              <a:extLst>
                <a:ext uri="{FF2B5EF4-FFF2-40B4-BE49-F238E27FC236}">
                  <a16:creationId xmlns:a16="http://schemas.microsoft.com/office/drawing/2014/main" id="{9C5F7368-AA1C-496E-8966-8D77E3D96A58}"/>
                </a:ext>
              </a:extLst>
            </p:cNvPr>
            <p:cNvSpPr txBox="1">
              <a:spLocks/>
            </p:cNvSpPr>
            <p:nvPr/>
          </p:nvSpPr>
          <p:spPr>
            <a:xfrm>
              <a:off x="5516535" y="1342926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4EFCE68-7392-4C3E-898A-84C9439CDDF6}"/>
                  </a:ext>
                </a:extLst>
              </p:cNvPr>
              <p:cNvSpPr/>
              <p:nvPr/>
            </p:nvSpPr>
            <p:spPr>
              <a:xfrm>
                <a:off x="13696710" y="4014783"/>
                <a:ext cx="1390124" cy="1356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4EFCE68-7392-4C3E-898A-84C9439CDD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710" y="4014783"/>
                <a:ext cx="1390124" cy="1356397"/>
              </a:xfrm>
              <a:prstGeom prst="rect">
                <a:avLst/>
              </a:prstGeom>
              <a:blipFill>
                <a:blip r:embed="rId14"/>
                <a:stretch>
                  <a:fillRect l="-20175" b="-9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Curved Down Arrow 33">
            <a:extLst>
              <a:ext uri="{FF2B5EF4-FFF2-40B4-BE49-F238E27FC236}">
                <a16:creationId xmlns:a16="http://schemas.microsoft.com/office/drawing/2014/main" id="{BC7CCDB2-7E11-4E12-981F-73ECE986E26D}"/>
              </a:ext>
            </a:extLst>
          </p:cNvPr>
          <p:cNvSpPr/>
          <p:nvPr/>
        </p:nvSpPr>
        <p:spPr>
          <a:xfrm>
            <a:off x="10006790" y="3714388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81" name="Curved Down Arrow 34">
            <a:extLst>
              <a:ext uri="{FF2B5EF4-FFF2-40B4-BE49-F238E27FC236}">
                <a16:creationId xmlns:a16="http://schemas.microsoft.com/office/drawing/2014/main" id="{1E3ADB46-F861-4938-9C4F-9E0EF70493FD}"/>
              </a:ext>
            </a:extLst>
          </p:cNvPr>
          <p:cNvSpPr/>
          <p:nvPr/>
        </p:nvSpPr>
        <p:spPr>
          <a:xfrm flipV="1">
            <a:off x="10055904" y="5425050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82" name="Title 1">
            <a:extLst>
              <a:ext uri="{FF2B5EF4-FFF2-40B4-BE49-F238E27FC236}">
                <a16:creationId xmlns:a16="http://schemas.microsoft.com/office/drawing/2014/main" id="{DDF2A404-8ADB-4B0E-8E53-B408B88F6AD5}"/>
              </a:ext>
            </a:extLst>
          </p:cNvPr>
          <p:cNvSpPr txBox="1">
            <a:spLocks/>
          </p:cNvSpPr>
          <p:nvPr/>
        </p:nvSpPr>
        <p:spPr>
          <a:xfrm>
            <a:off x="10487055" y="5349392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83" name="Title 1">
            <a:extLst>
              <a:ext uri="{FF2B5EF4-FFF2-40B4-BE49-F238E27FC236}">
                <a16:creationId xmlns:a16="http://schemas.microsoft.com/office/drawing/2014/main" id="{F152E949-AE84-434C-A724-9DE1FE0355F9}"/>
              </a:ext>
            </a:extLst>
          </p:cNvPr>
          <p:cNvSpPr txBox="1">
            <a:spLocks/>
          </p:cNvSpPr>
          <p:nvPr/>
        </p:nvSpPr>
        <p:spPr>
          <a:xfrm>
            <a:off x="10409532" y="339344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6EB31DC9-ADF3-4255-AAF2-FF3442407933}"/>
                  </a:ext>
                </a:extLst>
              </p:cNvPr>
              <p:cNvSpPr/>
              <p:nvPr/>
            </p:nvSpPr>
            <p:spPr>
              <a:xfrm>
                <a:off x="11619602" y="4048260"/>
                <a:ext cx="2159566" cy="1364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6EB31DC9-ADF3-4255-AAF2-FF34424079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9602" y="4048260"/>
                <a:ext cx="2159566" cy="1364861"/>
              </a:xfrm>
              <a:prstGeom prst="rect">
                <a:avLst/>
              </a:prstGeom>
              <a:blipFill>
                <a:blip r:embed="rId15"/>
                <a:stretch>
                  <a:fillRect l="-127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5" name="Rectangle 184">
            <a:extLst>
              <a:ext uri="{FF2B5EF4-FFF2-40B4-BE49-F238E27FC236}">
                <a16:creationId xmlns:a16="http://schemas.microsoft.com/office/drawing/2014/main" id="{4D05D0D2-0B79-4964-AF48-8009030E2020}"/>
              </a:ext>
            </a:extLst>
          </p:cNvPr>
          <p:cNvSpPr/>
          <p:nvPr/>
        </p:nvSpPr>
        <p:spPr>
          <a:xfrm>
            <a:off x="2464033" y="6767936"/>
            <a:ext cx="14898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4E120F95-436B-4BD1-9697-C905201EFBBD}"/>
              </a:ext>
            </a:extLst>
          </p:cNvPr>
          <p:cNvSpPr/>
          <p:nvPr/>
        </p:nvSpPr>
        <p:spPr>
          <a:xfrm>
            <a:off x="2464033" y="6977251"/>
            <a:ext cx="14561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, ta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37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70" grpId="0" animBg="1"/>
      <p:bldP spid="171" grpId="0"/>
      <p:bldP spid="172" grpId="0"/>
      <p:bldP spid="173" grpId="0"/>
      <p:bldP spid="174" grpId="0" animBg="1"/>
      <p:bldP spid="179" grpId="0"/>
      <p:bldP spid="180" grpId="0" animBg="1"/>
      <p:bldP spid="181" grpId="0" animBg="1"/>
      <p:bldP spid="182" grpId="0"/>
      <p:bldP spid="183" grpId="0"/>
      <p:bldP spid="184" grpId="0"/>
      <p:bldP spid="185" grpId="0"/>
      <p:bldP spid="185" grpId="1"/>
      <p:bldP spid="1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0A92625-9D60-40DB-A271-6E6F2F91C2FB}"/>
              </a:ext>
            </a:extLst>
          </p:cNvPr>
          <p:cNvGrpSpPr/>
          <p:nvPr/>
        </p:nvGrpSpPr>
        <p:grpSpPr>
          <a:xfrm>
            <a:off x="3276600" y="82409"/>
            <a:ext cx="12602230" cy="2622692"/>
            <a:chOff x="3566335" y="952501"/>
            <a:chExt cx="12602230" cy="262269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3417A9-AFC1-4293-99DC-349F71714FBE}"/>
                </a:ext>
              </a:extLst>
            </p:cNvPr>
            <p:cNvSpPr/>
            <p:nvPr/>
          </p:nvSpPr>
          <p:spPr>
            <a:xfrm>
              <a:off x="3566335" y="952501"/>
              <a:ext cx="12602230" cy="2622692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60F503-2A32-457E-B993-BB5E4C63A8D9}"/>
                </a:ext>
              </a:extLst>
            </p:cNvPr>
            <p:cNvSpPr txBox="1"/>
            <p:nvPr/>
          </p:nvSpPr>
          <p:spPr>
            <a:xfrm>
              <a:off x="3866945" y="1235632"/>
              <a:ext cx="1191766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đ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ợc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thay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kính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Bây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trí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28600" y="3784857"/>
            <a:ext cx="3340476" cy="6502143"/>
          </a:xfrm>
          <a:custGeom>
            <a:avLst/>
            <a:gdLst/>
            <a:ahLst/>
            <a:cxnLst/>
            <a:rect l="l" t="t" r="r" b="b"/>
            <a:pathLst>
              <a:path w="3340476" h="6502143">
                <a:moveTo>
                  <a:pt x="0" y="0"/>
                </a:moveTo>
                <a:lnTo>
                  <a:pt x="3340476" y="0"/>
                </a:lnTo>
                <a:lnTo>
                  <a:pt x="3340476" y="6502143"/>
                </a:lnTo>
                <a:lnTo>
                  <a:pt x="0" y="6502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DB90D5-A17B-48EE-97CE-5350A94BD080}"/>
              </a:ext>
            </a:extLst>
          </p:cNvPr>
          <p:cNvGrpSpPr/>
          <p:nvPr/>
        </p:nvGrpSpPr>
        <p:grpSpPr>
          <a:xfrm>
            <a:off x="2842885" y="404359"/>
            <a:ext cx="12602230" cy="2406789"/>
            <a:chOff x="3566335" y="952501"/>
            <a:chExt cx="12602230" cy="240678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5A040B3-7653-44A4-BAF0-B617C2345044}"/>
                </a:ext>
              </a:extLst>
            </p:cNvPr>
            <p:cNvSpPr/>
            <p:nvPr/>
          </p:nvSpPr>
          <p:spPr>
            <a:xfrm>
              <a:off x="3566335" y="952501"/>
              <a:ext cx="12602230" cy="2406789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176C2C-EC0F-4D31-ACDB-2D8098F02E4E}"/>
                </a:ext>
              </a:extLst>
            </p:cNvPr>
            <p:cNvSpPr txBox="1"/>
            <p:nvPr/>
          </p:nvSpPr>
          <p:spPr>
            <a:xfrm>
              <a:off x="3840670" y="1094066"/>
              <a:ext cx="1191766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thật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quá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trống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đổi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dùng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trí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FE67F4-58B1-4F88-A3D0-EC6E0859B084}"/>
              </a:ext>
            </a:extLst>
          </p:cNvPr>
          <p:cNvGrpSpPr/>
          <p:nvPr/>
        </p:nvGrpSpPr>
        <p:grpSpPr>
          <a:xfrm>
            <a:off x="284455" y="229462"/>
            <a:ext cx="3704971" cy="2045694"/>
            <a:chOff x="3352800" y="2952713"/>
            <a:chExt cx="3704971" cy="2045694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BDFBFB3D-80FE-4C40-AEA6-E230036164BF}"/>
                </a:ext>
              </a:extLst>
            </p:cNvPr>
            <p:cNvSpPr/>
            <p:nvPr/>
          </p:nvSpPr>
          <p:spPr>
            <a:xfrm>
              <a:off x="3352800" y="2952713"/>
              <a:ext cx="3704971" cy="2045694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FA4444-2C47-4214-9E01-894476BAF32A}"/>
                </a:ext>
              </a:extLst>
            </p:cNvPr>
            <p:cNvSpPr/>
            <p:nvPr/>
          </p:nvSpPr>
          <p:spPr>
            <a:xfrm>
              <a:off x="3592503" y="3637006"/>
              <a:ext cx="2929649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1: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40CB71-0878-4830-A441-88A1EE6611B6}"/>
                  </a:ext>
                </a:extLst>
              </p:cNvPr>
              <p:cNvSpPr txBox="1"/>
              <p:nvPr/>
            </p:nvSpPr>
            <p:spPr>
              <a:xfrm>
                <a:off x="3829521" y="3215507"/>
                <a:ext cx="2638734" cy="17554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40CB71-0878-4830-A441-88A1EE661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521" y="3215507"/>
                <a:ext cx="2638734" cy="1755460"/>
              </a:xfrm>
              <a:prstGeom prst="rect">
                <a:avLst/>
              </a:prstGeom>
              <a:blipFill>
                <a:blip r:embed="rId5"/>
                <a:stretch>
                  <a:fillRect r="-10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EA31D7-93C0-4BB7-AF49-CE4AB9C074D9}"/>
                  </a:ext>
                </a:extLst>
              </p:cNvPr>
              <p:cNvSpPr txBox="1"/>
              <p:nvPr/>
            </p:nvSpPr>
            <p:spPr>
              <a:xfrm>
                <a:off x="6858000" y="5093336"/>
                <a:ext cx="3608360" cy="1740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EA31D7-93C0-4BB7-AF49-CE4AB9C07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093336"/>
                <a:ext cx="3608360" cy="17406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D9536E-8C92-469E-A31B-EF20C2A3DB3B}"/>
                  </a:ext>
                </a:extLst>
              </p:cNvPr>
              <p:cNvSpPr txBox="1"/>
              <p:nvPr/>
            </p:nvSpPr>
            <p:spPr>
              <a:xfrm>
                <a:off x="11734800" y="6362700"/>
                <a:ext cx="3220433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D9536E-8C92-469E-A31B-EF20C2A3D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6362700"/>
                <a:ext cx="3220433" cy="1740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69EB94-4C86-462A-A6F1-7D432E23EBBC}"/>
              </a:ext>
            </a:extLst>
          </p:cNvPr>
          <p:cNvGrpSpPr/>
          <p:nvPr/>
        </p:nvGrpSpPr>
        <p:grpSpPr>
          <a:xfrm>
            <a:off x="284455" y="229462"/>
            <a:ext cx="3704971" cy="2045694"/>
            <a:chOff x="3352800" y="2952713"/>
            <a:chExt cx="3704971" cy="2045694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8FC6C5DF-2DB2-46B4-A905-16FDFA8AB76F}"/>
                </a:ext>
              </a:extLst>
            </p:cNvPr>
            <p:cNvSpPr/>
            <p:nvPr/>
          </p:nvSpPr>
          <p:spPr>
            <a:xfrm>
              <a:off x="3352800" y="2952713"/>
              <a:ext cx="3704971" cy="2045694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E9EFA9-060C-4706-8C58-32D81B5399CB}"/>
                </a:ext>
              </a:extLst>
            </p:cNvPr>
            <p:cNvSpPr/>
            <p:nvPr/>
          </p:nvSpPr>
          <p:spPr>
            <a:xfrm>
              <a:off x="3592503" y="3637006"/>
              <a:ext cx="2929649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1: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9598BC-C9E4-46BF-86CD-186C7E93F0A7}"/>
                  </a:ext>
                </a:extLst>
              </p:cNvPr>
              <p:cNvSpPr txBox="1"/>
              <p:nvPr/>
            </p:nvSpPr>
            <p:spPr>
              <a:xfrm>
                <a:off x="967607" y="2667044"/>
                <a:ext cx="3310202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9598BC-C9E4-46BF-86CD-186C7E93F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607" y="2667044"/>
                <a:ext cx="3310202" cy="1740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19A925-3AF2-42F8-B9C6-C583DF6D2974}"/>
                  </a:ext>
                </a:extLst>
              </p:cNvPr>
              <p:cNvSpPr txBox="1"/>
              <p:nvPr/>
            </p:nvSpPr>
            <p:spPr>
              <a:xfrm>
                <a:off x="818528" y="4749203"/>
                <a:ext cx="3608360" cy="1740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19A925-3AF2-42F8-B9C6-C583DF6D2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28" y="4749203"/>
                <a:ext cx="3608360" cy="17406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2E038-15D4-4F0E-B1C2-DBAFA66733C9}"/>
                  </a:ext>
                </a:extLst>
              </p:cNvPr>
              <p:cNvSpPr txBox="1"/>
              <p:nvPr/>
            </p:nvSpPr>
            <p:spPr>
              <a:xfrm>
                <a:off x="818528" y="6938947"/>
                <a:ext cx="3220433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2E038-15D4-4F0E-B1C2-DBAFA6673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28" y="6938947"/>
                <a:ext cx="3220433" cy="1740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59AAE4-F3FA-4631-A27E-75C0BF168261}"/>
                  </a:ext>
                </a:extLst>
              </p:cNvPr>
              <p:cNvSpPr txBox="1"/>
              <p:nvPr/>
            </p:nvSpPr>
            <p:spPr>
              <a:xfrm>
                <a:off x="4094863" y="2667044"/>
                <a:ext cx="5216108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5</m:t>
                          </m:r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EE84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59AAE4-F3FA-4631-A27E-75C0BF168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863" y="2667044"/>
                <a:ext cx="5216108" cy="17346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50BBCFC6-6984-421B-970B-F7FE82516123}"/>
              </a:ext>
            </a:extLst>
          </p:cNvPr>
          <p:cNvGrpSpPr/>
          <p:nvPr/>
        </p:nvGrpSpPr>
        <p:grpSpPr>
          <a:xfrm>
            <a:off x="9427805" y="1846652"/>
            <a:ext cx="3704971" cy="2555034"/>
            <a:chOff x="12801306" y="7200900"/>
            <a:chExt cx="3124201" cy="1905000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52061CFB-25F9-428D-B820-8B757C0C5023}"/>
                </a:ext>
              </a:extLst>
            </p:cNvPr>
            <p:cNvSpPr/>
            <p:nvPr/>
          </p:nvSpPr>
          <p:spPr>
            <a:xfrm>
              <a:off x="12801306" y="7200900"/>
              <a:ext cx="3124201" cy="19050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9169C42C-06A1-4205-86E8-B0EF9216B69B}"/>
                </a:ext>
              </a:extLst>
            </p:cNvPr>
            <p:cNvSpPr/>
            <p:nvPr/>
          </p:nvSpPr>
          <p:spPr>
            <a:xfrm>
              <a:off x="13353426" y="7597890"/>
              <a:ext cx="1867114" cy="1165333"/>
            </a:xfrm>
            <a:custGeom>
              <a:avLst/>
              <a:gdLst/>
              <a:ahLst/>
              <a:cxnLst/>
              <a:rect l="l" t="t" r="r" b="b"/>
              <a:pathLst>
                <a:path w="6978609" h="5042045">
                  <a:moveTo>
                    <a:pt x="0" y="0"/>
                  </a:moveTo>
                  <a:lnTo>
                    <a:pt x="6978609" y="0"/>
                  </a:lnTo>
                  <a:lnTo>
                    <a:pt x="6978609" y="5042045"/>
                  </a:lnTo>
                  <a:lnTo>
                    <a:pt x="0" y="5042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90E5CF-C998-4F60-A9BE-05A6105C9A69}"/>
                  </a:ext>
                </a:extLst>
              </p:cNvPr>
              <p:cNvSpPr txBox="1"/>
              <p:nvPr/>
            </p:nvSpPr>
            <p:spPr>
              <a:xfrm>
                <a:off x="4277809" y="4704258"/>
                <a:ext cx="567136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10</m:t>
                          </m:r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EE84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90E5CF-C998-4F60-A9BE-05A6105C9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809" y="4704258"/>
                <a:ext cx="5671360" cy="173464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49828F4C-150A-449C-849D-2986C0A068C6}"/>
              </a:ext>
            </a:extLst>
          </p:cNvPr>
          <p:cNvGrpSpPr/>
          <p:nvPr/>
        </p:nvGrpSpPr>
        <p:grpSpPr>
          <a:xfrm>
            <a:off x="10132185" y="4199238"/>
            <a:ext cx="3846808" cy="2555034"/>
            <a:chOff x="5995736" y="3954079"/>
            <a:chExt cx="3124201" cy="1905000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A2107426-EB0A-4833-9C58-8F986D49C57D}"/>
                </a:ext>
              </a:extLst>
            </p:cNvPr>
            <p:cNvSpPr/>
            <p:nvPr/>
          </p:nvSpPr>
          <p:spPr>
            <a:xfrm>
              <a:off x="5995736" y="3954079"/>
              <a:ext cx="3124201" cy="19050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522F708E-068E-484E-B775-6884C8077A25}"/>
                </a:ext>
              </a:extLst>
            </p:cNvPr>
            <p:cNvSpPr/>
            <p:nvPr/>
          </p:nvSpPr>
          <p:spPr>
            <a:xfrm>
              <a:off x="6657094" y="4239590"/>
              <a:ext cx="1581413" cy="1361110"/>
            </a:xfrm>
            <a:custGeom>
              <a:avLst/>
              <a:gdLst/>
              <a:ahLst/>
              <a:cxnLst/>
              <a:rect l="l" t="t" r="r" b="b"/>
              <a:pathLst>
                <a:path w="4307123" h="4463340">
                  <a:moveTo>
                    <a:pt x="0" y="0"/>
                  </a:moveTo>
                  <a:lnTo>
                    <a:pt x="4307122" y="0"/>
                  </a:lnTo>
                  <a:lnTo>
                    <a:pt x="4307122" y="4463340"/>
                  </a:lnTo>
                  <a:lnTo>
                    <a:pt x="0" y="4463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685627-4DAA-495E-9420-4C50E43C026C}"/>
                  </a:ext>
                </a:extLst>
              </p:cNvPr>
              <p:cNvSpPr txBox="1"/>
              <p:nvPr/>
            </p:nvSpPr>
            <p:spPr>
              <a:xfrm>
                <a:off x="3867237" y="6875733"/>
                <a:ext cx="5216108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4</m:t>
                          </m:r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EE84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685627-4DAA-495E-9420-4C50E43C0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237" y="6875733"/>
                <a:ext cx="5216108" cy="1734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F71A839F-689C-47A2-BAA1-338C040BC8D1}"/>
              </a:ext>
            </a:extLst>
          </p:cNvPr>
          <p:cNvGrpSpPr/>
          <p:nvPr/>
        </p:nvGrpSpPr>
        <p:grpSpPr>
          <a:xfrm>
            <a:off x="9132913" y="6694546"/>
            <a:ext cx="4064320" cy="2566778"/>
            <a:chOff x="6172199" y="6111412"/>
            <a:chExt cx="3124201" cy="1905000"/>
          </a:xfrm>
        </p:grpSpPr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61A609D0-5403-4437-B33B-3D663C7E43BB}"/>
                </a:ext>
              </a:extLst>
            </p:cNvPr>
            <p:cNvSpPr/>
            <p:nvPr/>
          </p:nvSpPr>
          <p:spPr>
            <a:xfrm>
              <a:off x="6172199" y="6111412"/>
              <a:ext cx="3124201" cy="19050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104473C-0EC3-4A01-BB9C-05801C1A5754}"/>
                </a:ext>
              </a:extLst>
            </p:cNvPr>
            <p:cNvSpPr/>
            <p:nvPr/>
          </p:nvSpPr>
          <p:spPr>
            <a:xfrm>
              <a:off x="6652785" y="6572404"/>
              <a:ext cx="1762185" cy="1241888"/>
            </a:xfrm>
            <a:custGeom>
              <a:avLst/>
              <a:gdLst/>
              <a:ahLst/>
              <a:cxnLst/>
              <a:rect l="l" t="t" r="r" b="b"/>
              <a:pathLst>
                <a:path w="2999715" h="3346963">
                  <a:moveTo>
                    <a:pt x="0" y="0"/>
                  </a:moveTo>
                  <a:lnTo>
                    <a:pt x="2999715" y="0"/>
                  </a:lnTo>
                  <a:lnTo>
                    <a:pt x="2999715" y="3346963"/>
                  </a:lnTo>
                  <a:lnTo>
                    <a:pt x="0" y="3346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6E31A467-9A1A-42D5-9D71-EEF5C59FBF1A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4D7404-6A8F-4561-9E68-7E0B02247B74}"/>
                  </a:ext>
                </a:extLst>
              </p:cNvPr>
              <p:cNvSpPr txBox="1"/>
              <p:nvPr/>
            </p:nvSpPr>
            <p:spPr>
              <a:xfrm>
                <a:off x="1295400" y="2933700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4D7404-6A8F-4561-9E68-7E0B02247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933700"/>
                <a:ext cx="2683427" cy="1740220"/>
              </a:xfrm>
              <a:prstGeom prst="rect">
                <a:avLst/>
              </a:prstGeom>
              <a:blipFill>
                <a:blip r:embed="rId6"/>
                <a:stretch>
                  <a:fillRect r="-8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5D4295-1D1D-4A20-84F7-5963D84B6DCD}"/>
                  </a:ext>
                </a:extLst>
              </p:cNvPr>
              <p:cNvSpPr txBox="1"/>
              <p:nvPr/>
            </p:nvSpPr>
            <p:spPr>
              <a:xfrm>
                <a:off x="1275347" y="5024802"/>
                <a:ext cx="3823161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5D4295-1D1D-4A20-84F7-5963D84B6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347" y="5024802"/>
                <a:ext cx="3823161" cy="1740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A4D667-BAAE-43D8-B56B-B282CC486E6F}"/>
                  </a:ext>
                </a:extLst>
              </p:cNvPr>
              <p:cNvSpPr txBox="1"/>
              <p:nvPr/>
            </p:nvSpPr>
            <p:spPr>
              <a:xfrm>
                <a:off x="1275346" y="7291796"/>
                <a:ext cx="3529812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A4D667-BAAE-43D8-B56B-B282CC486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346" y="7291796"/>
                <a:ext cx="3529812" cy="1740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9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34C37FB-6EF6-4EF3-9065-9E0EC56C2FD6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21A2FD-0E56-457B-933B-A8109DE1B601}"/>
                  </a:ext>
                </a:extLst>
              </p:cNvPr>
              <p:cNvSpPr txBox="1"/>
              <p:nvPr/>
            </p:nvSpPr>
            <p:spPr>
              <a:xfrm>
                <a:off x="1397729" y="4258803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21A2FD-0E56-457B-933B-A8109DE1B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729" y="4258803"/>
                <a:ext cx="2683427" cy="1740220"/>
              </a:xfrm>
              <a:prstGeom prst="rect">
                <a:avLst/>
              </a:prstGeom>
              <a:blipFill>
                <a:blip r:embed="rId6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Down Arrow 4">
            <a:extLst>
              <a:ext uri="{FF2B5EF4-FFF2-40B4-BE49-F238E27FC236}">
                <a16:creationId xmlns:a16="http://schemas.microsoft.com/office/drawing/2014/main" id="{2139CDB5-4F8D-417F-854C-C33B89FDB7DC}"/>
              </a:ext>
            </a:extLst>
          </p:cNvPr>
          <p:cNvSpPr/>
          <p:nvPr/>
        </p:nvSpPr>
        <p:spPr>
          <a:xfrm>
            <a:off x="2490989" y="3636822"/>
            <a:ext cx="3180332" cy="60228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2" name="Curved Down Arrow 22">
            <a:extLst>
              <a:ext uri="{FF2B5EF4-FFF2-40B4-BE49-F238E27FC236}">
                <a16:creationId xmlns:a16="http://schemas.microsoft.com/office/drawing/2014/main" id="{E9F7EBE3-91E0-44DD-8F5A-667299B218B4}"/>
              </a:ext>
            </a:extLst>
          </p:cNvPr>
          <p:cNvSpPr/>
          <p:nvPr/>
        </p:nvSpPr>
        <p:spPr>
          <a:xfrm flipV="1">
            <a:off x="2445554" y="5999022"/>
            <a:ext cx="3180332" cy="6898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0E1077E-5663-4745-B2F5-B81037859943}"/>
              </a:ext>
            </a:extLst>
          </p:cNvPr>
          <p:cNvSpPr txBox="1">
            <a:spLocks/>
          </p:cNvSpPr>
          <p:nvPr/>
        </p:nvSpPr>
        <p:spPr>
          <a:xfrm>
            <a:off x="3758722" y="6303822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C81B1D-0DF2-4126-8087-6D8B2AD2A67B}"/>
              </a:ext>
            </a:extLst>
          </p:cNvPr>
          <p:cNvSpPr txBox="1">
            <a:spLocks/>
          </p:cNvSpPr>
          <p:nvPr/>
        </p:nvSpPr>
        <p:spPr>
          <a:xfrm>
            <a:off x="3804157" y="3255822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41F459-E222-4755-B305-A6CA213B9C91}"/>
                  </a:ext>
                </a:extLst>
              </p:cNvPr>
              <p:cNvSpPr txBox="1"/>
              <p:nvPr/>
            </p:nvSpPr>
            <p:spPr>
              <a:xfrm>
                <a:off x="4553416" y="4178088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41F459-E222-4755-B305-A6CA213B9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416" y="4178088"/>
                <a:ext cx="2683427" cy="1740220"/>
              </a:xfrm>
              <a:prstGeom prst="rect">
                <a:avLst/>
              </a:prstGeom>
              <a:blipFill>
                <a:blip r:embed="rId7"/>
                <a:stretch>
                  <a:fillRect r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9B08E1-50A7-4528-952C-14AABC0999DF}"/>
                  </a:ext>
                </a:extLst>
              </p:cNvPr>
              <p:cNvSpPr txBox="1"/>
              <p:nvPr/>
            </p:nvSpPr>
            <p:spPr>
              <a:xfrm>
                <a:off x="7436568" y="4183666"/>
                <a:ext cx="5216108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5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9B08E1-50A7-4528-952C-14AABC099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568" y="4183666"/>
                <a:ext cx="5216108" cy="17346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4BFC20F9-3089-415F-9443-BE8F296A50D4}"/>
              </a:ext>
            </a:extLst>
          </p:cNvPr>
          <p:cNvGrpSpPr/>
          <p:nvPr/>
        </p:nvGrpSpPr>
        <p:grpSpPr>
          <a:xfrm>
            <a:off x="13258800" y="2400300"/>
            <a:ext cx="3962400" cy="4800600"/>
            <a:chOff x="12943520" y="2247899"/>
            <a:chExt cx="2750353" cy="3892935"/>
          </a:xfrm>
        </p:grpSpPr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ABE01C59-353A-4A6C-9460-60BB4666915F}"/>
                </a:ext>
              </a:extLst>
            </p:cNvPr>
            <p:cNvSpPr/>
            <p:nvPr/>
          </p:nvSpPr>
          <p:spPr>
            <a:xfrm>
              <a:off x="12943520" y="2247899"/>
              <a:ext cx="2750353" cy="3892935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F1A1B82-F0FD-4B27-B758-D9B2165AD962}"/>
                </a:ext>
              </a:extLst>
            </p:cNvPr>
            <p:cNvSpPr/>
            <p:nvPr/>
          </p:nvSpPr>
          <p:spPr>
            <a:xfrm>
              <a:off x="13499926" y="2941665"/>
              <a:ext cx="1441730" cy="2615894"/>
            </a:xfrm>
            <a:custGeom>
              <a:avLst/>
              <a:gdLst/>
              <a:ahLst/>
              <a:cxnLst/>
              <a:rect l="l" t="t" r="r" b="b"/>
              <a:pathLst>
                <a:path w="2058264" h="4075769">
                  <a:moveTo>
                    <a:pt x="0" y="0"/>
                  </a:moveTo>
                  <a:lnTo>
                    <a:pt x="2058264" y="0"/>
                  </a:lnTo>
                  <a:lnTo>
                    <a:pt x="2058264" y="4075770"/>
                  </a:lnTo>
                  <a:lnTo>
                    <a:pt x="0" y="4075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181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/>
      <p:bldP spid="14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Words>452</Words>
  <Application>Microsoft Office PowerPoint</Application>
  <PresentationFormat>Custom</PresentationFormat>
  <Paragraphs>105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Cambria Math</vt:lpstr>
      <vt:lpstr>Bahiana</vt:lpstr>
      <vt:lpstr>Times New Roman</vt:lpstr>
      <vt:lpstr>Arial</vt:lpstr>
      <vt:lpstr>#9Slide07 HoneyCream</vt:lpstr>
      <vt:lpstr>UTM Cookies</vt:lpstr>
      <vt:lpstr>Calibri</vt:lpstr>
      <vt:lpstr>Cambria</vt:lpstr>
      <vt:lpstr>Didact Gothic</vt:lpstr>
      <vt:lpstr>UTM Avo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10</cp:lastModifiedBy>
  <cp:revision>35</cp:revision>
  <dcterms:created xsi:type="dcterms:W3CDTF">2006-08-16T00:00:00Z</dcterms:created>
  <dcterms:modified xsi:type="dcterms:W3CDTF">2025-04-30T05:45:07Z</dcterms:modified>
  <dc:identifier>DAF_6iZPh7k</dc:identifier>
</cp:coreProperties>
</file>