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0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9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9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9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5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5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9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1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36.png"/><Relationship Id="rId1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9.png"/><Relationship Id="rId12" Type="http://schemas.openxmlformats.org/officeDocument/2006/relationships/image" Target="../media/image18.svg"/><Relationship Id="rId17" Type="http://schemas.openxmlformats.org/officeDocument/2006/relationships/image" Target="../media/image38.png"/><Relationship Id="rId2" Type="http://schemas.openxmlformats.org/officeDocument/2006/relationships/audio" Target="../media/audio3.wav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openxmlformats.org/officeDocument/2006/relationships/image" Target="../media/image37.png"/><Relationship Id="rId10" Type="http://schemas.openxmlformats.org/officeDocument/2006/relationships/image" Target="../media/image10.svg"/><Relationship Id="rId4" Type="http://schemas.openxmlformats.org/officeDocument/2006/relationships/image" Target="../media/image39.svg"/><Relationship Id="rId9" Type="http://schemas.openxmlformats.org/officeDocument/2006/relationships/image" Target="../media/image5.png"/><Relationship Id="rId14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9.png"/><Relationship Id="rId12" Type="http://schemas.openxmlformats.org/officeDocument/2006/relationships/image" Target="../media/image18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openxmlformats.org/officeDocument/2006/relationships/image" Target="../media/image41.png"/><Relationship Id="rId10" Type="http://schemas.openxmlformats.org/officeDocument/2006/relationships/image" Target="../media/image10.svg"/><Relationship Id="rId4" Type="http://schemas.openxmlformats.org/officeDocument/2006/relationships/image" Target="../media/image39.svg"/><Relationship Id="rId9" Type="http://schemas.openxmlformats.org/officeDocument/2006/relationships/image" Target="../media/image5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10.png"/><Relationship Id="rId18" Type="http://schemas.openxmlformats.org/officeDocument/2006/relationships/image" Target="../media/image8.sv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14.svg"/><Relationship Id="rId17" Type="http://schemas.openxmlformats.org/officeDocument/2006/relationships/image" Target="../media/image4.png"/><Relationship Id="rId2" Type="http://schemas.openxmlformats.org/officeDocument/2006/relationships/image" Target="../media/image20.png"/><Relationship Id="rId16" Type="http://schemas.openxmlformats.org/officeDocument/2006/relationships/image" Target="../media/image16.sv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8.png"/><Relationship Id="rId5" Type="http://schemas.openxmlformats.org/officeDocument/2006/relationships/image" Target="../media/image43.png"/><Relationship Id="rId15" Type="http://schemas.openxmlformats.org/officeDocument/2006/relationships/image" Target="../media/image9.png"/><Relationship Id="rId10" Type="http://schemas.openxmlformats.org/officeDocument/2006/relationships/image" Target="../media/image51.svg"/><Relationship Id="rId19" Type="http://schemas.openxmlformats.org/officeDocument/2006/relationships/image" Target="../media/image46.png"/><Relationship Id="rId4" Type="http://schemas.openxmlformats.org/officeDocument/2006/relationships/image" Target="../media/image45.svg"/><Relationship Id="rId9" Type="http://schemas.openxmlformats.org/officeDocument/2006/relationships/image" Target="../media/image45.png"/><Relationship Id="rId1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12.svg"/><Relationship Id="rId2" Type="http://schemas.openxmlformats.org/officeDocument/2006/relationships/image" Target="../media/image48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6.png"/><Relationship Id="rId5" Type="http://schemas.openxmlformats.org/officeDocument/2006/relationships/image" Target="../media/image55.svg"/><Relationship Id="rId15" Type="http://schemas.openxmlformats.org/officeDocument/2006/relationships/image" Target="../media/image52.png"/><Relationship Id="rId10" Type="http://schemas.openxmlformats.org/officeDocument/2006/relationships/image" Target="../media/image6.svg"/><Relationship Id="rId4" Type="http://schemas.openxmlformats.org/officeDocument/2006/relationships/image" Target="../media/image49.png"/><Relationship Id="rId9" Type="http://schemas.openxmlformats.org/officeDocument/2006/relationships/image" Target="../media/image3.png"/><Relationship Id="rId1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6.svg"/><Relationship Id="rId3" Type="http://schemas.openxmlformats.org/officeDocument/2006/relationships/image" Target="../media/image53.svg"/><Relationship Id="rId7" Type="http://schemas.openxmlformats.org/officeDocument/2006/relationships/image" Target="../media/image62.svg"/><Relationship Id="rId12" Type="http://schemas.openxmlformats.org/officeDocument/2006/relationships/image" Target="../media/image9.png"/><Relationship Id="rId17" Type="http://schemas.openxmlformats.org/officeDocument/2006/relationships/image" Target="../media/image57.png"/><Relationship Id="rId2" Type="http://schemas.openxmlformats.org/officeDocument/2006/relationships/image" Target="../media/image48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.svg"/><Relationship Id="rId5" Type="http://schemas.openxmlformats.org/officeDocument/2006/relationships/image" Target="../media/image60.svg"/><Relationship Id="rId15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54.png"/><Relationship Id="rId9" Type="http://schemas.openxmlformats.org/officeDocument/2006/relationships/image" Target="../media/image64.sv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62.pn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61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60.png"/><Relationship Id="rId10" Type="http://schemas.openxmlformats.org/officeDocument/2006/relationships/image" Target="../media/image5.png"/><Relationship Id="rId19" Type="http://schemas.microsoft.com/office/2007/relationships/hdphoto" Target="../media/hdphoto2.wdp"/><Relationship Id="rId9" Type="http://schemas.openxmlformats.org/officeDocument/2006/relationships/image" Target="../media/image8.svg"/><Relationship Id="rId1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svg"/><Relationship Id="rId3" Type="http://schemas.openxmlformats.org/officeDocument/2006/relationships/image" Target="../media/image12.svg"/><Relationship Id="rId7" Type="http://schemas.openxmlformats.org/officeDocument/2006/relationships/image" Target="../media/image68.svg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8.svg"/><Relationship Id="rId5" Type="http://schemas.openxmlformats.org/officeDocument/2006/relationships/image" Target="../media/image66.svg"/><Relationship Id="rId10" Type="http://schemas.openxmlformats.org/officeDocument/2006/relationships/image" Target="../media/image4.png"/><Relationship Id="rId4" Type="http://schemas.openxmlformats.org/officeDocument/2006/relationships/image" Target="../media/image64.png"/><Relationship Id="rId9" Type="http://schemas.openxmlformats.org/officeDocument/2006/relationships/image" Target="../media/image14.sv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2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4.svg"/><Relationship Id="rId5" Type="http://schemas.openxmlformats.org/officeDocument/2006/relationships/image" Target="../media/image16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image" Target="../media/image16.svg"/><Relationship Id="rId4" Type="http://schemas.openxmlformats.org/officeDocument/2006/relationships/image" Target="../media/image27.svg"/><Relationship Id="rId9" Type="http://schemas.openxmlformats.org/officeDocument/2006/relationships/image" Target="../media/image9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12" Type="http://schemas.openxmlformats.org/officeDocument/2006/relationships/image" Target="../media/image35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image" Target="../media/image6.svg"/><Relationship Id="rId4" Type="http://schemas.openxmlformats.org/officeDocument/2006/relationships/image" Target="../media/image12.svg"/><Relationship Id="rId9" Type="http://schemas.openxmlformats.org/officeDocument/2006/relationships/image" Target="../media/image3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9.png"/><Relationship Id="rId3" Type="http://schemas.openxmlformats.org/officeDocument/2006/relationships/image" Target="../media/image29.png"/><Relationship Id="rId7" Type="http://schemas.openxmlformats.org/officeDocument/2006/relationships/image" Target="../media/image8.png"/><Relationship Id="rId12" Type="http://schemas.openxmlformats.org/officeDocument/2006/relationships/image" Target="../media/image10.svg"/><Relationship Id="rId17" Type="http://schemas.openxmlformats.org/officeDocument/2006/relationships/image" Target="../media/image33.png"/><Relationship Id="rId2" Type="http://schemas.openxmlformats.org/officeDocument/2006/relationships/image" Target="../media/image20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5.png"/><Relationship Id="rId5" Type="http://schemas.openxmlformats.org/officeDocument/2006/relationships/image" Target="../media/image34.png"/><Relationship Id="rId15" Type="http://schemas.openxmlformats.org/officeDocument/2006/relationships/image" Target="../media/image10.png"/><Relationship Id="rId10" Type="http://schemas.openxmlformats.org/officeDocument/2006/relationships/image" Target="../media/image8.svg"/><Relationship Id="rId4" Type="http://schemas.openxmlformats.org/officeDocument/2006/relationships/image" Target="../media/image33.svg"/><Relationship Id="rId9" Type="http://schemas.openxmlformats.org/officeDocument/2006/relationships/image" Target="../media/image4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8068" y="1046745"/>
            <a:ext cx="1918586" cy="718057"/>
            <a:chOff x="0" y="0"/>
            <a:chExt cx="1641852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1852" cy="460864"/>
            </a:xfrm>
            <a:custGeom>
              <a:avLst/>
              <a:gdLst/>
              <a:ahLst/>
              <a:cxnLst/>
              <a:rect l="l" t="t" r="r" b="b"/>
              <a:pathLst>
                <a:path w="1641852" h="460864">
                  <a:moveTo>
                    <a:pt x="46405" y="0"/>
                  </a:moveTo>
                  <a:lnTo>
                    <a:pt x="1595447" y="0"/>
                  </a:lnTo>
                  <a:cubicBezTo>
                    <a:pt x="1621076" y="0"/>
                    <a:pt x="1641852" y="20776"/>
                    <a:pt x="1641852" y="46405"/>
                  </a:cubicBezTo>
                  <a:lnTo>
                    <a:pt x="1641852" y="414459"/>
                  </a:lnTo>
                  <a:cubicBezTo>
                    <a:pt x="1641852" y="426766"/>
                    <a:pt x="1636963" y="438570"/>
                    <a:pt x="1628260" y="447272"/>
                  </a:cubicBezTo>
                  <a:cubicBezTo>
                    <a:pt x="1619558" y="455975"/>
                    <a:pt x="1607754" y="460864"/>
                    <a:pt x="1595447" y="460864"/>
                  </a:cubicBezTo>
                  <a:lnTo>
                    <a:pt x="46405" y="460864"/>
                  </a:lnTo>
                  <a:cubicBezTo>
                    <a:pt x="34098" y="460864"/>
                    <a:pt x="22294" y="455975"/>
                    <a:pt x="13592" y="447272"/>
                  </a:cubicBezTo>
                  <a:cubicBezTo>
                    <a:pt x="4889" y="438570"/>
                    <a:pt x="0" y="426766"/>
                    <a:pt x="0" y="414459"/>
                  </a:cubicBezTo>
                  <a:lnTo>
                    <a:pt x="0" y="46405"/>
                  </a:lnTo>
                  <a:cubicBezTo>
                    <a:pt x="0" y="34098"/>
                    <a:pt x="4889" y="22294"/>
                    <a:pt x="13592" y="13592"/>
                  </a:cubicBezTo>
                  <a:cubicBezTo>
                    <a:pt x="22294" y="4889"/>
                    <a:pt x="34098" y="0"/>
                    <a:pt x="46405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64185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31245" y="1046745"/>
            <a:ext cx="1473747" cy="718057"/>
            <a:chOff x="0" y="0"/>
            <a:chExt cx="1261176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1176" cy="460864"/>
            </a:xfrm>
            <a:custGeom>
              <a:avLst/>
              <a:gdLst/>
              <a:ahLst/>
              <a:cxnLst/>
              <a:rect l="l" t="t" r="r" b="b"/>
              <a:pathLst>
                <a:path w="1261176" h="460864">
                  <a:moveTo>
                    <a:pt x="60412" y="0"/>
                  </a:moveTo>
                  <a:lnTo>
                    <a:pt x="1200764" y="0"/>
                  </a:lnTo>
                  <a:cubicBezTo>
                    <a:pt x="1216786" y="0"/>
                    <a:pt x="1232152" y="6365"/>
                    <a:pt x="1243482" y="17694"/>
                  </a:cubicBezTo>
                  <a:cubicBezTo>
                    <a:pt x="1254811" y="29024"/>
                    <a:pt x="1261176" y="44390"/>
                    <a:pt x="1261176" y="60412"/>
                  </a:cubicBezTo>
                  <a:lnTo>
                    <a:pt x="1261176" y="400452"/>
                  </a:lnTo>
                  <a:cubicBezTo>
                    <a:pt x="1261176" y="416474"/>
                    <a:pt x="1254811" y="431840"/>
                    <a:pt x="1243482" y="443170"/>
                  </a:cubicBezTo>
                  <a:cubicBezTo>
                    <a:pt x="1232152" y="454499"/>
                    <a:pt x="1216786" y="460864"/>
                    <a:pt x="1200764" y="460864"/>
                  </a:cubicBezTo>
                  <a:lnTo>
                    <a:pt x="60412" y="460864"/>
                  </a:lnTo>
                  <a:cubicBezTo>
                    <a:pt x="44390" y="460864"/>
                    <a:pt x="29024" y="454499"/>
                    <a:pt x="17694" y="443170"/>
                  </a:cubicBezTo>
                  <a:cubicBezTo>
                    <a:pt x="6365" y="431840"/>
                    <a:pt x="0" y="416474"/>
                    <a:pt x="0" y="400452"/>
                  </a:cubicBezTo>
                  <a:lnTo>
                    <a:pt x="0" y="60412"/>
                  </a:lnTo>
                  <a:cubicBezTo>
                    <a:pt x="0" y="44390"/>
                    <a:pt x="6365" y="29024"/>
                    <a:pt x="17694" y="17694"/>
                  </a:cubicBezTo>
                  <a:cubicBezTo>
                    <a:pt x="29024" y="6365"/>
                    <a:pt x="44390" y="0"/>
                    <a:pt x="60412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261176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-376284" y="2386558"/>
            <a:ext cx="2373645" cy="2804857"/>
          </a:xfrm>
          <a:custGeom>
            <a:avLst/>
            <a:gdLst/>
            <a:ahLst/>
            <a:cxnLst/>
            <a:rect l="l" t="t" r="r" b="b"/>
            <a:pathLst>
              <a:path w="4747289" h="4207285">
                <a:moveTo>
                  <a:pt x="4747288" y="0"/>
                </a:moveTo>
                <a:lnTo>
                  <a:pt x="0" y="0"/>
                </a:lnTo>
                <a:lnTo>
                  <a:pt x="0" y="4207285"/>
                </a:lnTo>
                <a:lnTo>
                  <a:pt x="4747288" y="4207285"/>
                </a:lnTo>
                <a:lnTo>
                  <a:pt x="474728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68897" y="2805574"/>
            <a:ext cx="2432527" cy="3991838"/>
          </a:xfrm>
          <a:custGeom>
            <a:avLst/>
            <a:gdLst/>
            <a:ahLst/>
            <a:cxnLst/>
            <a:rect l="l" t="t" r="r" b="b"/>
            <a:pathLst>
              <a:path w="4865053" h="5987757">
                <a:moveTo>
                  <a:pt x="0" y="0"/>
                </a:moveTo>
                <a:lnTo>
                  <a:pt x="4865053" y="0"/>
                </a:lnTo>
                <a:lnTo>
                  <a:pt x="4865053" y="5987757"/>
                </a:lnTo>
                <a:lnTo>
                  <a:pt x="0" y="5987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5056">
            <a:off x="7786896" y="3828251"/>
            <a:ext cx="655224" cy="862513"/>
          </a:xfrm>
          <a:custGeom>
            <a:avLst/>
            <a:gdLst/>
            <a:ahLst/>
            <a:cxnLst/>
            <a:rect l="l" t="t" r="r" b="b"/>
            <a:pathLst>
              <a:path w="1310448" h="1293770">
                <a:moveTo>
                  <a:pt x="0" y="0"/>
                </a:moveTo>
                <a:lnTo>
                  <a:pt x="1310448" y="0"/>
                </a:lnTo>
                <a:lnTo>
                  <a:pt x="1310448" y="1293769"/>
                </a:lnTo>
                <a:lnTo>
                  <a:pt x="0" y="1293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3142390" y="1897489"/>
            <a:ext cx="759033" cy="999163"/>
          </a:xfrm>
          <a:custGeom>
            <a:avLst/>
            <a:gdLst/>
            <a:ahLst/>
            <a:cxnLst/>
            <a:rect l="l" t="t" r="r" b="b"/>
            <a:pathLst>
              <a:path w="1518065" h="1498744">
                <a:moveTo>
                  <a:pt x="0" y="0"/>
                </a:moveTo>
                <a:lnTo>
                  <a:pt x="1518065" y="0"/>
                </a:lnTo>
                <a:lnTo>
                  <a:pt x="1518065" y="1498744"/>
                </a:lnTo>
                <a:lnTo>
                  <a:pt x="0" y="1498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4019498" y="685800"/>
            <a:ext cx="1105004" cy="1261713"/>
          </a:xfrm>
          <a:custGeom>
            <a:avLst/>
            <a:gdLst/>
            <a:ahLst/>
            <a:cxnLst/>
            <a:rect l="l" t="t" r="r" b="b"/>
            <a:pathLst>
              <a:path w="2210007" h="1892570">
                <a:moveTo>
                  <a:pt x="0" y="0"/>
                </a:moveTo>
                <a:lnTo>
                  <a:pt x="2210008" y="0"/>
                </a:lnTo>
                <a:lnTo>
                  <a:pt x="2210008" y="1892570"/>
                </a:lnTo>
                <a:lnTo>
                  <a:pt x="0" y="18925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1938397">
            <a:off x="6588476" y="5520285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-1848275">
            <a:off x="-274778" y="5703901"/>
            <a:ext cx="1156779" cy="953466"/>
          </a:xfrm>
          <a:custGeom>
            <a:avLst/>
            <a:gdLst/>
            <a:ahLst/>
            <a:cxnLst/>
            <a:rect l="l" t="t" r="r" b="b"/>
            <a:pathLst>
              <a:path w="2313558" h="1430199">
                <a:moveTo>
                  <a:pt x="0" y="0"/>
                </a:moveTo>
                <a:lnTo>
                  <a:pt x="2313558" y="0"/>
                </a:lnTo>
                <a:lnTo>
                  <a:pt x="2313558" y="1430199"/>
                </a:lnTo>
                <a:lnTo>
                  <a:pt x="0" y="1430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8143789" y="1135122"/>
            <a:ext cx="1426511" cy="1175791"/>
          </a:xfrm>
          <a:custGeom>
            <a:avLst/>
            <a:gdLst/>
            <a:ahLst/>
            <a:cxnLst/>
            <a:rect l="l" t="t" r="r" b="b"/>
            <a:pathLst>
              <a:path w="2853021" h="1763686">
                <a:moveTo>
                  <a:pt x="2853021" y="0"/>
                </a:moveTo>
                <a:lnTo>
                  <a:pt x="0" y="0"/>
                </a:lnTo>
                <a:lnTo>
                  <a:pt x="0" y="1763685"/>
                </a:lnTo>
                <a:lnTo>
                  <a:pt x="2853021" y="1763685"/>
                </a:lnTo>
                <a:lnTo>
                  <a:pt x="285302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8104" y="1316657"/>
            <a:ext cx="4688231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9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447" y="1405773"/>
            <a:ext cx="8009108" cy="4968355"/>
            <a:chOff x="0" y="0"/>
            <a:chExt cx="4218789" cy="1962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962807"/>
            </a:xfrm>
            <a:custGeom>
              <a:avLst/>
              <a:gdLst/>
              <a:ahLst/>
              <a:cxnLst/>
              <a:rect l="l" t="t" r="r" b="b"/>
              <a:pathLst>
                <a:path w="4218789" h="196280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938158"/>
                  </a:lnTo>
                  <a:cubicBezTo>
                    <a:pt x="4218789" y="1944695"/>
                    <a:pt x="4216192" y="1950965"/>
                    <a:pt x="4211569" y="1955588"/>
                  </a:cubicBezTo>
                  <a:cubicBezTo>
                    <a:pt x="4206947" y="1960210"/>
                    <a:pt x="4200677" y="1962807"/>
                    <a:pt x="4194140" y="1962807"/>
                  </a:cubicBezTo>
                  <a:lnTo>
                    <a:pt x="24649" y="1962807"/>
                  </a:lnTo>
                  <a:cubicBezTo>
                    <a:pt x="18112" y="1962807"/>
                    <a:pt x="11842" y="1960210"/>
                    <a:pt x="7220" y="1955588"/>
                  </a:cubicBezTo>
                  <a:cubicBezTo>
                    <a:pt x="2597" y="1950965"/>
                    <a:pt x="0" y="1944695"/>
                    <a:pt x="0" y="1938158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9628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8068" y="1046745"/>
            <a:ext cx="3077618" cy="718057"/>
            <a:chOff x="0" y="0"/>
            <a:chExt cx="2633707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33707" cy="460864"/>
            </a:xfrm>
            <a:custGeom>
              <a:avLst/>
              <a:gdLst/>
              <a:ahLst/>
              <a:cxnLst/>
              <a:rect l="l" t="t" r="r" b="b"/>
              <a:pathLst>
                <a:path w="2633707" h="460864">
                  <a:moveTo>
                    <a:pt x="28929" y="0"/>
                  </a:moveTo>
                  <a:lnTo>
                    <a:pt x="2604778" y="0"/>
                  </a:lnTo>
                  <a:cubicBezTo>
                    <a:pt x="2620755" y="0"/>
                    <a:pt x="2633707" y="12952"/>
                    <a:pt x="2633707" y="28929"/>
                  </a:cubicBezTo>
                  <a:lnTo>
                    <a:pt x="2633707" y="431935"/>
                  </a:lnTo>
                  <a:cubicBezTo>
                    <a:pt x="2633707" y="439608"/>
                    <a:pt x="2630659" y="446966"/>
                    <a:pt x="2625234" y="452391"/>
                  </a:cubicBezTo>
                  <a:cubicBezTo>
                    <a:pt x="2619809" y="457816"/>
                    <a:pt x="2612450" y="460864"/>
                    <a:pt x="2604778" y="460864"/>
                  </a:cubicBezTo>
                  <a:lnTo>
                    <a:pt x="28929" y="460864"/>
                  </a:lnTo>
                  <a:cubicBezTo>
                    <a:pt x="12952" y="460864"/>
                    <a:pt x="0" y="447912"/>
                    <a:pt x="0" y="431935"/>
                  </a:cubicBezTo>
                  <a:lnTo>
                    <a:pt x="0" y="28929"/>
                  </a:lnTo>
                  <a:cubicBezTo>
                    <a:pt x="0" y="12952"/>
                    <a:pt x="12952" y="0"/>
                    <a:pt x="28929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633707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64694" y="1046745"/>
            <a:ext cx="1473747" cy="718057"/>
            <a:chOff x="0" y="0"/>
            <a:chExt cx="1261176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1176" cy="460864"/>
            </a:xfrm>
            <a:custGeom>
              <a:avLst/>
              <a:gdLst/>
              <a:ahLst/>
              <a:cxnLst/>
              <a:rect l="l" t="t" r="r" b="b"/>
              <a:pathLst>
                <a:path w="1261176" h="460864">
                  <a:moveTo>
                    <a:pt x="60412" y="0"/>
                  </a:moveTo>
                  <a:lnTo>
                    <a:pt x="1200764" y="0"/>
                  </a:lnTo>
                  <a:cubicBezTo>
                    <a:pt x="1216786" y="0"/>
                    <a:pt x="1232152" y="6365"/>
                    <a:pt x="1243482" y="17694"/>
                  </a:cubicBezTo>
                  <a:cubicBezTo>
                    <a:pt x="1254811" y="29024"/>
                    <a:pt x="1261176" y="44390"/>
                    <a:pt x="1261176" y="60412"/>
                  </a:cubicBezTo>
                  <a:lnTo>
                    <a:pt x="1261176" y="400452"/>
                  </a:lnTo>
                  <a:cubicBezTo>
                    <a:pt x="1261176" y="416474"/>
                    <a:pt x="1254811" y="431840"/>
                    <a:pt x="1243482" y="443170"/>
                  </a:cubicBezTo>
                  <a:cubicBezTo>
                    <a:pt x="1232152" y="454499"/>
                    <a:pt x="1216786" y="460864"/>
                    <a:pt x="1200764" y="460864"/>
                  </a:cubicBezTo>
                  <a:lnTo>
                    <a:pt x="60412" y="460864"/>
                  </a:lnTo>
                  <a:cubicBezTo>
                    <a:pt x="44390" y="460864"/>
                    <a:pt x="29024" y="454499"/>
                    <a:pt x="17694" y="443170"/>
                  </a:cubicBezTo>
                  <a:cubicBezTo>
                    <a:pt x="6365" y="431840"/>
                    <a:pt x="0" y="416474"/>
                    <a:pt x="0" y="400452"/>
                  </a:cubicBezTo>
                  <a:lnTo>
                    <a:pt x="0" y="60412"/>
                  </a:lnTo>
                  <a:cubicBezTo>
                    <a:pt x="0" y="44390"/>
                    <a:pt x="6365" y="29024"/>
                    <a:pt x="17694" y="17694"/>
                  </a:cubicBezTo>
                  <a:cubicBezTo>
                    <a:pt x="29024" y="6365"/>
                    <a:pt x="44390" y="0"/>
                    <a:pt x="60412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261176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816406" y="4730674"/>
            <a:ext cx="1082036" cy="2127326"/>
          </a:xfrm>
          <a:custGeom>
            <a:avLst/>
            <a:gdLst/>
            <a:ahLst/>
            <a:cxnLst/>
            <a:rect l="l" t="t" r="r" b="b"/>
            <a:pathLst>
              <a:path w="5155534" h="7601993">
                <a:moveTo>
                  <a:pt x="0" y="0"/>
                </a:moveTo>
                <a:lnTo>
                  <a:pt x="5155534" y="0"/>
                </a:lnTo>
                <a:lnTo>
                  <a:pt x="5155534" y="7601994"/>
                </a:lnTo>
                <a:lnTo>
                  <a:pt x="0" y="7601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5056">
            <a:off x="1248049" y="5348995"/>
            <a:ext cx="353017" cy="464699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5960895" y="1570986"/>
            <a:ext cx="371531" cy="489069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894438">
            <a:off x="-831346" y="1733097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3802077">
            <a:off x="8528161" y="890449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556786" y="5290648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4308076" y="132809"/>
            <a:ext cx="1568483" cy="1377887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5" y="0"/>
                </a:lnTo>
                <a:lnTo>
                  <a:pt x="3136965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1" name="Group 21"/>
          <p:cNvGrpSpPr/>
          <p:nvPr/>
        </p:nvGrpSpPr>
        <p:grpSpPr>
          <a:xfrm>
            <a:off x="1769636" y="2620768"/>
            <a:ext cx="1513527" cy="833993"/>
            <a:chOff x="0" y="0"/>
            <a:chExt cx="4036072" cy="1667986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4036072" cy="1667986"/>
              <a:chOff x="0" y="0"/>
              <a:chExt cx="849956" cy="35126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49956" cy="351261"/>
              </a:xfrm>
              <a:custGeom>
                <a:avLst/>
                <a:gdLst/>
                <a:ahLst/>
                <a:cxnLst/>
                <a:rect l="l" t="t" r="r" b="b"/>
                <a:pathLst>
                  <a:path w="849956" h="351261">
                    <a:moveTo>
                      <a:pt x="84741" y="0"/>
                    </a:moveTo>
                    <a:lnTo>
                      <a:pt x="765214" y="0"/>
                    </a:lnTo>
                    <a:cubicBezTo>
                      <a:pt x="787689" y="0"/>
                      <a:pt x="809243" y="8928"/>
                      <a:pt x="825135" y="24820"/>
                    </a:cubicBezTo>
                    <a:cubicBezTo>
                      <a:pt x="841028" y="40712"/>
                      <a:pt x="849956" y="62266"/>
                      <a:pt x="849956" y="84741"/>
                    </a:cubicBezTo>
                    <a:lnTo>
                      <a:pt x="849956" y="266520"/>
                    </a:lnTo>
                    <a:cubicBezTo>
                      <a:pt x="849956" y="288995"/>
                      <a:pt x="841028" y="310549"/>
                      <a:pt x="825135" y="326441"/>
                    </a:cubicBezTo>
                    <a:cubicBezTo>
                      <a:pt x="809243" y="342333"/>
                      <a:pt x="787689" y="351261"/>
                      <a:pt x="765214" y="351261"/>
                    </a:cubicBezTo>
                    <a:lnTo>
                      <a:pt x="84741" y="351261"/>
                    </a:lnTo>
                    <a:cubicBezTo>
                      <a:pt x="62266" y="351261"/>
                      <a:pt x="40712" y="342333"/>
                      <a:pt x="24820" y="326441"/>
                    </a:cubicBezTo>
                    <a:cubicBezTo>
                      <a:pt x="8928" y="310549"/>
                      <a:pt x="0" y="288995"/>
                      <a:pt x="0" y="266520"/>
                    </a:cubicBezTo>
                    <a:lnTo>
                      <a:pt x="0" y="84741"/>
                    </a:lnTo>
                    <a:cubicBezTo>
                      <a:pt x="0" y="62266"/>
                      <a:pt x="8928" y="40712"/>
                      <a:pt x="24820" y="24820"/>
                    </a:cubicBezTo>
                    <a:cubicBezTo>
                      <a:pt x="40712" y="8928"/>
                      <a:pt x="62266" y="0"/>
                      <a:pt x="84741" y="0"/>
                    </a:cubicBezTo>
                    <a:close/>
                  </a:path>
                </a:pathLst>
              </a:custGeom>
              <a:solidFill>
                <a:srgbClr val="FEF2E5"/>
              </a:solidFill>
              <a:ln w="47625" cap="rnd">
                <a:solidFill>
                  <a:srgbClr val="EE8A4F"/>
                </a:solidFill>
                <a:prstDash val="sysDot"/>
                <a:round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0"/>
                <a:ext cx="849956" cy="351261"/>
              </a:xfrm>
              <a:prstGeom prst="rect">
                <a:avLst/>
              </a:prstGeom>
            </p:spPr>
            <p:txBody>
              <a:bodyPr lIns="69030" tIns="69030" rIns="69030" bIns="6903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226657" y="126506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926454" y="136913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278759" y="898992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600448" y="136913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2300682" y="157727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2974676" y="128727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952754" y="898992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4" y="0"/>
                  </a:lnTo>
                  <a:lnTo>
                    <a:pt x="647694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626688" y="898992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2300682" y="898992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2974676" y="898992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5" name="Group 35"/>
          <p:cNvGrpSpPr/>
          <p:nvPr/>
        </p:nvGrpSpPr>
        <p:grpSpPr>
          <a:xfrm>
            <a:off x="1736322" y="4513462"/>
            <a:ext cx="1513527" cy="833993"/>
            <a:chOff x="0" y="0"/>
            <a:chExt cx="4036072" cy="1667986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4036072" cy="1667986"/>
              <a:chOff x="0" y="0"/>
              <a:chExt cx="849956" cy="35126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49956" cy="351261"/>
              </a:xfrm>
              <a:custGeom>
                <a:avLst/>
                <a:gdLst/>
                <a:ahLst/>
                <a:cxnLst/>
                <a:rect l="l" t="t" r="r" b="b"/>
                <a:pathLst>
                  <a:path w="849956" h="351261">
                    <a:moveTo>
                      <a:pt x="83964" y="0"/>
                    </a:moveTo>
                    <a:lnTo>
                      <a:pt x="765991" y="0"/>
                    </a:lnTo>
                    <a:cubicBezTo>
                      <a:pt x="812364" y="0"/>
                      <a:pt x="849956" y="37592"/>
                      <a:pt x="849956" y="83964"/>
                    </a:cubicBezTo>
                    <a:lnTo>
                      <a:pt x="849956" y="267297"/>
                    </a:lnTo>
                    <a:cubicBezTo>
                      <a:pt x="849956" y="313669"/>
                      <a:pt x="812364" y="351261"/>
                      <a:pt x="765991" y="351261"/>
                    </a:cubicBezTo>
                    <a:lnTo>
                      <a:pt x="83964" y="351261"/>
                    </a:lnTo>
                    <a:cubicBezTo>
                      <a:pt x="37592" y="351261"/>
                      <a:pt x="0" y="313669"/>
                      <a:pt x="0" y="267297"/>
                    </a:cubicBezTo>
                    <a:lnTo>
                      <a:pt x="0" y="83964"/>
                    </a:lnTo>
                    <a:cubicBezTo>
                      <a:pt x="0" y="37592"/>
                      <a:pt x="37592" y="0"/>
                      <a:pt x="83964" y="0"/>
                    </a:cubicBezTo>
                    <a:close/>
                  </a:path>
                </a:pathLst>
              </a:custGeom>
              <a:solidFill>
                <a:srgbClr val="FEF2E5"/>
              </a:solidFill>
              <a:ln w="38100" cap="rnd">
                <a:solidFill>
                  <a:srgbClr val="EE8A4F"/>
                </a:solidFill>
                <a:prstDash val="sysDot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0"/>
                <a:ext cx="849956" cy="3512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307059" y="133677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1006856" y="144084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4" y="0"/>
                  </a:lnTo>
                  <a:lnTo>
                    <a:pt x="647694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680850" y="144084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2381084" y="164898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3055078" y="135899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033155" y="906163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707090" y="906163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2381084" y="906163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359221" y="895756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4" y="0"/>
                  </a:lnTo>
                  <a:lnTo>
                    <a:pt x="673934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3055078" y="895756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5051190" y="2620768"/>
            <a:ext cx="1513527" cy="833993"/>
            <a:chOff x="0" y="0"/>
            <a:chExt cx="4036072" cy="1667986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4036072" cy="1667986"/>
              <a:chOff x="0" y="0"/>
              <a:chExt cx="849956" cy="351261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49956" cy="351261"/>
              </a:xfrm>
              <a:custGeom>
                <a:avLst/>
                <a:gdLst/>
                <a:ahLst/>
                <a:cxnLst/>
                <a:rect l="l" t="t" r="r" b="b"/>
                <a:pathLst>
                  <a:path w="849956" h="351261">
                    <a:moveTo>
                      <a:pt x="83964" y="0"/>
                    </a:moveTo>
                    <a:lnTo>
                      <a:pt x="765991" y="0"/>
                    </a:lnTo>
                    <a:cubicBezTo>
                      <a:pt x="812364" y="0"/>
                      <a:pt x="849956" y="37592"/>
                      <a:pt x="849956" y="83964"/>
                    </a:cubicBezTo>
                    <a:lnTo>
                      <a:pt x="849956" y="267297"/>
                    </a:lnTo>
                    <a:cubicBezTo>
                      <a:pt x="849956" y="313669"/>
                      <a:pt x="812364" y="351261"/>
                      <a:pt x="765991" y="351261"/>
                    </a:cubicBezTo>
                    <a:lnTo>
                      <a:pt x="83964" y="351261"/>
                    </a:lnTo>
                    <a:cubicBezTo>
                      <a:pt x="37592" y="351261"/>
                      <a:pt x="0" y="313669"/>
                      <a:pt x="0" y="267297"/>
                    </a:cubicBezTo>
                    <a:lnTo>
                      <a:pt x="0" y="83964"/>
                    </a:lnTo>
                    <a:cubicBezTo>
                      <a:pt x="0" y="37592"/>
                      <a:pt x="37592" y="0"/>
                      <a:pt x="83964" y="0"/>
                    </a:cubicBezTo>
                    <a:close/>
                  </a:path>
                </a:pathLst>
              </a:custGeom>
              <a:solidFill>
                <a:srgbClr val="FEF2E5"/>
              </a:solidFill>
              <a:ln w="38100" cap="rnd">
                <a:solidFill>
                  <a:srgbClr val="EE8A4F"/>
                </a:solidFill>
                <a:prstDash val="sysDot"/>
                <a:round/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0"/>
                <a:ext cx="849956" cy="3512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sp>
          <p:nvSpPr>
            <p:cNvPr id="53" name="Freeform 53"/>
            <p:cNvSpPr/>
            <p:nvPr/>
          </p:nvSpPr>
          <p:spPr>
            <a:xfrm>
              <a:off x="283234" y="133677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>
              <a:off x="983031" y="144084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>
              <a:off x="2331019" y="144084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>
              <a:off x="1657025" y="144084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1009331" y="906163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4" y="0"/>
                  </a:lnTo>
                  <a:lnTo>
                    <a:pt x="647694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>
              <a:off x="1683265" y="906163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>
              <a:off x="3105143" y="906163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>
              <a:off x="335396" y="895756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>
              <a:off x="2383559" y="895756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4" y="0"/>
                  </a:lnTo>
                  <a:lnTo>
                    <a:pt x="673934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>
              <a:off x="3057493" y="133677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3" name="Group 63"/>
          <p:cNvGrpSpPr/>
          <p:nvPr/>
        </p:nvGrpSpPr>
        <p:grpSpPr>
          <a:xfrm>
            <a:off x="5059510" y="4537937"/>
            <a:ext cx="1513527" cy="833993"/>
            <a:chOff x="0" y="0"/>
            <a:chExt cx="4036072" cy="1667986"/>
          </a:xfrm>
        </p:grpSpPr>
        <p:grpSp>
          <p:nvGrpSpPr>
            <p:cNvPr id="64" name="Group 64"/>
            <p:cNvGrpSpPr/>
            <p:nvPr/>
          </p:nvGrpSpPr>
          <p:grpSpPr>
            <a:xfrm>
              <a:off x="0" y="0"/>
              <a:ext cx="4036072" cy="1667986"/>
              <a:chOff x="0" y="0"/>
              <a:chExt cx="849956" cy="351261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849956" cy="351261"/>
              </a:xfrm>
              <a:custGeom>
                <a:avLst/>
                <a:gdLst/>
                <a:ahLst/>
                <a:cxnLst/>
                <a:rect l="l" t="t" r="r" b="b"/>
                <a:pathLst>
                  <a:path w="849956" h="351261">
                    <a:moveTo>
                      <a:pt x="83964" y="0"/>
                    </a:moveTo>
                    <a:lnTo>
                      <a:pt x="765991" y="0"/>
                    </a:lnTo>
                    <a:cubicBezTo>
                      <a:pt x="812364" y="0"/>
                      <a:pt x="849956" y="37592"/>
                      <a:pt x="849956" y="83964"/>
                    </a:cubicBezTo>
                    <a:lnTo>
                      <a:pt x="849956" y="267297"/>
                    </a:lnTo>
                    <a:cubicBezTo>
                      <a:pt x="849956" y="313669"/>
                      <a:pt x="812364" y="351261"/>
                      <a:pt x="765991" y="351261"/>
                    </a:cubicBezTo>
                    <a:lnTo>
                      <a:pt x="83964" y="351261"/>
                    </a:lnTo>
                    <a:cubicBezTo>
                      <a:pt x="37592" y="351261"/>
                      <a:pt x="0" y="313669"/>
                      <a:pt x="0" y="267297"/>
                    </a:cubicBezTo>
                    <a:lnTo>
                      <a:pt x="0" y="83964"/>
                    </a:lnTo>
                    <a:cubicBezTo>
                      <a:pt x="0" y="37592"/>
                      <a:pt x="37592" y="0"/>
                      <a:pt x="83964" y="0"/>
                    </a:cubicBezTo>
                    <a:close/>
                  </a:path>
                </a:pathLst>
              </a:custGeom>
              <a:solidFill>
                <a:srgbClr val="FEF2E5"/>
              </a:solidFill>
              <a:ln w="38100" cap="rnd">
                <a:solidFill>
                  <a:srgbClr val="EE8A4F"/>
                </a:solidFill>
                <a:prstDash val="sysDot"/>
                <a:round/>
              </a:ln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0" y="0"/>
                <a:ext cx="849956" cy="3512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sp>
          <p:nvSpPr>
            <p:cNvPr id="67" name="Freeform 67"/>
            <p:cNvSpPr/>
            <p:nvPr/>
          </p:nvSpPr>
          <p:spPr>
            <a:xfrm>
              <a:off x="383046" y="878244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4" y="0"/>
                  </a:lnTo>
                  <a:lnTo>
                    <a:pt x="673934" y="638552"/>
                  </a:lnTo>
                  <a:lnTo>
                    <a:pt x="0" y="638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>
              <a:off x="3078903" y="878244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2"/>
                  </a:lnTo>
                  <a:lnTo>
                    <a:pt x="0" y="638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69"/>
            <p:cNvSpPr/>
            <p:nvPr/>
          </p:nvSpPr>
          <p:spPr>
            <a:xfrm>
              <a:off x="1056980" y="895756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70"/>
            <p:cNvSpPr/>
            <p:nvPr/>
          </p:nvSpPr>
          <p:spPr>
            <a:xfrm>
              <a:off x="1730975" y="878244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4" y="0"/>
                  </a:lnTo>
                  <a:lnTo>
                    <a:pt x="673934" y="638552"/>
                  </a:lnTo>
                  <a:lnTo>
                    <a:pt x="0" y="638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71"/>
            <p:cNvSpPr/>
            <p:nvPr/>
          </p:nvSpPr>
          <p:spPr>
            <a:xfrm>
              <a:off x="2378609" y="867836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>
              <a:off x="357124" y="126571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73"/>
            <p:cNvSpPr/>
            <p:nvPr/>
          </p:nvSpPr>
          <p:spPr>
            <a:xfrm>
              <a:off x="1004441" y="126571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4" y="0"/>
                  </a:lnTo>
                  <a:lnTo>
                    <a:pt x="673934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>
              <a:off x="2404909" y="126571"/>
              <a:ext cx="673934" cy="638553"/>
            </a:xfrm>
            <a:custGeom>
              <a:avLst/>
              <a:gdLst/>
              <a:ahLst/>
              <a:cxnLst/>
              <a:rect l="l" t="t" r="r" b="b"/>
              <a:pathLst>
                <a:path w="673934" h="638553">
                  <a:moveTo>
                    <a:pt x="0" y="0"/>
                  </a:moveTo>
                  <a:lnTo>
                    <a:pt x="673935" y="0"/>
                  </a:lnTo>
                  <a:lnTo>
                    <a:pt x="673935" y="638553"/>
                  </a:lnTo>
                  <a:lnTo>
                    <a:pt x="0" y="638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75"/>
            <p:cNvSpPr/>
            <p:nvPr/>
          </p:nvSpPr>
          <p:spPr>
            <a:xfrm>
              <a:off x="1733390" y="126571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4" y="0"/>
                  </a:lnTo>
                  <a:lnTo>
                    <a:pt x="647694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76"/>
            <p:cNvSpPr/>
            <p:nvPr/>
          </p:nvSpPr>
          <p:spPr>
            <a:xfrm>
              <a:off x="3105143" y="126571"/>
              <a:ext cx="647695" cy="617739"/>
            </a:xfrm>
            <a:custGeom>
              <a:avLst/>
              <a:gdLst/>
              <a:ahLst/>
              <a:cxnLst/>
              <a:rect l="l" t="t" r="r" b="b"/>
              <a:pathLst>
                <a:path w="647695" h="617739">
                  <a:moveTo>
                    <a:pt x="0" y="0"/>
                  </a:moveTo>
                  <a:lnTo>
                    <a:pt x="647695" y="0"/>
                  </a:lnTo>
                  <a:lnTo>
                    <a:pt x="647695" y="617739"/>
                  </a:lnTo>
                  <a:lnTo>
                    <a:pt x="0" y="6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4" name="TextBox 104"/>
          <p:cNvSpPr txBox="1"/>
          <p:nvPr/>
        </p:nvSpPr>
        <p:spPr>
          <a:xfrm>
            <a:off x="1383146" y="2807710"/>
            <a:ext cx="38649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0"/>
              </a:lnSpc>
            </a:pPr>
            <a:r>
              <a:rPr lang="en-US" sz="2100" dirty="0">
                <a:solidFill>
                  <a:srgbClr val="1B1B1B"/>
                </a:solidFill>
                <a:latin typeface="More Sugar"/>
              </a:rPr>
              <a:t>A.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349832" y="4707679"/>
            <a:ext cx="38649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0"/>
              </a:lnSpc>
            </a:pPr>
            <a:r>
              <a:rPr lang="en-US" sz="2100" dirty="0">
                <a:solidFill>
                  <a:srgbClr val="1B1B1B"/>
                </a:solidFill>
                <a:latin typeface="More Sugar"/>
              </a:rPr>
              <a:t>C.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693747" y="2795971"/>
            <a:ext cx="38649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</a:pPr>
            <a:r>
              <a:rPr lang="en-US" sz="2100" dirty="0">
                <a:solidFill>
                  <a:srgbClr val="1B1B1B"/>
                </a:solidFill>
                <a:latin typeface="More Sugar"/>
              </a:rPr>
              <a:t>B.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702067" y="4714400"/>
            <a:ext cx="38649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</a:pPr>
            <a:r>
              <a:rPr lang="en-US" sz="2100" dirty="0">
                <a:solidFill>
                  <a:srgbClr val="1B1B1B"/>
                </a:solidFill>
                <a:latin typeface="More Sugar"/>
              </a:rPr>
              <a:t>D.</a:t>
            </a:r>
          </a:p>
        </p:txBody>
      </p:sp>
      <p:grpSp>
        <p:nvGrpSpPr>
          <p:cNvPr id="112" name="Group 112"/>
          <p:cNvGrpSpPr/>
          <p:nvPr/>
        </p:nvGrpSpPr>
        <p:grpSpPr>
          <a:xfrm>
            <a:off x="2221706" y="3511765"/>
            <a:ext cx="552434" cy="834068"/>
            <a:chOff x="0" y="-57151"/>
            <a:chExt cx="1519551" cy="1668135"/>
          </a:xfrm>
        </p:grpSpPr>
        <p:sp>
          <p:nvSpPr>
            <p:cNvPr id="113" name="TextBox 113"/>
            <p:cNvSpPr txBox="1"/>
            <p:nvPr/>
          </p:nvSpPr>
          <p:spPr>
            <a:xfrm>
              <a:off x="0" y="-57151"/>
              <a:ext cx="1519551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4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3</a:t>
              </a:r>
              <a:endParaRPr lang="en-US" sz="2100" dirty="0">
                <a:solidFill>
                  <a:srgbClr val="E63747"/>
                </a:solidFill>
                <a:latin typeface="Calibri (MS) Bold"/>
              </a:endParaRPr>
            </a:p>
          </p:txBody>
        </p:sp>
        <p:sp>
          <p:nvSpPr>
            <p:cNvPr id="114" name="TextBox 114"/>
            <p:cNvSpPr txBox="1"/>
            <p:nvPr/>
          </p:nvSpPr>
          <p:spPr>
            <a:xfrm>
              <a:off x="0" y="969782"/>
              <a:ext cx="1519551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4"/>
                </a:lnSpc>
              </a:pPr>
              <a:r>
                <a:rPr lang="en-US" sz="2100" dirty="0">
                  <a:solidFill>
                    <a:srgbClr val="E63747"/>
                  </a:solidFill>
                  <a:latin typeface="Calibri (MS) Bold"/>
                </a:rPr>
                <a:t>10</a:t>
              </a:r>
            </a:p>
          </p:txBody>
        </p:sp>
        <p:sp>
          <p:nvSpPr>
            <p:cNvPr id="115" name="AutoShape 115"/>
            <p:cNvSpPr/>
            <p:nvPr/>
          </p:nvSpPr>
          <p:spPr>
            <a:xfrm>
              <a:off x="228369" y="898737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16" name="Group 116"/>
          <p:cNvGrpSpPr/>
          <p:nvPr/>
        </p:nvGrpSpPr>
        <p:grpSpPr>
          <a:xfrm>
            <a:off x="5116104" y="3512996"/>
            <a:ext cx="569832" cy="867149"/>
            <a:chOff x="0" y="-57150"/>
            <a:chExt cx="1519551" cy="1734298"/>
          </a:xfrm>
        </p:grpSpPr>
        <p:sp>
          <p:nvSpPr>
            <p:cNvPr id="117" name="TextBox 117"/>
            <p:cNvSpPr txBox="1"/>
            <p:nvPr/>
          </p:nvSpPr>
          <p:spPr>
            <a:xfrm>
              <a:off x="0" y="-57150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4</a:t>
              </a:r>
            </a:p>
          </p:txBody>
        </p:sp>
        <p:sp>
          <p:nvSpPr>
            <p:cNvPr id="118" name="TextBox 118"/>
            <p:cNvSpPr txBox="1"/>
            <p:nvPr/>
          </p:nvSpPr>
          <p:spPr>
            <a:xfrm>
              <a:off x="0" y="1010298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>
                  <a:solidFill>
                    <a:srgbClr val="E63747"/>
                  </a:solidFill>
                  <a:latin typeface="Calibri (MS) Bold"/>
                </a:rPr>
                <a:t>10</a:t>
              </a:r>
            </a:p>
          </p:txBody>
        </p:sp>
        <p:sp>
          <p:nvSpPr>
            <p:cNvPr id="119" name="AutoShape 119"/>
            <p:cNvSpPr/>
            <p:nvPr/>
          </p:nvSpPr>
          <p:spPr>
            <a:xfrm>
              <a:off x="228369" y="939250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20" name="Group 120"/>
          <p:cNvGrpSpPr/>
          <p:nvPr/>
        </p:nvGrpSpPr>
        <p:grpSpPr>
          <a:xfrm>
            <a:off x="1823483" y="5461762"/>
            <a:ext cx="529999" cy="846891"/>
            <a:chOff x="0" y="-57149"/>
            <a:chExt cx="1519551" cy="1693781"/>
          </a:xfrm>
        </p:grpSpPr>
        <p:sp>
          <p:nvSpPr>
            <p:cNvPr id="121" name="TextBox 121"/>
            <p:cNvSpPr txBox="1"/>
            <p:nvPr/>
          </p:nvSpPr>
          <p:spPr>
            <a:xfrm>
              <a:off x="0" y="-57149"/>
              <a:ext cx="1519551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4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5</a:t>
              </a:r>
              <a:endParaRPr lang="en-US" sz="2100" dirty="0">
                <a:solidFill>
                  <a:srgbClr val="E63747"/>
                </a:solidFill>
                <a:latin typeface="Calibri (MS) Bold"/>
              </a:endParaRPr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0" y="969782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10</a:t>
              </a:r>
            </a:p>
          </p:txBody>
        </p:sp>
        <p:sp>
          <p:nvSpPr>
            <p:cNvPr id="123" name="AutoShape 123"/>
            <p:cNvSpPr/>
            <p:nvPr/>
          </p:nvSpPr>
          <p:spPr>
            <a:xfrm>
              <a:off x="228369" y="898737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24" name="TextBox 124"/>
          <p:cNvSpPr txBox="1"/>
          <p:nvPr/>
        </p:nvSpPr>
        <p:spPr>
          <a:xfrm>
            <a:off x="5654864" y="3704131"/>
            <a:ext cx="28831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5"/>
              </a:lnSpc>
            </a:pPr>
            <a:r>
              <a:rPr lang="en-US" sz="2200" dirty="0">
                <a:solidFill>
                  <a:srgbClr val="E63747"/>
                </a:solidFill>
                <a:latin typeface="Calibri (MS) Bold"/>
              </a:rPr>
              <a:t>=</a:t>
            </a:r>
          </a:p>
        </p:txBody>
      </p:sp>
      <p:grpSp>
        <p:nvGrpSpPr>
          <p:cNvPr id="125" name="Group 125"/>
          <p:cNvGrpSpPr/>
          <p:nvPr/>
        </p:nvGrpSpPr>
        <p:grpSpPr>
          <a:xfrm>
            <a:off x="5919298" y="3495329"/>
            <a:ext cx="569832" cy="867149"/>
            <a:chOff x="0" y="-57150"/>
            <a:chExt cx="1519551" cy="1734298"/>
          </a:xfrm>
        </p:grpSpPr>
        <p:sp>
          <p:nvSpPr>
            <p:cNvPr id="126" name="TextBox 126"/>
            <p:cNvSpPr txBox="1"/>
            <p:nvPr/>
          </p:nvSpPr>
          <p:spPr>
            <a:xfrm>
              <a:off x="0" y="-57150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2</a:t>
              </a:r>
            </a:p>
          </p:txBody>
        </p:sp>
        <p:sp>
          <p:nvSpPr>
            <p:cNvPr id="127" name="TextBox 127"/>
            <p:cNvSpPr txBox="1"/>
            <p:nvPr/>
          </p:nvSpPr>
          <p:spPr>
            <a:xfrm>
              <a:off x="0" y="1010298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>
                  <a:solidFill>
                    <a:srgbClr val="E63747"/>
                  </a:solidFill>
                  <a:latin typeface="Calibri (MS) Bold"/>
                </a:rPr>
                <a:t>5</a:t>
              </a:r>
            </a:p>
          </p:txBody>
        </p:sp>
        <p:sp>
          <p:nvSpPr>
            <p:cNvPr id="128" name="AutoShape 128"/>
            <p:cNvSpPr/>
            <p:nvPr/>
          </p:nvSpPr>
          <p:spPr>
            <a:xfrm>
              <a:off x="228369" y="939250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29" name="TextBox 129"/>
          <p:cNvSpPr txBox="1"/>
          <p:nvPr/>
        </p:nvSpPr>
        <p:spPr>
          <a:xfrm>
            <a:off x="2309293" y="5650786"/>
            <a:ext cx="28831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5"/>
              </a:lnSpc>
            </a:pPr>
            <a:r>
              <a:rPr lang="en-US" sz="2200">
                <a:solidFill>
                  <a:srgbClr val="E63747"/>
                </a:solidFill>
                <a:latin typeface="Calibri (MS) Bold"/>
              </a:rPr>
              <a:t>=</a:t>
            </a:r>
          </a:p>
        </p:txBody>
      </p:sp>
      <p:grpSp>
        <p:nvGrpSpPr>
          <p:cNvPr id="130" name="Group 130"/>
          <p:cNvGrpSpPr/>
          <p:nvPr/>
        </p:nvGrpSpPr>
        <p:grpSpPr>
          <a:xfrm>
            <a:off x="2564870" y="5441984"/>
            <a:ext cx="569832" cy="867149"/>
            <a:chOff x="0" y="-57150"/>
            <a:chExt cx="1519551" cy="1734298"/>
          </a:xfrm>
        </p:grpSpPr>
        <p:sp>
          <p:nvSpPr>
            <p:cNvPr id="131" name="TextBox 131"/>
            <p:cNvSpPr txBox="1"/>
            <p:nvPr/>
          </p:nvSpPr>
          <p:spPr>
            <a:xfrm>
              <a:off x="0" y="-57150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1</a:t>
              </a:r>
            </a:p>
          </p:txBody>
        </p:sp>
        <p:sp>
          <p:nvSpPr>
            <p:cNvPr id="132" name="TextBox 132"/>
            <p:cNvSpPr txBox="1"/>
            <p:nvPr/>
          </p:nvSpPr>
          <p:spPr>
            <a:xfrm>
              <a:off x="0" y="1010298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2</a:t>
              </a:r>
              <a:endParaRPr lang="en-US" sz="2200" dirty="0">
                <a:solidFill>
                  <a:srgbClr val="E63747"/>
                </a:solidFill>
                <a:latin typeface="Calibri (MS) Bold"/>
              </a:endParaRPr>
            </a:p>
          </p:txBody>
        </p:sp>
        <p:sp>
          <p:nvSpPr>
            <p:cNvPr id="133" name="AutoShape 133"/>
            <p:cNvSpPr/>
            <p:nvPr/>
          </p:nvSpPr>
          <p:spPr>
            <a:xfrm>
              <a:off x="228369" y="939250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34" name="Group 134"/>
          <p:cNvGrpSpPr/>
          <p:nvPr/>
        </p:nvGrpSpPr>
        <p:grpSpPr>
          <a:xfrm>
            <a:off x="5543822" y="5477650"/>
            <a:ext cx="569832" cy="867149"/>
            <a:chOff x="0" y="-57150"/>
            <a:chExt cx="1519551" cy="1734298"/>
          </a:xfrm>
        </p:grpSpPr>
        <p:sp>
          <p:nvSpPr>
            <p:cNvPr id="135" name="TextBox 135"/>
            <p:cNvSpPr txBox="1"/>
            <p:nvPr/>
          </p:nvSpPr>
          <p:spPr>
            <a:xfrm>
              <a:off x="0" y="-57150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>
                  <a:solidFill>
                    <a:srgbClr val="E63747"/>
                  </a:solidFill>
                  <a:latin typeface="Calibri (MS) Bold"/>
                </a:rPr>
                <a:t>7</a:t>
              </a:r>
            </a:p>
          </p:txBody>
        </p:sp>
        <p:sp>
          <p:nvSpPr>
            <p:cNvPr id="136" name="TextBox 136"/>
            <p:cNvSpPr txBox="1"/>
            <p:nvPr/>
          </p:nvSpPr>
          <p:spPr>
            <a:xfrm>
              <a:off x="0" y="1010298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>
                  <a:solidFill>
                    <a:srgbClr val="E63747"/>
                  </a:solidFill>
                  <a:latin typeface="Calibri (MS) Bold"/>
                </a:rPr>
                <a:t>10</a:t>
              </a:r>
            </a:p>
          </p:txBody>
        </p:sp>
        <p:sp>
          <p:nvSpPr>
            <p:cNvPr id="137" name="AutoShape 137"/>
            <p:cNvSpPr/>
            <p:nvPr/>
          </p:nvSpPr>
          <p:spPr>
            <a:xfrm>
              <a:off x="228369" y="939250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2241" y="1057208"/>
            <a:ext cx="3270120" cy="894157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4363" y="1764436"/>
            <a:ext cx="6581567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3.20988E-6 L 5E-6 -0.07206 " pathEditMode="relative" rAng="0" ptsTypes="AA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6" grpId="1"/>
      <p:bldP spid="106" grpId="2"/>
      <p:bldP spid="107" grpId="0"/>
      <p:bldP spid="124" grpId="0"/>
      <p:bldP spid="1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447" y="1405773"/>
            <a:ext cx="8009108" cy="4968355"/>
            <a:chOff x="0" y="0"/>
            <a:chExt cx="4218789" cy="1962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962807"/>
            </a:xfrm>
            <a:custGeom>
              <a:avLst/>
              <a:gdLst/>
              <a:ahLst/>
              <a:cxnLst/>
              <a:rect l="l" t="t" r="r" b="b"/>
              <a:pathLst>
                <a:path w="4218789" h="196280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938158"/>
                  </a:lnTo>
                  <a:cubicBezTo>
                    <a:pt x="4218789" y="1944695"/>
                    <a:pt x="4216192" y="1950965"/>
                    <a:pt x="4211569" y="1955588"/>
                  </a:cubicBezTo>
                  <a:cubicBezTo>
                    <a:pt x="4206947" y="1960210"/>
                    <a:pt x="4200677" y="1962807"/>
                    <a:pt x="4194140" y="1962807"/>
                  </a:cubicBezTo>
                  <a:lnTo>
                    <a:pt x="24649" y="1962807"/>
                  </a:lnTo>
                  <a:cubicBezTo>
                    <a:pt x="18112" y="1962807"/>
                    <a:pt x="11842" y="1960210"/>
                    <a:pt x="7220" y="1955588"/>
                  </a:cubicBezTo>
                  <a:cubicBezTo>
                    <a:pt x="2597" y="1950965"/>
                    <a:pt x="0" y="1944695"/>
                    <a:pt x="0" y="1938158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9628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8068" y="1046745"/>
            <a:ext cx="3077618" cy="718057"/>
            <a:chOff x="0" y="0"/>
            <a:chExt cx="2633707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33707" cy="460864"/>
            </a:xfrm>
            <a:custGeom>
              <a:avLst/>
              <a:gdLst/>
              <a:ahLst/>
              <a:cxnLst/>
              <a:rect l="l" t="t" r="r" b="b"/>
              <a:pathLst>
                <a:path w="2633707" h="460864">
                  <a:moveTo>
                    <a:pt x="28929" y="0"/>
                  </a:moveTo>
                  <a:lnTo>
                    <a:pt x="2604778" y="0"/>
                  </a:lnTo>
                  <a:cubicBezTo>
                    <a:pt x="2620755" y="0"/>
                    <a:pt x="2633707" y="12952"/>
                    <a:pt x="2633707" y="28929"/>
                  </a:cubicBezTo>
                  <a:lnTo>
                    <a:pt x="2633707" y="431935"/>
                  </a:lnTo>
                  <a:cubicBezTo>
                    <a:pt x="2633707" y="439608"/>
                    <a:pt x="2630659" y="446966"/>
                    <a:pt x="2625234" y="452391"/>
                  </a:cubicBezTo>
                  <a:cubicBezTo>
                    <a:pt x="2619809" y="457816"/>
                    <a:pt x="2612450" y="460864"/>
                    <a:pt x="2604778" y="460864"/>
                  </a:cubicBezTo>
                  <a:lnTo>
                    <a:pt x="28929" y="460864"/>
                  </a:lnTo>
                  <a:cubicBezTo>
                    <a:pt x="12952" y="460864"/>
                    <a:pt x="0" y="447912"/>
                    <a:pt x="0" y="431935"/>
                  </a:cubicBezTo>
                  <a:lnTo>
                    <a:pt x="0" y="28929"/>
                  </a:lnTo>
                  <a:cubicBezTo>
                    <a:pt x="0" y="12952"/>
                    <a:pt x="12952" y="0"/>
                    <a:pt x="28929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633707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64694" y="1046745"/>
            <a:ext cx="1473747" cy="718057"/>
            <a:chOff x="0" y="0"/>
            <a:chExt cx="1261176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1176" cy="460864"/>
            </a:xfrm>
            <a:custGeom>
              <a:avLst/>
              <a:gdLst/>
              <a:ahLst/>
              <a:cxnLst/>
              <a:rect l="l" t="t" r="r" b="b"/>
              <a:pathLst>
                <a:path w="1261176" h="460864">
                  <a:moveTo>
                    <a:pt x="60412" y="0"/>
                  </a:moveTo>
                  <a:lnTo>
                    <a:pt x="1200764" y="0"/>
                  </a:lnTo>
                  <a:cubicBezTo>
                    <a:pt x="1216786" y="0"/>
                    <a:pt x="1232152" y="6365"/>
                    <a:pt x="1243482" y="17694"/>
                  </a:cubicBezTo>
                  <a:cubicBezTo>
                    <a:pt x="1254811" y="29024"/>
                    <a:pt x="1261176" y="44390"/>
                    <a:pt x="1261176" y="60412"/>
                  </a:cubicBezTo>
                  <a:lnTo>
                    <a:pt x="1261176" y="400452"/>
                  </a:lnTo>
                  <a:cubicBezTo>
                    <a:pt x="1261176" y="416474"/>
                    <a:pt x="1254811" y="431840"/>
                    <a:pt x="1243482" y="443170"/>
                  </a:cubicBezTo>
                  <a:cubicBezTo>
                    <a:pt x="1232152" y="454499"/>
                    <a:pt x="1216786" y="460864"/>
                    <a:pt x="1200764" y="460864"/>
                  </a:cubicBezTo>
                  <a:lnTo>
                    <a:pt x="60412" y="460864"/>
                  </a:lnTo>
                  <a:cubicBezTo>
                    <a:pt x="44390" y="460864"/>
                    <a:pt x="29024" y="454499"/>
                    <a:pt x="17694" y="443170"/>
                  </a:cubicBezTo>
                  <a:cubicBezTo>
                    <a:pt x="6365" y="431840"/>
                    <a:pt x="0" y="416474"/>
                    <a:pt x="0" y="400452"/>
                  </a:cubicBezTo>
                  <a:lnTo>
                    <a:pt x="0" y="60412"/>
                  </a:lnTo>
                  <a:cubicBezTo>
                    <a:pt x="0" y="44390"/>
                    <a:pt x="6365" y="29024"/>
                    <a:pt x="17694" y="17694"/>
                  </a:cubicBezTo>
                  <a:cubicBezTo>
                    <a:pt x="29024" y="6365"/>
                    <a:pt x="44390" y="0"/>
                    <a:pt x="60412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261176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816406" y="4730674"/>
            <a:ext cx="1082036" cy="2127326"/>
          </a:xfrm>
          <a:custGeom>
            <a:avLst/>
            <a:gdLst/>
            <a:ahLst/>
            <a:cxnLst/>
            <a:rect l="l" t="t" r="r" b="b"/>
            <a:pathLst>
              <a:path w="5155534" h="7601993">
                <a:moveTo>
                  <a:pt x="0" y="0"/>
                </a:moveTo>
                <a:lnTo>
                  <a:pt x="5155534" y="0"/>
                </a:lnTo>
                <a:lnTo>
                  <a:pt x="5155534" y="7601994"/>
                </a:lnTo>
                <a:lnTo>
                  <a:pt x="0" y="7601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5056">
            <a:off x="1248049" y="5348995"/>
            <a:ext cx="353017" cy="464699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5960895" y="1570986"/>
            <a:ext cx="371531" cy="489069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894438">
            <a:off x="-831346" y="1733097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3802077">
            <a:off x="8528161" y="890449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556786" y="5290648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4308076" y="132809"/>
            <a:ext cx="1568483" cy="1377887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5" y="0"/>
                </a:lnTo>
                <a:lnTo>
                  <a:pt x="3136965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7" name="Group 77"/>
          <p:cNvGrpSpPr/>
          <p:nvPr/>
        </p:nvGrpSpPr>
        <p:grpSpPr>
          <a:xfrm>
            <a:off x="1783176" y="3150920"/>
            <a:ext cx="5049801" cy="1150709"/>
            <a:chOff x="0" y="0"/>
            <a:chExt cx="2659977" cy="454601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2659977" cy="454601"/>
            </a:xfrm>
            <a:custGeom>
              <a:avLst/>
              <a:gdLst/>
              <a:ahLst/>
              <a:cxnLst/>
              <a:rect l="l" t="t" r="r" b="b"/>
              <a:pathLst>
                <a:path w="2659977" h="454601">
                  <a:moveTo>
                    <a:pt x="26829" y="0"/>
                  </a:moveTo>
                  <a:lnTo>
                    <a:pt x="2633148" y="0"/>
                  </a:lnTo>
                  <a:cubicBezTo>
                    <a:pt x="2647965" y="0"/>
                    <a:pt x="2659977" y="12012"/>
                    <a:pt x="2659977" y="26829"/>
                  </a:cubicBezTo>
                  <a:lnTo>
                    <a:pt x="2659977" y="427772"/>
                  </a:lnTo>
                  <a:cubicBezTo>
                    <a:pt x="2659977" y="434887"/>
                    <a:pt x="2657151" y="441711"/>
                    <a:pt x="2652119" y="446743"/>
                  </a:cubicBezTo>
                  <a:cubicBezTo>
                    <a:pt x="2647088" y="451774"/>
                    <a:pt x="2640263" y="454601"/>
                    <a:pt x="2633148" y="454601"/>
                  </a:cubicBezTo>
                  <a:lnTo>
                    <a:pt x="26829" y="454601"/>
                  </a:lnTo>
                  <a:cubicBezTo>
                    <a:pt x="19714" y="454601"/>
                    <a:pt x="12890" y="451774"/>
                    <a:pt x="7858" y="446743"/>
                  </a:cubicBezTo>
                  <a:cubicBezTo>
                    <a:pt x="2827" y="441711"/>
                    <a:pt x="0" y="434887"/>
                    <a:pt x="0" y="427772"/>
                  </a:cubicBezTo>
                  <a:lnTo>
                    <a:pt x="0" y="26829"/>
                  </a:lnTo>
                  <a:cubicBezTo>
                    <a:pt x="0" y="19714"/>
                    <a:pt x="2827" y="12890"/>
                    <a:pt x="7858" y="7858"/>
                  </a:cubicBezTo>
                  <a:cubicBezTo>
                    <a:pt x="12890" y="2827"/>
                    <a:pt x="19714" y="0"/>
                    <a:pt x="26829" y="0"/>
                  </a:cubicBezTo>
                  <a:close/>
                </a:path>
              </a:pathLst>
            </a:custGeom>
            <a:solidFill>
              <a:srgbClr val="C8E4B2"/>
            </a:solidFill>
            <a:ln w="38100" cap="rnd">
              <a:solidFill>
                <a:srgbClr val="683E38"/>
              </a:solidFill>
              <a:prstDash val="lgDash"/>
              <a:round/>
            </a:ln>
          </p:spPr>
        </p:sp>
        <p:sp>
          <p:nvSpPr>
            <p:cNvPr id="79" name="TextBox 79"/>
            <p:cNvSpPr txBox="1"/>
            <p:nvPr/>
          </p:nvSpPr>
          <p:spPr>
            <a:xfrm>
              <a:off x="0" y="0"/>
              <a:ext cx="2659977" cy="454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2193838" y="3163619"/>
            <a:ext cx="690896" cy="1007277"/>
            <a:chOff x="0" y="-76200"/>
            <a:chExt cx="1842388" cy="2014553"/>
          </a:xfrm>
        </p:grpSpPr>
        <p:sp>
          <p:nvSpPr>
            <p:cNvPr id="81" name="TextBox 81"/>
            <p:cNvSpPr txBox="1"/>
            <p:nvPr/>
          </p:nvSpPr>
          <p:spPr>
            <a:xfrm>
              <a:off x="0" y="-76200"/>
              <a:ext cx="18423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600">
                  <a:solidFill>
                    <a:srgbClr val="9B532F"/>
                  </a:solidFill>
                  <a:latin typeface="Calibri (MS) Bold"/>
                </a:rPr>
                <a:t>10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0" y="1168911"/>
              <a:ext cx="18423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600">
                  <a:solidFill>
                    <a:srgbClr val="9B532F"/>
                  </a:solidFill>
                  <a:latin typeface="Calibri (MS) Bold"/>
                </a:rPr>
                <a:t>14</a:t>
              </a:r>
            </a:p>
          </p:txBody>
        </p:sp>
        <p:sp>
          <p:nvSpPr>
            <p:cNvPr id="83" name="AutoShape 83"/>
            <p:cNvSpPr/>
            <p:nvPr/>
          </p:nvSpPr>
          <p:spPr>
            <a:xfrm>
              <a:off x="276887" y="1089678"/>
              <a:ext cx="1288614" cy="0"/>
            </a:xfrm>
            <a:prstGeom prst="line">
              <a:avLst/>
            </a:prstGeom>
            <a:ln w="82167" cap="flat">
              <a:solidFill>
                <a:srgbClr val="9B532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84" name="Group 84"/>
          <p:cNvGrpSpPr/>
          <p:nvPr/>
        </p:nvGrpSpPr>
        <p:grpSpPr>
          <a:xfrm>
            <a:off x="3483303" y="3163619"/>
            <a:ext cx="690896" cy="1007277"/>
            <a:chOff x="0" y="-76200"/>
            <a:chExt cx="1842388" cy="2014553"/>
          </a:xfrm>
        </p:grpSpPr>
        <p:sp>
          <p:nvSpPr>
            <p:cNvPr id="85" name="TextBox 85"/>
            <p:cNvSpPr txBox="1"/>
            <p:nvPr/>
          </p:nvSpPr>
          <p:spPr>
            <a:xfrm>
              <a:off x="0" y="-76200"/>
              <a:ext cx="18423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600">
                  <a:solidFill>
                    <a:srgbClr val="9B532F"/>
                  </a:solidFill>
                  <a:latin typeface="Calibri (MS) Bold"/>
                </a:rPr>
                <a:t>18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1168911"/>
              <a:ext cx="18423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600">
                  <a:solidFill>
                    <a:srgbClr val="9B532F"/>
                  </a:solidFill>
                  <a:latin typeface="Calibri (MS) Bold"/>
                </a:rPr>
                <a:t>15</a:t>
              </a:r>
            </a:p>
          </p:txBody>
        </p:sp>
        <p:sp>
          <p:nvSpPr>
            <p:cNvPr id="87" name="AutoShape 87"/>
            <p:cNvSpPr/>
            <p:nvPr/>
          </p:nvSpPr>
          <p:spPr>
            <a:xfrm>
              <a:off x="276887" y="1089678"/>
              <a:ext cx="1288614" cy="0"/>
            </a:xfrm>
            <a:prstGeom prst="line">
              <a:avLst/>
            </a:prstGeom>
            <a:ln w="82167" cap="flat">
              <a:solidFill>
                <a:srgbClr val="9B532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88" name="Group 88"/>
          <p:cNvGrpSpPr/>
          <p:nvPr/>
        </p:nvGrpSpPr>
        <p:grpSpPr>
          <a:xfrm>
            <a:off x="4629546" y="3163619"/>
            <a:ext cx="690896" cy="1007277"/>
            <a:chOff x="0" y="-76200"/>
            <a:chExt cx="1842388" cy="2014553"/>
          </a:xfrm>
        </p:grpSpPr>
        <p:sp>
          <p:nvSpPr>
            <p:cNvPr id="89" name="TextBox 89"/>
            <p:cNvSpPr txBox="1"/>
            <p:nvPr/>
          </p:nvSpPr>
          <p:spPr>
            <a:xfrm>
              <a:off x="0" y="-76200"/>
              <a:ext cx="18423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600">
                  <a:solidFill>
                    <a:srgbClr val="9B532F"/>
                  </a:solidFill>
                  <a:latin typeface="Calibri (MS) Bold"/>
                </a:rPr>
                <a:t>25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0" y="1168911"/>
              <a:ext cx="18423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600" dirty="0">
                  <a:solidFill>
                    <a:srgbClr val="9B532F"/>
                  </a:solidFill>
                  <a:latin typeface="Calibri (MS) Bold"/>
                </a:rPr>
                <a:t>30</a:t>
              </a:r>
            </a:p>
          </p:txBody>
        </p:sp>
        <p:sp>
          <p:nvSpPr>
            <p:cNvPr id="91" name="AutoShape 91"/>
            <p:cNvSpPr/>
            <p:nvPr/>
          </p:nvSpPr>
          <p:spPr>
            <a:xfrm>
              <a:off x="276887" y="1089678"/>
              <a:ext cx="1288614" cy="0"/>
            </a:xfrm>
            <a:prstGeom prst="line">
              <a:avLst/>
            </a:prstGeom>
            <a:ln w="82167" cap="flat">
              <a:solidFill>
                <a:srgbClr val="9B532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92" name="Group 92"/>
          <p:cNvGrpSpPr/>
          <p:nvPr/>
        </p:nvGrpSpPr>
        <p:grpSpPr>
          <a:xfrm>
            <a:off x="5949902" y="3175357"/>
            <a:ext cx="690896" cy="1007277"/>
            <a:chOff x="0" y="-76200"/>
            <a:chExt cx="1842388" cy="2014553"/>
          </a:xfrm>
        </p:grpSpPr>
        <p:sp>
          <p:nvSpPr>
            <p:cNvPr id="93" name="TextBox 93"/>
            <p:cNvSpPr txBox="1"/>
            <p:nvPr/>
          </p:nvSpPr>
          <p:spPr>
            <a:xfrm>
              <a:off x="0" y="-76200"/>
              <a:ext cx="18423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600">
                  <a:solidFill>
                    <a:srgbClr val="9B532F"/>
                  </a:solidFill>
                  <a:latin typeface="Calibri (MS) Bold"/>
                </a:rPr>
                <a:t>24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0" y="1168911"/>
              <a:ext cx="18423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6"/>
                </a:lnSpc>
              </a:pPr>
              <a:r>
                <a:rPr lang="en-US" sz="2600">
                  <a:solidFill>
                    <a:srgbClr val="9B532F"/>
                  </a:solidFill>
                  <a:latin typeface="Calibri (MS) Bold"/>
                </a:rPr>
                <a:t>28</a:t>
              </a:r>
            </a:p>
          </p:txBody>
        </p:sp>
        <p:sp>
          <p:nvSpPr>
            <p:cNvPr id="95" name="AutoShape 95"/>
            <p:cNvSpPr/>
            <p:nvPr/>
          </p:nvSpPr>
          <p:spPr>
            <a:xfrm>
              <a:off x="276887" y="1089678"/>
              <a:ext cx="1288614" cy="0"/>
            </a:xfrm>
            <a:prstGeom prst="line">
              <a:avLst/>
            </a:prstGeom>
            <a:ln w="82167" cap="flat">
              <a:solidFill>
                <a:srgbClr val="9B532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08" name="TextBox 108"/>
          <p:cNvSpPr txBox="1"/>
          <p:nvPr/>
        </p:nvSpPr>
        <p:spPr>
          <a:xfrm>
            <a:off x="2000593" y="3483763"/>
            <a:ext cx="38649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0"/>
              </a:lnSpc>
            </a:pPr>
            <a:r>
              <a:rPr lang="en-US" sz="2100" dirty="0">
                <a:solidFill>
                  <a:srgbClr val="1B1B1B"/>
                </a:solidFill>
                <a:latin typeface="More Sugar"/>
              </a:rPr>
              <a:t>A.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4436301" y="3468978"/>
            <a:ext cx="38649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0"/>
              </a:lnSpc>
            </a:pPr>
            <a:r>
              <a:rPr lang="en-US" sz="2100" dirty="0">
                <a:solidFill>
                  <a:srgbClr val="1B1B1B"/>
                </a:solidFill>
                <a:latin typeface="More Sugar"/>
              </a:rPr>
              <a:t>C.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3197324" y="3485196"/>
            <a:ext cx="38649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</a:pPr>
            <a:r>
              <a:rPr lang="en-US" sz="2100">
                <a:solidFill>
                  <a:srgbClr val="1B1B1B"/>
                </a:solidFill>
                <a:latin typeface="More Sugar"/>
              </a:rPr>
              <a:t>B.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5674568" y="3485196"/>
            <a:ext cx="38649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</a:pPr>
            <a:r>
              <a:rPr lang="en-US" sz="2100">
                <a:solidFill>
                  <a:srgbClr val="1B1B1B"/>
                </a:solidFill>
                <a:latin typeface="More Sugar"/>
              </a:rPr>
              <a:t>D.</a:t>
            </a: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2241" y="1057208"/>
            <a:ext cx="3270120" cy="894157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5209" y="2004448"/>
            <a:ext cx="6126032" cy="1024217"/>
          </a:xfrm>
          <a:prstGeom prst="rect">
            <a:avLst/>
          </a:prstGeom>
        </p:spPr>
      </p:pic>
      <p:grpSp>
        <p:nvGrpSpPr>
          <p:cNvPr id="141" name="Group 120"/>
          <p:cNvGrpSpPr/>
          <p:nvPr/>
        </p:nvGrpSpPr>
        <p:grpSpPr>
          <a:xfrm>
            <a:off x="2167547" y="5176128"/>
            <a:ext cx="529999" cy="846891"/>
            <a:chOff x="0" y="-57149"/>
            <a:chExt cx="1519551" cy="1693782"/>
          </a:xfrm>
        </p:grpSpPr>
        <p:sp>
          <p:nvSpPr>
            <p:cNvPr id="142" name="TextBox 121"/>
            <p:cNvSpPr txBox="1"/>
            <p:nvPr/>
          </p:nvSpPr>
          <p:spPr>
            <a:xfrm>
              <a:off x="0" y="-57149"/>
              <a:ext cx="1519551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4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5</a:t>
              </a:r>
            </a:p>
          </p:txBody>
        </p:sp>
        <p:sp>
          <p:nvSpPr>
            <p:cNvPr id="143" name="TextBox 122"/>
            <p:cNvSpPr txBox="1"/>
            <p:nvPr/>
          </p:nvSpPr>
          <p:spPr>
            <a:xfrm>
              <a:off x="0" y="969783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7</a:t>
              </a:r>
            </a:p>
          </p:txBody>
        </p:sp>
        <p:sp>
          <p:nvSpPr>
            <p:cNvPr id="144" name="AutoShape 123"/>
            <p:cNvSpPr/>
            <p:nvPr/>
          </p:nvSpPr>
          <p:spPr>
            <a:xfrm>
              <a:off x="228369" y="898737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45" name="Group 120"/>
          <p:cNvGrpSpPr/>
          <p:nvPr/>
        </p:nvGrpSpPr>
        <p:grpSpPr>
          <a:xfrm>
            <a:off x="3457012" y="5176128"/>
            <a:ext cx="529999" cy="846891"/>
            <a:chOff x="0" y="-57149"/>
            <a:chExt cx="1519551" cy="1693782"/>
          </a:xfrm>
        </p:grpSpPr>
        <p:sp>
          <p:nvSpPr>
            <p:cNvPr id="146" name="TextBox 121"/>
            <p:cNvSpPr txBox="1"/>
            <p:nvPr/>
          </p:nvSpPr>
          <p:spPr>
            <a:xfrm>
              <a:off x="0" y="-57149"/>
              <a:ext cx="1519551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4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6</a:t>
              </a:r>
            </a:p>
          </p:txBody>
        </p:sp>
        <p:sp>
          <p:nvSpPr>
            <p:cNvPr id="147" name="TextBox 122"/>
            <p:cNvSpPr txBox="1"/>
            <p:nvPr/>
          </p:nvSpPr>
          <p:spPr>
            <a:xfrm>
              <a:off x="0" y="969783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5</a:t>
              </a:r>
            </a:p>
          </p:txBody>
        </p:sp>
        <p:sp>
          <p:nvSpPr>
            <p:cNvPr id="148" name="AutoShape 123"/>
            <p:cNvSpPr/>
            <p:nvPr/>
          </p:nvSpPr>
          <p:spPr>
            <a:xfrm>
              <a:off x="228369" y="898737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49" name="Group 120"/>
          <p:cNvGrpSpPr/>
          <p:nvPr/>
        </p:nvGrpSpPr>
        <p:grpSpPr>
          <a:xfrm>
            <a:off x="4615591" y="5200703"/>
            <a:ext cx="529999" cy="846891"/>
            <a:chOff x="0" y="-57149"/>
            <a:chExt cx="1519551" cy="1693782"/>
          </a:xfrm>
        </p:grpSpPr>
        <p:sp>
          <p:nvSpPr>
            <p:cNvPr id="150" name="TextBox 121"/>
            <p:cNvSpPr txBox="1"/>
            <p:nvPr/>
          </p:nvSpPr>
          <p:spPr>
            <a:xfrm>
              <a:off x="0" y="-57149"/>
              <a:ext cx="1519551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4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5</a:t>
              </a:r>
            </a:p>
          </p:txBody>
        </p:sp>
        <p:sp>
          <p:nvSpPr>
            <p:cNvPr id="151" name="TextBox 122"/>
            <p:cNvSpPr txBox="1"/>
            <p:nvPr/>
          </p:nvSpPr>
          <p:spPr>
            <a:xfrm>
              <a:off x="0" y="969783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6</a:t>
              </a:r>
            </a:p>
          </p:txBody>
        </p:sp>
        <p:sp>
          <p:nvSpPr>
            <p:cNvPr id="152" name="AutoShape 123"/>
            <p:cNvSpPr/>
            <p:nvPr/>
          </p:nvSpPr>
          <p:spPr>
            <a:xfrm>
              <a:off x="228369" y="898737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53" name="Group 120"/>
          <p:cNvGrpSpPr/>
          <p:nvPr/>
        </p:nvGrpSpPr>
        <p:grpSpPr>
          <a:xfrm>
            <a:off x="5943609" y="5200703"/>
            <a:ext cx="529999" cy="846891"/>
            <a:chOff x="0" y="-57149"/>
            <a:chExt cx="1519551" cy="1693782"/>
          </a:xfrm>
        </p:grpSpPr>
        <p:sp>
          <p:nvSpPr>
            <p:cNvPr id="154" name="TextBox 121"/>
            <p:cNvSpPr txBox="1"/>
            <p:nvPr/>
          </p:nvSpPr>
          <p:spPr>
            <a:xfrm>
              <a:off x="0" y="-57149"/>
              <a:ext cx="1519551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4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6</a:t>
              </a:r>
            </a:p>
          </p:txBody>
        </p:sp>
        <p:sp>
          <p:nvSpPr>
            <p:cNvPr id="155" name="TextBox 122"/>
            <p:cNvSpPr txBox="1"/>
            <p:nvPr/>
          </p:nvSpPr>
          <p:spPr>
            <a:xfrm>
              <a:off x="0" y="969783"/>
              <a:ext cx="151955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6"/>
                </a:lnSpc>
              </a:pPr>
              <a:r>
                <a:rPr lang="en-US" sz="2200" dirty="0">
                  <a:solidFill>
                    <a:srgbClr val="E63747"/>
                  </a:solidFill>
                  <a:latin typeface="Calibri (MS) Bold"/>
                </a:rPr>
                <a:t>7</a:t>
              </a:r>
            </a:p>
          </p:txBody>
        </p:sp>
        <p:sp>
          <p:nvSpPr>
            <p:cNvPr id="156" name="AutoShape 123"/>
            <p:cNvSpPr/>
            <p:nvPr/>
          </p:nvSpPr>
          <p:spPr>
            <a:xfrm>
              <a:off x="228369" y="898737"/>
              <a:ext cx="1062813" cy="0"/>
            </a:xfrm>
            <a:prstGeom prst="line">
              <a:avLst/>
            </a:prstGeom>
            <a:ln w="67769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90205" y="4343832"/>
            <a:ext cx="3081795" cy="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6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09" grpId="1"/>
      <p:bldP spid="109" grpId="2"/>
      <p:bldP spid="110" grpId="0"/>
      <p:bldP spid="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50517" y="-1170833"/>
            <a:ext cx="4389120" cy="54864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38068" y="1046745"/>
            <a:ext cx="1918586" cy="718057"/>
            <a:chOff x="0" y="0"/>
            <a:chExt cx="1641852" cy="460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41852" cy="460864"/>
            </a:xfrm>
            <a:custGeom>
              <a:avLst/>
              <a:gdLst/>
              <a:ahLst/>
              <a:cxnLst/>
              <a:rect l="l" t="t" r="r" b="b"/>
              <a:pathLst>
                <a:path w="1641852" h="460864">
                  <a:moveTo>
                    <a:pt x="46405" y="0"/>
                  </a:moveTo>
                  <a:lnTo>
                    <a:pt x="1595447" y="0"/>
                  </a:lnTo>
                  <a:cubicBezTo>
                    <a:pt x="1621076" y="0"/>
                    <a:pt x="1641852" y="20776"/>
                    <a:pt x="1641852" y="46405"/>
                  </a:cubicBezTo>
                  <a:lnTo>
                    <a:pt x="1641852" y="414459"/>
                  </a:lnTo>
                  <a:cubicBezTo>
                    <a:pt x="1641852" y="426766"/>
                    <a:pt x="1636963" y="438570"/>
                    <a:pt x="1628260" y="447272"/>
                  </a:cubicBezTo>
                  <a:cubicBezTo>
                    <a:pt x="1619558" y="455975"/>
                    <a:pt x="1607754" y="460864"/>
                    <a:pt x="1595447" y="460864"/>
                  </a:cubicBezTo>
                  <a:lnTo>
                    <a:pt x="46405" y="460864"/>
                  </a:lnTo>
                  <a:cubicBezTo>
                    <a:pt x="34098" y="460864"/>
                    <a:pt x="22294" y="455975"/>
                    <a:pt x="13592" y="447272"/>
                  </a:cubicBezTo>
                  <a:cubicBezTo>
                    <a:pt x="4889" y="438570"/>
                    <a:pt x="0" y="426766"/>
                    <a:pt x="0" y="414459"/>
                  </a:cubicBezTo>
                  <a:lnTo>
                    <a:pt x="0" y="46405"/>
                  </a:lnTo>
                  <a:cubicBezTo>
                    <a:pt x="0" y="34098"/>
                    <a:pt x="4889" y="22294"/>
                    <a:pt x="13592" y="13592"/>
                  </a:cubicBezTo>
                  <a:cubicBezTo>
                    <a:pt x="22294" y="4889"/>
                    <a:pt x="34098" y="0"/>
                    <a:pt x="46405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64185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098254" y="1046745"/>
            <a:ext cx="1473747" cy="718057"/>
            <a:chOff x="0" y="0"/>
            <a:chExt cx="1261176" cy="46086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61176" cy="460864"/>
            </a:xfrm>
            <a:custGeom>
              <a:avLst/>
              <a:gdLst/>
              <a:ahLst/>
              <a:cxnLst/>
              <a:rect l="l" t="t" r="r" b="b"/>
              <a:pathLst>
                <a:path w="1261176" h="460864">
                  <a:moveTo>
                    <a:pt x="60412" y="0"/>
                  </a:moveTo>
                  <a:lnTo>
                    <a:pt x="1200764" y="0"/>
                  </a:lnTo>
                  <a:cubicBezTo>
                    <a:pt x="1216786" y="0"/>
                    <a:pt x="1232152" y="6365"/>
                    <a:pt x="1243482" y="17694"/>
                  </a:cubicBezTo>
                  <a:cubicBezTo>
                    <a:pt x="1254811" y="29024"/>
                    <a:pt x="1261176" y="44390"/>
                    <a:pt x="1261176" y="60412"/>
                  </a:cubicBezTo>
                  <a:lnTo>
                    <a:pt x="1261176" y="400452"/>
                  </a:lnTo>
                  <a:cubicBezTo>
                    <a:pt x="1261176" y="416474"/>
                    <a:pt x="1254811" y="431840"/>
                    <a:pt x="1243482" y="443170"/>
                  </a:cubicBezTo>
                  <a:cubicBezTo>
                    <a:pt x="1232152" y="454499"/>
                    <a:pt x="1216786" y="460864"/>
                    <a:pt x="1200764" y="460864"/>
                  </a:cubicBezTo>
                  <a:lnTo>
                    <a:pt x="60412" y="460864"/>
                  </a:lnTo>
                  <a:cubicBezTo>
                    <a:pt x="44390" y="460864"/>
                    <a:pt x="29024" y="454499"/>
                    <a:pt x="17694" y="443170"/>
                  </a:cubicBezTo>
                  <a:cubicBezTo>
                    <a:pt x="6365" y="431840"/>
                    <a:pt x="0" y="416474"/>
                    <a:pt x="0" y="400452"/>
                  </a:cubicBezTo>
                  <a:lnTo>
                    <a:pt x="0" y="60412"/>
                  </a:lnTo>
                  <a:cubicBezTo>
                    <a:pt x="0" y="44390"/>
                    <a:pt x="6365" y="29024"/>
                    <a:pt x="17694" y="17694"/>
                  </a:cubicBezTo>
                  <a:cubicBezTo>
                    <a:pt x="29024" y="6365"/>
                    <a:pt x="44390" y="0"/>
                    <a:pt x="60412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261176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066888" y="4693053"/>
            <a:ext cx="1532462" cy="1254064"/>
          </a:xfrm>
          <a:custGeom>
            <a:avLst/>
            <a:gdLst/>
            <a:ahLst/>
            <a:cxnLst/>
            <a:rect l="l" t="t" r="r" b="b"/>
            <a:pathLst>
              <a:path w="3064923" h="1881096">
                <a:moveTo>
                  <a:pt x="0" y="0"/>
                </a:moveTo>
                <a:lnTo>
                  <a:pt x="3064923" y="0"/>
                </a:lnTo>
                <a:lnTo>
                  <a:pt x="3064923" y="1881096"/>
                </a:lnTo>
                <a:lnTo>
                  <a:pt x="0" y="18810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702403" y="4161803"/>
            <a:ext cx="1854496" cy="3570629"/>
          </a:xfrm>
          <a:custGeom>
            <a:avLst/>
            <a:gdLst/>
            <a:ahLst/>
            <a:cxnLst/>
            <a:rect l="l" t="t" r="r" b="b"/>
            <a:pathLst>
              <a:path w="3708991" h="5355943">
                <a:moveTo>
                  <a:pt x="0" y="0"/>
                </a:moveTo>
                <a:lnTo>
                  <a:pt x="3708990" y="0"/>
                </a:lnTo>
                <a:lnTo>
                  <a:pt x="3708990" y="5355943"/>
                </a:lnTo>
                <a:lnTo>
                  <a:pt x="0" y="5355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14949">
            <a:off x="-177983" y="3712541"/>
            <a:ext cx="2064505" cy="3356918"/>
          </a:xfrm>
          <a:custGeom>
            <a:avLst/>
            <a:gdLst/>
            <a:ahLst/>
            <a:cxnLst/>
            <a:rect l="l" t="t" r="r" b="b"/>
            <a:pathLst>
              <a:path w="4129009" h="5035377">
                <a:moveTo>
                  <a:pt x="0" y="0"/>
                </a:moveTo>
                <a:lnTo>
                  <a:pt x="4129010" y="0"/>
                </a:lnTo>
                <a:lnTo>
                  <a:pt x="4129010" y="5035377"/>
                </a:lnTo>
                <a:lnTo>
                  <a:pt x="0" y="50353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348100">
            <a:off x="1733883" y="2259011"/>
            <a:ext cx="1278945" cy="2339979"/>
          </a:xfrm>
          <a:custGeom>
            <a:avLst/>
            <a:gdLst/>
            <a:ahLst/>
            <a:cxnLst/>
            <a:rect l="l" t="t" r="r" b="b"/>
            <a:pathLst>
              <a:path w="2557890" h="3509969">
                <a:moveTo>
                  <a:pt x="0" y="0"/>
                </a:moveTo>
                <a:lnTo>
                  <a:pt x="2557889" y="0"/>
                </a:lnTo>
                <a:lnTo>
                  <a:pt x="2557889" y="3509968"/>
                </a:lnTo>
                <a:lnTo>
                  <a:pt x="0" y="35099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85056">
            <a:off x="3328279" y="3234463"/>
            <a:ext cx="404964" cy="533079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7" y="0"/>
                </a:lnTo>
                <a:lnTo>
                  <a:pt x="809927" y="799619"/>
                </a:lnTo>
                <a:lnTo>
                  <a:pt x="0" y="7996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7873547" y="1913725"/>
            <a:ext cx="371531" cy="489069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216795" y="1893381"/>
            <a:ext cx="1568483" cy="1377887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 rot="-5894438">
            <a:off x="5422196" y="561177"/>
            <a:ext cx="1281409" cy="1651484"/>
          </a:xfrm>
          <a:custGeom>
            <a:avLst/>
            <a:gdLst/>
            <a:ahLst/>
            <a:cxnLst/>
            <a:rect l="l" t="t" r="r" b="b"/>
            <a:pathLst>
              <a:path w="1922114" h="3302968">
                <a:moveTo>
                  <a:pt x="0" y="0"/>
                </a:moveTo>
                <a:lnTo>
                  <a:pt x="1922114" y="0"/>
                </a:lnTo>
                <a:lnTo>
                  <a:pt x="1922114" y="3302969"/>
                </a:lnTo>
                <a:lnTo>
                  <a:pt x="0" y="33029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375428" y="5532791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5" name="Group 34"/>
          <p:cNvGrpSpPr/>
          <p:nvPr/>
        </p:nvGrpSpPr>
        <p:grpSpPr>
          <a:xfrm>
            <a:off x="3362674" y="2183434"/>
            <a:ext cx="2999514" cy="1083935"/>
            <a:chOff x="6725347" y="3275151"/>
            <a:chExt cx="5999028" cy="1625903"/>
          </a:xfrm>
        </p:grpSpPr>
        <p:grpSp>
          <p:nvGrpSpPr>
            <p:cNvPr id="23" name="Group 23"/>
            <p:cNvGrpSpPr/>
            <p:nvPr/>
          </p:nvGrpSpPr>
          <p:grpSpPr>
            <a:xfrm>
              <a:off x="8985307" y="3275151"/>
              <a:ext cx="3739068" cy="1625903"/>
              <a:chOff x="-3" y="-85724"/>
              <a:chExt cx="4985423" cy="2167870"/>
            </a:xfrm>
          </p:grpSpPr>
          <p:sp>
            <p:nvSpPr>
              <p:cNvPr id="24" name="TextBox 24"/>
              <p:cNvSpPr txBox="1"/>
              <p:nvPr/>
            </p:nvSpPr>
            <p:spPr>
              <a:xfrm>
                <a:off x="220405" y="-85724"/>
                <a:ext cx="4565029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F46E16"/>
                    </a:solidFill>
                    <a:latin typeface="Calibri (MS) Bold"/>
                  </a:rPr>
                  <a:t>5 x 6 x 12 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220405" y="1261408"/>
                <a:ext cx="4765015" cy="8207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F46E16"/>
                    </a:solidFill>
                    <a:latin typeface="Calibri (MS) Bold"/>
                  </a:rPr>
                  <a:t>6 x 12 x 7</a:t>
                </a:r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-3" y="1178964"/>
                <a:ext cx="4726577" cy="0"/>
              </a:xfrm>
              <a:prstGeom prst="line">
                <a:avLst/>
              </a:prstGeom>
              <a:ln w="88900" cap="flat">
                <a:solidFill>
                  <a:srgbClr val="F46E16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6725347" y="3859017"/>
              <a:ext cx="3052554" cy="500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2"/>
                </a:lnSpc>
              </a:pPr>
              <a:r>
                <a:rPr lang="en-US" sz="2800" b="1" dirty="0">
                  <a:solidFill>
                    <a:srgbClr val="1B1B1B"/>
                  </a:solidFill>
                  <a:latin typeface="+mj-lt"/>
                </a:rPr>
                <a:t>a)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99703" y="3912960"/>
            <a:ext cx="3015496" cy="1083935"/>
            <a:chOff x="8599405" y="5869440"/>
            <a:chExt cx="6030991" cy="1625903"/>
          </a:xfrm>
        </p:grpSpPr>
        <p:grpSp>
          <p:nvGrpSpPr>
            <p:cNvPr id="27" name="Group 27"/>
            <p:cNvGrpSpPr/>
            <p:nvPr/>
          </p:nvGrpSpPr>
          <p:grpSpPr>
            <a:xfrm>
              <a:off x="10653052" y="5869440"/>
              <a:ext cx="3977344" cy="1625903"/>
              <a:chOff x="0" y="-85724"/>
              <a:chExt cx="5303125" cy="2167870"/>
            </a:xfrm>
          </p:grpSpPr>
          <p:sp>
            <p:nvSpPr>
              <p:cNvPr id="28" name="TextBox 28"/>
              <p:cNvSpPr txBox="1"/>
              <p:nvPr/>
            </p:nvSpPr>
            <p:spPr>
              <a:xfrm>
                <a:off x="220405" y="-85724"/>
                <a:ext cx="4565029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F46E16"/>
                    </a:solidFill>
                    <a:latin typeface="Calibri (MS) Bold"/>
                  </a:rPr>
                  <a:t>9 x 8 x 15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220403" y="1261408"/>
                <a:ext cx="5082722" cy="8207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F46E16"/>
                    </a:solidFill>
                    <a:latin typeface="Calibri (MS) Bold"/>
                  </a:rPr>
                  <a:t>15 x 9 x 16</a:t>
                </a:r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0" y="1178964"/>
                <a:ext cx="5303125" cy="0"/>
              </a:xfrm>
              <a:prstGeom prst="line">
                <a:avLst/>
              </a:prstGeom>
              <a:ln w="88900" cap="flat">
                <a:solidFill>
                  <a:srgbClr val="F46E16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8599405" y="6510728"/>
              <a:ext cx="3052553" cy="500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2"/>
                </a:lnSpc>
              </a:pPr>
              <a:r>
                <a:rPr lang="en-US" sz="2800" b="1">
                  <a:solidFill>
                    <a:srgbClr val="1B1B1B"/>
                  </a:solidFill>
                  <a:latin typeface="+mj-lt"/>
                </a:rPr>
                <a:t>b)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29436" y="1019568"/>
            <a:ext cx="1527181" cy="8941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36166" y="1049190"/>
            <a:ext cx="1527181" cy="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3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7129" y="1395421"/>
            <a:ext cx="7671695" cy="4385783"/>
            <a:chOff x="0" y="0"/>
            <a:chExt cx="3543343" cy="1519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3343" cy="1519254"/>
            </a:xfrm>
            <a:custGeom>
              <a:avLst/>
              <a:gdLst/>
              <a:ahLst/>
              <a:cxnLst/>
              <a:rect l="l" t="t" r="r" b="b"/>
              <a:pathLst>
                <a:path w="3543343" h="1519254">
                  <a:moveTo>
                    <a:pt x="25733" y="0"/>
                  </a:moveTo>
                  <a:lnTo>
                    <a:pt x="3517610" y="0"/>
                  </a:lnTo>
                  <a:cubicBezTo>
                    <a:pt x="3531822" y="0"/>
                    <a:pt x="3543343" y="11521"/>
                    <a:pt x="3543343" y="25733"/>
                  </a:cubicBezTo>
                  <a:lnTo>
                    <a:pt x="3543343" y="1493520"/>
                  </a:lnTo>
                  <a:cubicBezTo>
                    <a:pt x="3543343" y="1507732"/>
                    <a:pt x="3531822" y="1519254"/>
                    <a:pt x="3517610" y="1519254"/>
                  </a:cubicBezTo>
                  <a:lnTo>
                    <a:pt x="25733" y="1519254"/>
                  </a:lnTo>
                  <a:cubicBezTo>
                    <a:pt x="11521" y="1519254"/>
                    <a:pt x="0" y="1507732"/>
                    <a:pt x="0" y="1493520"/>
                  </a:cubicBezTo>
                  <a:lnTo>
                    <a:pt x="0" y="25733"/>
                  </a:lnTo>
                  <a:cubicBezTo>
                    <a:pt x="0" y="11521"/>
                    <a:pt x="11521" y="0"/>
                    <a:pt x="25733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3543343" cy="1604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58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89149" y="3356536"/>
            <a:ext cx="3046991" cy="1375549"/>
            <a:chOff x="0" y="0"/>
            <a:chExt cx="1604999" cy="5434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04999" cy="543427"/>
            </a:xfrm>
            <a:custGeom>
              <a:avLst/>
              <a:gdLst/>
              <a:ahLst/>
              <a:cxnLst/>
              <a:rect l="l" t="t" r="r" b="b"/>
              <a:pathLst>
                <a:path w="1604999" h="543427">
                  <a:moveTo>
                    <a:pt x="30490" y="0"/>
                  </a:moveTo>
                  <a:lnTo>
                    <a:pt x="1574509" y="0"/>
                  </a:lnTo>
                  <a:cubicBezTo>
                    <a:pt x="1582596" y="0"/>
                    <a:pt x="1590351" y="3212"/>
                    <a:pt x="1596069" y="8930"/>
                  </a:cubicBezTo>
                  <a:cubicBezTo>
                    <a:pt x="1601787" y="14648"/>
                    <a:pt x="1604999" y="22404"/>
                    <a:pt x="1604999" y="30490"/>
                  </a:cubicBezTo>
                  <a:lnTo>
                    <a:pt x="1604999" y="512937"/>
                  </a:lnTo>
                  <a:cubicBezTo>
                    <a:pt x="1604999" y="521023"/>
                    <a:pt x="1601787" y="528778"/>
                    <a:pt x="1596069" y="534496"/>
                  </a:cubicBezTo>
                  <a:cubicBezTo>
                    <a:pt x="1590351" y="540214"/>
                    <a:pt x="1582596" y="543427"/>
                    <a:pt x="1574509" y="543427"/>
                  </a:cubicBezTo>
                  <a:lnTo>
                    <a:pt x="30490" y="543427"/>
                  </a:lnTo>
                  <a:cubicBezTo>
                    <a:pt x="13651" y="543427"/>
                    <a:pt x="0" y="529776"/>
                    <a:pt x="0" y="512937"/>
                  </a:cubicBezTo>
                  <a:lnTo>
                    <a:pt x="0" y="30490"/>
                  </a:lnTo>
                  <a:cubicBezTo>
                    <a:pt x="0" y="22404"/>
                    <a:pt x="3212" y="14648"/>
                    <a:pt x="8930" y="8930"/>
                  </a:cubicBezTo>
                  <a:cubicBezTo>
                    <a:pt x="14648" y="3212"/>
                    <a:pt x="22404" y="0"/>
                    <a:pt x="30490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604999" cy="543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9149" y="1862635"/>
            <a:ext cx="2089787" cy="1239900"/>
            <a:chOff x="0" y="0"/>
            <a:chExt cx="921739" cy="4898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21739" cy="489837"/>
            </a:xfrm>
            <a:custGeom>
              <a:avLst/>
              <a:gdLst/>
              <a:ahLst/>
              <a:cxnLst/>
              <a:rect l="l" t="t" r="r" b="b"/>
              <a:pathLst>
                <a:path w="921739" h="489837">
                  <a:moveTo>
                    <a:pt x="53092" y="0"/>
                  </a:moveTo>
                  <a:lnTo>
                    <a:pt x="868648" y="0"/>
                  </a:lnTo>
                  <a:cubicBezTo>
                    <a:pt x="882728" y="0"/>
                    <a:pt x="896233" y="5594"/>
                    <a:pt x="906189" y="15550"/>
                  </a:cubicBezTo>
                  <a:cubicBezTo>
                    <a:pt x="916146" y="25507"/>
                    <a:pt x="921739" y="39011"/>
                    <a:pt x="921739" y="53092"/>
                  </a:cubicBezTo>
                  <a:lnTo>
                    <a:pt x="921739" y="436746"/>
                  </a:lnTo>
                  <a:cubicBezTo>
                    <a:pt x="921739" y="466067"/>
                    <a:pt x="897969" y="489837"/>
                    <a:pt x="868648" y="489837"/>
                  </a:cubicBezTo>
                  <a:lnTo>
                    <a:pt x="53092" y="489837"/>
                  </a:lnTo>
                  <a:cubicBezTo>
                    <a:pt x="39011" y="489837"/>
                    <a:pt x="25507" y="484244"/>
                    <a:pt x="15550" y="474287"/>
                  </a:cubicBezTo>
                  <a:cubicBezTo>
                    <a:pt x="5594" y="464330"/>
                    <a:pt x="0" y="450826"/>
                    <a:pt x="0" y="436746"/>
                  </a:cubicBezTo>
                  <a:lnTo>
                    <a:pt x="0" y="53092"/>
                  </a:lnTo>
                  <a:cubicBezTo>
                    <a:pt x="0" y="23770"/>
                    <a:pt x="23770" y="0"/>
                    <a:pt x="53092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921739" cy="4898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8068" y="1137161"/>
            <a:ext cx="1940868" cy="558763"/>
            <a:chOff x="0" y="0"/>
            <a:chExt cx="2134422" cy="4608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34422" cy="460864"/>
            </a:xfrm>
            <a:custGeom>
              <a:avLst/>
              <a:gdLst/>
              <a:ahLst/>
              <a:cxnLst/>
              <a:rect l="l" t="t" r="r" b="b"/>
              <a:pathLst>
                <a:path w="2134422" h="460864">
                  <a:moveTo>
                    <a:pt x="45872" y="0"/>
                  </a:moveTo>
                  <a:lnTo>
                    <a:pt x="2088550" y="0"/>
                  </a:lnTo>
                  <a:cubicBezTo>
                    <a:pt x="2100716" y="0"/>
                    <a:pt x="2112384" y="4833"/>
                    <a:pt x="2120987" y="13436"/>
                  </a:cubicBezTo>
                  <a:cubicBezTo>
                    <a:pt x="2129589" y="22038"/>
                    <a:pt x="2134422" y="33706"/>
                    <a:pt x="2134422" y="45872"/>
                  </a:cubicBezTo>
                  <a:lnTo>
                    <a:pt x="2134422" y="414992"/>
                  </a:lnTo>
                  <a:cubicBezTo>
                    <a:pt x="2134422" y="427158"/>
                    <a:pt x="2129589" y="438826"/>
                    <a:pt x="2120987" y="447428"/>
                  </a:cubicBezTo>
                  <a:cubicBezTo>
                    <a:pt x="2112384" y="456031"/>
                    <a:pt x="2100716" y="460864"/>
                    <a:pt x="2088550" y="460864"/>
                  </a:cubicBezTo>
                  <a:lnTo>
                    <a:pt x="45872" y="460864"/>
                  </a:lnTo>
                  <a:cubicBezTo>
                    <a:pt x="33706" y="460864"/>
                    <a:pt x="22038" y="456031"/>
                    <a:pt x="13436" y="447428"/>
                  </a:cubicBezTo>
                  <a:cubicBezTo>
                    <a:pt x="4833" y="438826"/>
                    <a:pt x="0" y="427158"/>
                    <a:pt x="0" y="414992"/>
                  </a:cubicBezTo>
                  <a:lnTo>
                    <a:pt x="0" y="45872"/>
                  </a:lnTo>
                  <a:cubicBezTo>
                    <a:pt x="0" y="33706"/>
                    <a:pt x="4833" y="22038"/>
                    <a:pt x="13436" y="13436"/>
                  </a:cubicBezTo>
                  <a:cubicBezTo>
                    <a:pt x="22038" y="4833"/>
                    <a:pt x="33706" y="0"/>
                    <a:pt x="45872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213442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41763" y="1165901"/>
            <a:ext cx="1093062" cy="558763"/>
            <a:chOff x="0" y="0"/>
            <a:chExt cx="1202068" cy="4608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02068" cy="460864"/>
            </a:xfrm>
            <a:custGeom>
              <a:avLst/>
              <a:gdLst/>
              <a:ahLst/>
              <a:cxnLst/>
              <a:rect l="l" t="t" r="r" b="b"/>
              <a:pathLst>
                <a:path w="1202068" h="460864">
                  <a:moveTo>
                    <a:pt x="81452" y="0"/>
                  </a:moveTo>
                  <a:lnTo>
                    <a:pt x="1120616" y="0"/>
                  </a:lnTo>
                  <a:cubicBezTo>
                    <a:pt x="1165601" y="0"/>
                    <a:pt x="1202068" y="36467"/>
                    <a:pt x="1202068" y="81452"/>
                  </a:cubicBezTo>
                  <a:lnTo>
                    <a:pt x="1202068" y="379412"/>
                  </a:lnTo>
                  <a:cubicBezTo>
                    <a:pt x="1202068" y="424397"/>
                    <a:pt x="1165601" y="460864"/>
                    <a:pt x="1120616" y="460864"/>
                  </a:cubicBezTo>
                  <a:lnTo>
                    <a:pt x="81452" y="460864"/>
                  </a:lnTo>
                  <a:cubicBezTo>
                    <a:pt x="36467" y="460864"/>
                    <a:pt x="0" y="424397"/>
                    <a:pt x="0" y="379412"/>
                  </a:cubicBezTo>
                  <a:lnTo>
                    <a:pt x="0" y="81452"/>
                  </a:lnTo>
                  <a:cubicBezTo>
                    <a:pt x="0" y="36467"/>
                    <a:pt x="36467" y="0"/>
                    <a:pt x="81452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1202068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5442684" y="2101193"/>
            <a:ext cx="1808545" cy="2411393"/>
          </a:xfrm>
          <a:custGeom>
            <a:avLst/>
            <a:gdLst/>
            <a:ahLst/>
            <a:cxnLst/>
            <a:rect l="l" t="t" r="r" b="b"/>
            <a:pathLst>
              <a:path w="3617089" h="3617089">
                <a:moveTo>
                  <a:pt x="0" y="0"/>
                </a:moveTo>
                <a:lnTo>
                  <a:pt x="3617089" y="0"/>
                </a:lnTo>
                <a:lnTo>
                  <a:pt x="3617089" y="3617089"/>
                </a:lnTo>
                <a:lnTo>
                  <a:pt x="0" y="36170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146938" y="4471542"/>
            <a:ext cx="5247207" cy="3594337"/>
          </a:xfrm>
          <a:custGeom>
            <a:avLst/>
            <a:gdLst/>
            <a:ahLst/>
            <a:cxnLst/>
            <a:rect l="l" t="t" r="r" b="b"/>
            <a:pathLst>
              <a:path w="10494414" h="5391505">
                <a:moveTo>
                  <a:pt x="0" y="0"/>
                </a:moveTo>
                <a:lnTo>
                  <a:pt x="10494414" y="0"/>
                </a:lnTo>
                <a:lnTo>
                  <a:pt x="10494414" y="5391505"/>
                </a:lnTo>
                <a:lnTo>
                  <a:pt x="0" y="5391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141994" y="-685800"/>
            <a:ext cx="2021396" cy="2743200"/>
          </a:xfrm>
          <a:custGeom>
            <a:avLst/>
            <a:gdLst/>
            <a:ahLst/>
            <a:cxnLst/>
            <a:rect l="l" t="t" r="r" b="b"/>
            <a:pathLst>
              <a:path w="4042791" h="4114800">
                <a:moveTo>
                  <a:pt x="0" y="0"/>
                </a:moveTo>
                <a:lnTo>
                  <a:pt x="4042791" y="0"/>
                </a:lnTo>
                <a:lnTo>
                  <a:pt x="40427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572408" y="1862636"/>
            <a:ext cx="2894557" cy="5738897"/>
          </a:xfrm>
          <a:custGeom>
            <a:avLst/>
            <a:gdLst/>
            <a:ahLst/>
            <a:cxnLst/>
            <a:rect l="l" t="t" r="r" b="b"/>
            <a:pathLst>
              <a:path w="5789113" h="8608346">
                <a:moveTo>
                  <a:pt x="0" y="0"/>
                </a:moveTo>
                <a:lnTo>
                  <a:pt x="5789113" y="0"/>
                </a:lnTo>
                <a:lnTo>
                  <a:pt x="5789113" y="8608346"/>
                </a:lnTo>
                <a:lnTo>
                  <a:pt x="0" y="86083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285056">
            <a:off x="3518721" y="1961868"/>
            <a:ext cx="692382" cy="911426"/>
          </a:xfrm>
          <a:custGeom>
            <a:avLst/>
            <a:gdLst/>
            <a:ahLst/>
            <a:cxnLst/>
            <a:rect l="l" t="t" r="r" b="b"/>
            <a:pathLst>
              <a:path w="1384763" h="1367139">
                <a:moveTo>
                  <a:pt x="0" y="0"/>
                </a:moveTo>
                <a:lnTo>
                  <a:pt x="1384763" y="0"/>
                </a:lnTo>
                <a:lnTo>
                  <a:pt x="1384763" y="1367139"/>
                </a:lnTo>
                <a:lnTo>
                  <a:pt x="0" y="13671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3" name="Freeform 23"/>
          <p:cNvSpPr/>
          <p:nvPr/>
        </p:nvSpPr>
        <p:spPr>
          <a:xfrm>
            <a:off x="7154498" y="3306890"/>
            <a:ext cx="707982" cy="931961"/>
          </a:xfrm>
          <a:custGeom>
            <a:avLst/>
            <a:gdLst/>
            <a:ahLst/>
            <a:cxnLst/>
            <a:rect l="l" t="t" r="r" b="b"/>
            <a:pathLst>
              <a:path w="1415963" h="1397942">
                <a:moveTo>
                  <a:pt x="0" y="0"/>
                </a:moveTo>
                <a:lnTo>
                  <a:pt x="1415964" y="0"/>
                </a:lnTo>
                <a:lnTo>
                  <a:pt x="1415964" y="1397942"/>
                </a:lnTo>
                <a:lnTo>
                  <a:pt x="0" y="1397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606433" flipH="1">
            <a:off x="8226921" y="458895"/>
            <a:ext cx="1520121" cy="1252948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1561552">
            <a:off x="-574380" y="5806961"/>
            <a:ext cx="1520121" cy="1252948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1" y="0"/>
                </a:lnTo>
                <a:lnTo>
                  <a:pt x="3040241" y="1879421"/>
                </a:lnTo>
                <a:lnTo>
                  <a:pt x="0" y="18794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85681" y="476147"/>
            <a:ext cx="703468" cy="803233"/>
          </a:xfrm>
          <a:custGeom>
            <a:avLst/>
            <a:gdLst/>
            <a:ahLst/>
            <a:cxnLst/>
            <a:rect l="l" t="t" r="r" b="b"/>
            <a:pathLst>
              <a:path w="1406936" h="1204849">
                <a:moveTo>
                  <a:pt x="0" y="0"/>
                </a:moveTo>
                <a:lnTo>
                  <a:pt x="1406937" y="0"/>
                </a:lnTo>
                <a:lnTo>
                  <a:pt x="1406937" y="1204849"/>
                </a:lnTo>
                <a:lnTo>
                  <a:pt x="0" y="12048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7862480" y="2417580"/>
            <a:ext cx="908062" cy="1036841"/>
          </a:xfrm>
          <a:custGeom>
            <a:avLst/>
            <a:gdLst/>
            <a:ahLst/>
            <a:cxnLst/>
            <a:rect l="l" t="t" r="r" b="b"/>
            <a:pathLst>
              <a:path w="1816124" h="1555262">
                <a:moveTo>
                  <a:pt x="0" y="0"/>
                </a:moveTo>
                <a:lnTo>
                  <a:pt x="1816124" y="0"/>
                </a:lnTo>
                <a:lnTo>
                  <a:pt x="1816124" y="1555263"/>
                </a:lnTo>
                <a:lnTo>
                  <a:pt x="0" y="1555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9" name="Group 29"/>
          <p:cNvGrpSpPr/>
          <p:nvPr/>
        </p:nvGrpSpPr>
        <p:grpSpPr>
          <a:xfrm>
            <a:off x="1038068" y="1894701"/>
            <a:ext cx="1760626" cy="1083935"/>
            <a:chOff x="0" y="-85724"/>
            <a:chExt cx="4695003" cy="2167870"/>
          </a:xfrm>
        </p:grpSpPr>
        <p:sp>
          <p:nvSpPr>
            <p:cNvPr id="30" name="TextBox 30"/>
            <p:cNvSpPr txBox="1"/>
            <p:nvPr/>
          </p:nvSpPr>
          <p:spPr>
            <a:xfrm>
              <a:off x="216240" y="-85724"/>
              <a:ext cx="4478763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800">
                  <a:solidFill>
                    <a:srgbClr val="F46E16"/>
                  </a:solidFill>
                  <a:latin typeface="Calibri (MS) Bold"/>
                </a:rPr>
                <a:t>5 x 6 x 12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16240" y="1261408"/>
              <a:ext cx="4478763" cy="820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800" dirty="0">
                  <a:solidFill>
                    <a:srgbClr val="F46E16"/>
                  </a:solidFill>
                  <a:latin typeface="Calibri (MS) Bold"/>
                </a:rPr>
                <a:t>6 x 12 x 7</a:t>
              </a:r>
            </a:p>
          </p:txBody>
        </p:sp>
        <p:sp>
          <p:nvSpPr>
            <p:cNvPr id="32" name="AutoShape 32"/>
            <p:cNvSpPr/>
            <p:nvPr/>
          </p:nvSpPr>
          <p:spPr>
            <a:xfrm>
              <a:off x="0" y="1178964"/>
              <a:ext cx="4506203" cy="0"/>
            </a:xfrm>
            <a:prstGeom prst="line">
              <a:avLst/>
            </a:prstGeom>
            <a:ln w="88900" cap="flat">
              <a:solidFill>
                <a:srgbClr val="F46E16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3" name="TextBox 33"/>
          <p:cNvSpPr txBox="1"/>
          <p:nvPr/>
        </p:nvSpPr>
        <p:spPr>
          <a:xfrm>
            <a:off x="930671" y="3717003"/>
            <a:ext cx="28831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94221E"/>
                </a:solidFill>
                <a:latin typeface="Calibri (MS) Bold"/>
              </a:rPr>
              <a:t>=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218310" y="3411560"/>
            <a:ext cx="1797903" cy="1083935"/>
            <a:chOff x="0" y="-85724"/>
            <a:chExt cx="4794408" cy="2167870"/>
          </a:xfrm>
        </p:grpSpPr>
        <p:sp>
          <p:nvSpPr>
            <p:cNvPr id="35" name="TextBox 35"/>
            <p:cNvSpPr txBox="1"/>
            <p:nvPr/>
          </p:nvSpPr>
          <p:spPr>
            <a:xfrm>
              <a:off x="216240" y="-85724"/>
              <a:ext cx="4478763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800" dirty="0">
                  <a:solidFill>
                    <a:srgbClr val="94221E"/>
                  </a:solidFill>
                  <a:latin typeface="Calibri (MS) Bold"/>
                </a:rPr>
                <a:t>5 x 6 x 12 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16240" y="1261408"/>
              <a:ext cx="4578168" cy="820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800" dirty="0">
                  <a:solidFill>
                    <a:srgbClr val="94221E"/>
                  </a:solidFill>
                  <a:latin typeface="Calibri (MS) Bold"/>
                </a:rPr>
                <a:t>6 x 12 x 7</a:t>
              </a:r>
            </a:p>
          </p:txBody>
        </p:sp>
        <p:sp>
          <p:nvSpPr>
            <p:cNvPr id="37" name="AutoShape 37"/>
            <p:cNvSpPr/>
            <p:nvPr/>
          </p:nvSpPr>
          <p:spPr>
            <a:xfrm>
              <a:off x="0" y="1178964"/>
              <a:ext cx="4214357" cy="812"/>
            </a:xfrm>
            <a:prstGeom prst="line">
              <a:avLst/>
            </a:prstGeom>
            <a:ln w="88900" cap="flat">
              <a:solidFill>
                <a:srgbClr val="94221E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8" name="TextBox 38"/>
          <p:cNvSpPr txBox="1"/>
          <p:nvPr/>
        </p:nvSpPr>
        <p:spPr>
          <a:xfrm>
            <a:off x="2727894" y="3717003"/>
            <a:ext cx="28831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94221E"/>
                </a:solidFill>
                <a:latin typeface="Calibri (MS) Bold"/>
              </a:rPr>
              <a:t>=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3016213" y="3411560"/>
            <a:ext cx="327853" cy="1083935"/>
            <a:chOff x="0" y="-85724"/>
            <a:chExt cx="874273" cy="2167870"/>
          </a:xfrm>
        </p:grpSpPr>
        <p:sp>
          <p:nvSpPr>
            <p:cNvPr id="40" name="TextBox 40"/>
            <p:cNvSpPr txBox="1"/>
            <p:nvPr/>
          </p:nvSpPr>
          <p:spPr>
            <a:xfrm>
              <a:off x="40267" y="-85724"/>
              <a:ext cx="83400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 dirty="0">
                  <a:solidFill>
                    <a:srgbClr val="94221E"/>
                  </a:solidFill>
                  <a:latin typeface="Calibri (MS) Bold"/>
                </a:rPr>
                <a:t>5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40267" y="1261408"/>
              <a:ext cx="689631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94221E"/>
                  </a:solidFill>
                  <a:latin typeface="Calibri (MS) Bold"/>
                </a:rPr>
                <a:t>7</a:t>
              </a:r>
            </a:p>
          </p:txBody>
        </p:sp>
        <p:sp>
          <p:nvSpPr>
            <p:cNvPr id="42" name="AutoShape 42"/>
            <p:cNvSpPr/>
            <p:nvPr/>
          </p:nvSpPr>
          <p:spPr>
            <a:xfrm>
              <a:off x="0" y="1178964"/>
              <a:ext cx="729898" cy="0"/>
            </a:xfrm>
            <a:prstGeom prst="line">
              <a:avLst/>
            </a:prstGeom>
            <a:ln w="88900" cap="flat">
              <a:solidFill>
                <a:srgbClr val="94221E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0195" y="1032879"/>
            <a:ext cx="2136916" cy="8900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5097" y="1191895"/>
            <a:ext cx="1731414" cy="589331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 flipV="1">
            <a:off x="1739215" y="3492916"/>
            <a:ext cx="203406" cy="3096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281720" y="4161858"/>
            <a:ext cx="203406" cy="3096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524488" y="3496865"/>
            <a:ext cx="203406" cy="3096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017243" y="4135468"/>
            <a:ext cx="203406" cy="3096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80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7129" y="1395421"/>
            <a:ext cx="7671695" cy="4385783"/>
            <a:chOff x="0" y="0"/>
            <a:chExt cx="3543343" cy="1519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3343" cy="1519254"/>
            </a:xfrm>
            <a:custGeom>
              <a:avLst/>
              <a:gdLst/>
              <a:ahLst/>
              <a:cxnLst/>
              <a:rect l="l" t="t" r="r" b="b"/>
              <a:pathLst>
                <a:path w="3543343" h="1519254">
                  <a:moveTo>
                    <a:pt x="25733" y="0"/>
                  </a:moveTo>
                  <a:lnTo>
                    <a:pt x="3517610" y="0"/>
                  </a:lnTo>
                  <a:cubicBezTo>
                    <a:pt x="3531822" y="0"/>
                    <a:pt x="3543343" y="11521"/>
                    <a:pt x="3543343" y="25733"/>
                  </a:cubicBezTo>
                  <a:lnTo>
                    <a:pt x="3543343" y="1493520"/>
                  </a:lnTo>
                  <a:cubicBezTo>
                    <a:pt x="3543343" y="1507732"/>
                    <a:pt x="3531822" y="1519254"/>
                    <a:pt x="3517610" y="1519254"/>
                  </a:cubicBezTo>
                  <a:lnTo>
                    <a:pt x="25733" y="1519254"/>
                  </a:lnTo>
                  <a:cubicBezTo>
                    <a:pt x="11521" y="1519254"/>
                    <a:pt x="0" y="1507732"/>
                    <a:pt x="0" y="1493520"/>
                  </a:cubicBezTo>
                  <a:lnTo>
                    <a:pt x="0" y="25733"/>
                  </a:lnTo>
                  <a:cubicBezTo>
                    <a:pt x="0" y="11521"/>
                    <a:pt x="11521" y="0"/>
                    <a:pt x="25733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3543343" cy="1604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58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55218" y="414174"/>
            <a:ext cx="1471870" cy="1962493"/>
          </a:xfrm>
          <a:custGeom>
            <a:avLst/>
            <a:gdLst/>
            <a:ahLst/>
            <a:cxnLst/>
            <a:rect l="l" t="t" r="r" b="b"/>
            <a:pathLst>
              <a:path w="2943740" h="2943740">
                <a:moveTo>
                  <a:pt x="0" y="0"/>
                </a:moveTo>
                <a:lnTo>
                  <a:pt x="2943740" y="0"/>
                </a:lnTo>
                <a:lnTo>
                  <a:pt x="2943740" y="2943740"/>
                </a:lnTo>
                <a:lnTo>
                  <a:pt x="0" y="2943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85087">
            <a:off x="6536360" y="3732085"/>
            <a:ext cx="919339" cy="689504"/>
          </a:xfrm>
          <a:custGeom>
            <a:avLst/>
            <a:gdLst/>
            <a:ahLst/>
            <a:cxnLst/>
            <a:rect l="l" t="t" r="r" b="b"/>
            <a:pathLst>
              <a:path w="1379008" h="1379008">
                <a:moveTo>
                  <a:pt x="0" y="0"/>
                </a:moveTo>
                <a:lnTo>
                  <a:pt x="1379007" y="0"/>
                </a:lnTo>
                <a:lnTo>
                  <a:pt x="1379007" y="1379007"/>
                </a:lnTo>
                <a:lnTo>
                  <a:pt x="0" y="1379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1961" y="5392863"/>
            <a:ext cx="3096776" cy="2183227"/>
          </a:xfrm>
          <a:custGeom>
            <a:avLst/>
            <a:gdLst/>
            <a:ahLst/>
            <a:cxnLst/>
            <a:rect l="l" t="t" r="r" b="b"/>
            <a:pathLst>
              <a:path w="6193552" h="3274840">
                <a:moveTo>
                  <a:pt x="0" y="0"/>
                </a:moveTo>
                <a:lnTo>
                  <a:pt x="6193551" y="0"/>
                </a:lnTo>
                <a:lnTo>
                  <a:pt x="6193551" y="3274840"/>
                </a:lnTo>
                <a:lnTo>
                  <a:pt x="0" y="32748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819543" y="3741276"/>
            <a:ext cx="2021396" cy="2743200"/>
          </a:xfrm>
          <a:custGeom>
            <a:avLst/>
            <a:gdLst/>
            <a:ahLst/>
            <a:cxnLst/>
            <a:rect l="l" t="t" r="r" b="b"/>
            <a:pathLst>
              <a:path w="4042791" h="4114800">
                <a:moveTo>
                  <a:pt x="0" y="0"/>
                </a:moveTo>
                <a:lnTo>
                  <a:pt x="4042791" y="0"/>
                </a:lnTo>
                <a:lnTo>
                  <a:pt x="40427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583642" y="1076797"/>
            <a:ext cx="1246599" cy="637249"/>
            <a:chOff x="0" y="0"/>
            <a:chExt cx="1202068" cy="46086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02068" cy="460864"/>
            </a:xfrm>
            <a:custGeom>
              <a:avLst/>
              <a:gdLst/>
              <a:ahLst/>
              <a:cxnLst/>
              <a:rect l="l" t="t" r="r" b="b"/>
              <a:pathLst>
                <a:path w="1202068" h="460864">
                  <a:moveTo>
                    <a:pt x="71420" y="0"/>
                  </a:moveTo>
                  <a:lnTo>
                    <a:pt x="1130649" y="0"/>
                  </a:lnTo>
                  <a:cubicBezTo>
                    <a:pt x="1149590" y="0"/>
                    <a:pt x="1167756" y="7525"/>
                    <a:pt x="1181150" y="20918"/>
                  </a:cubicBezTo>
                  <a:cubicBezTo>
                    <a:pt x="1194544" y="34312"/>
                    <a:pt x="1202068" y="52478"/>
                    <a:pt x="1202068" y="71420"/>
                  </a:cubicBezTo>
                  <a:lnTo>
                    <a:pt x="1202068" y="389444"/>
                  </a:lnTo>
                  <a:cubicBezTo>
                    <a:pt x="1202068" y="408386"/>
                    <a:pt x="1194544" y="426552"/>
                    <a:pt x="1181150" y="439946"/>
                  </a:cubicBezTo>
                  <a:cubicBezTo>
                    <a:pt x="1167756" y="453339"/>
                    <a:pt x="1149590" y="460864"/>
                    <a:pt x="1130649" y="460864"/>
                  </a:cubicBezTo>
                  <a:lnTo>
                    <a:pt x="71420" y="460864"/>
                  </a:lnTo>
                  <a:cubicBezTo>
                    <a:pt x="52478" y="460864"/>
                    <a:pt x="34312" y="453339"/>
                    <a:pt x="20918" y="439946"/>
                  </a:cubicBezTo>
                  <a:cubicBezTo>
                    <a:pt x="7525" y="426552"/>
                    <a:pt x="0" y="408386"/>
                    <a:pt x="0" y="389444"/>
                  </a:cubicBezTo>
                  <a:lnTo>
                    <a:pt x="0" y="71420"/>
                  </a:lnTo>
                  <a:cubicBezTo>
                    <a:pt x="0" y="52478"/>
                    <a:pt x="7525" y="34312"/>
                    <a:pt x="20918" y="20918"/>
                  </a:cubicBezTo>
                  <a:cubicBezTo>
                    <a:pt x="34312" y="7525"/>
                    <a:pt x="52478" y="0"/>
                    <a:pt x="71420" y="0"/>
                  </a:cubicBezTo>
                  <a:close/>
                </a:path>
              </a:pathLst>
            </a:custGeom>
            <a:solidFill>
              <a:srgbClr val="FCF9DA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202068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530863">
            <a:off x="4273552" y="1911667"/>
            <a:ext cx="2443829" cy="5856670"/>
          </a:xfrm>
          <a:custGeom>
            <a:avLst/>
            <a:gdLst/>
            <a:ahLst/>
            <a:cxnLst/>
            <a:rect l="l" t="t" r="r" b="b"/>
            <a:pathLst>
              <a:path w="4887657" h="8785005">
                <a:moveTo>
                  <a:pt x="0" y="0"/>
                </a:moveTo>
                <a:lnTo>
                  <a:pt x="4887658" y="0"/>
                </a:lnTo>
                <a:lnTo>
                  <a:pt x="4887658" y="8785004"/>
                </a:lnTo>
                <a:lnTo>
                  <a:pt x="0" y="8785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127500" y="1137161"/>
            <a:ext cx="1940868" cy="558763"/>
            <a:chOff x="0" y="0"/>
            <a:chExt cx="2134422" cy="4608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34422" cy="460864"/>
            </a:xfrm>
            <a:custGeom>
              <a:avLst/>
              <a:gdLst/>
              <a:ahLst/>
              <a:cxnLst/>
              <a:rect l="l" t="t" r="r" b="b"/>
              <a:pathLst>
                <a:path w="2134422" h="460864">
                  <a:moveTo>
                    <a:pt x="45872" y="0"/>
                  </a:moveTo>
                  <a:lnTo>
                    <a:pt x="2088550" y="0"/>
                  </a:lnTo>
                  <a:cubicBezTo>
                    <a:pt x="2100716" y="0"/>
                    <a:pt x="2112384" y="4833"/>
                    <a:pt x="2120987" y="13436"/>
                  </a:cubicBezTo>
                  <a:cubicBezTo>
                    <a:pt x="2129589" y="22038"/>
                    <a:pt x="2134422" y="33706"/>
                    <a:pt x="2134422" y="45872"/>
                  </a:cubicBezTo>
                  <a:lnTo>
                    <a:pt x="2134422" y="414992"/>
                  </a:lnTo>
                  <a:cubicBezTo>
                    <a:pt x="2134422" y="427158"/>
                    <a:pt x="2129589" y="438826"/>
                    <a:pt x="2120987" y="447428"/>
                  </a:cubicBezTo>
                  <a:cubicBezTo>
                    <a:pt x="2112384" y="456031"/>
                    <a:pt x="2100716" y="460864"/>
                    <a:pt x="2088550" y="460864"/>
                  </a:cubicBezTo>
                  <a:lnTo>
                    <a:pt x="45872" y="460864"/>
                  </a:lnTo>
                  <a:cubicBezTo>
                    <a:pt x="33706" y="460864"/>
                    <a:pt x="22038" y="456031"/>
                    <a:pt x="13436" y="447428"/>
                  </a:cubicBezTo>
                  <a:cubicBezTo>
                    <a:pt x="4833" y="438826"/>
                    <a:pt x="0" y="427158"/>
                    <a:pt x="0" y="414992"/>
                  </a:cubicBezTo>
                  <a:lnTo>
                    <a:pt x="0" y="45872"/>
                  </a:lnTo>
                  <a:cubicBezTo>
                    <a:pt x="0" y="33706"/>
                    <a:pt x="4833" y="22038"/>
                    <a:pt x="13436" y="13436"/>
                  </a:cubicBezTo>
                  <a:cubicBezTo>
                    <a:pt x="22038" y="4833"/>
                    <a:pt x="33706" y="0"/>
                    <a:pt x="45872" y="0"/>
                  </a:cubicBezTo>
                  <a:close/>
                </a:path>
              </a:pathLst>
            </a:custGeom>
            <a:solidFill>
              <a:srgbClr val="FCF9DA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213442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285056">
            <a:off x="3370189" y="2663551"/>
            <a:ext cx="666966" cy="877969"/>
          </a:xfrm>
          <a:custGeom>
            <a:avLst/>
            <a:gdLst/>
            <a:ahLst/>
            <a:cxnLst/>
            <a:rect l="l" t="t" r="r" b="b"/>
            <a:pathLst>
              <a:path w="1333932" h="1316954">
                <a:moveTo>
                  <a:pt x="0" y="0"/>
                </a:moveTo>
                <a:lnTo>
                  <a:pt x="1333932" y="0"/>
                </a:lnTo>
                <a:lnTo>
                  <a:pt x="1333932" y="1316954"/>
                </a:lnTo>
                <a:lnTo>
                  <a:pt x="0" y="13169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>
            <a:off x="7080141" y="2258559"/>
            <a:ext cx="803532" cy="1057741"/>
          </a:xfrm>
          <a:custGeom>
            <a:avLst/>
            <a:gdLst/>
            <a:ahLst/>
            <a:cxnLst/>
            <a:rect l="l" t="t" r="r" b="b"/>
            <a:pathLst>
              <a:path w="1607064" h="1586611">
                <a:moveTo>
                  <a:pt x="0" y="0"/>
                </a:moveTo>
                <a:lnTo>
                  <a:pt x="1607064" y="0"/>
                </a:lnTo>
                <a:lnTo>
                  <a:pt x="1607064" y="1586611"/>
                </a:lnTo>
                <a:lnTo>
                  <a:pt x="0" y="15866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5894438">
            <a:off x="-689450" y="2359583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9" y="0"/>
                </a:lnTo>
                <a:lnTo>
                  <a:pt x="2394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3802077">
            <a:off x="8093529" y="1229859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911634" y="903543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3" name="Group 23"/>
          <p:cNvGrpSpPr/>
          <p:nvPr/>
        </p:nvGrpSpPr>
        <p:grpSpPr>
          <a:xfrm>
            <a:off x="889149" y="1862635"/>
            <a:ext cx="1749865" cy="1239900"/>
            <a:chOff x="0" y="0"/>
            <a:chExt cx="921739" cy="48983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21739" cy="489837"/>
            </a:xfrm>
            <a:custGeom>
              <a:avLst/>
              <a:gdLst/>
              <a:ahLst/>
              <a:cxnLst/>
              <a:rect l="l" t="t" r="r" b="b"/>
              <a:pathLst>
                <a:path w="921739" h="489837">
                  <a:moveTo>
                    <a:pt x="53092" y="0"/>
                  </a:moveTo>
                  <a:lnTo>
                    <a:pt x="868648" y="0"/>
                  </a:lnTo>
                  <a:cubicBezTo>
                    <a:pt x="882728" y="0"/>
                    <a:pt x="896233" y="5594"/>
                    <a:pt x="906189" y="15550"/>
                  </a:cubicBezTo>
                  <a:cubicBezTo>
                    <a:pt x="916146" y="25507"/>
                    <a:pt x="921739" y="39011"/>
                    <a:pt x="921739" y="53092"/>
                  </a:cubicBezTo>
                  <a:lnTo>
                    <a:pt x="921739" y="436746"/>
                  </a:lnTo>
                  <a:cubicBezTo>
                    <a:pt x="921739" y="466067"/>
                    <a:pt x="897969" y="489837"/>
                    <a:pt x="868648" y="489837"/>
                  </a:cubicBezTo>
                  <a:lnTo>
                    <a:pt x="53092" y="489837"/>
                  </a:lnTo>
                  <a:cubicBezTo>
                    <a:pt x="39011" y="489837"/>
                    <a:pt x="25507" y="484244"/>
                    <a:pt x="15550" y="474287"/>
                  </a:cubicBezTo>
                  <a:cubicBezTo>
                    <a:pt x="5594" y="464330"/>
                    <a:pt x="0" y="450826"/>
                    <a:pt x="0" y="436746"/>
                  </a:cubicBezTo>
                  <a:lnTo>
                    <a:pt x="0" y="53092"/>
                  </a:lnTo>
                  <a:cubicBezTo>
                    <a:pt x="0" y="23770"/>
                    <a:pt x="23770" y="0"/>
                    <a:pt x="53092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921739" cy="4898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68859" y="1882341"/>
            <a:ext cx="1794538" cy="1494304"/>
            <a:chOff x="0" y="-85724"/>
            <a:chExt cx="4785434" cy="2988608"/>
          </a:xfrm>
        </p:grpSpPr>
        <p:sp>
          <p:nvSpPr>
            <p:cNvPr id="27" name="TextBox 27"/>
            <p:cNvSpPr txBox="1"/>
            <p:nvPr/>
          </p:nvSpPr>
          <p:spPr>
            <a:xfrm>
              <a:off x="220405" y="-85724"/>
              <a:ext cx="4565029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800">
                  <a:solidFill>
                    <a:srgbClr val="F46E16"/>
                  </a:solidFill>
                  <a:latin typeface="Calibri (MS) Bold"/>
                </a:rPr>
                <a:t>9 x 8 x 15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20405" y="1261408"/>
              <a:ext cx="3774775" cy="1641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800">
                  <a:solidFill>
                    <a:srgbClr val="F46E16"/>
                  </a:solidFill>
                  <a:latin typeface="Calibri (MS) Bold"/>
                </a:rPr>
                <a:t>15 x 9 x 16</a:t>
              </a:r>
            </a:p>
          </p:txBody>
        </p:sp>
        <p:sp>
          <p:nvSpPr>
            <p:cNvPr id="29" name="AutoShape 29"/>
            <p:cNvSpPr/>
            <p:nvPr/>
          </p:nvSpPr>
          <p:spPr>
            <a:xfrm>
              <a:off x="0" y="1178964"/>
              <a:ext cx="3995183" cy="0"/>
            </a:xfrm>
            <a:prstGeom prst="line">
              <a:avLst/>
            </a:prstGeom>
            <a:ln w="88900" cap="flat">
              <a:solidFill>
                <a:srgbClr val="F46E1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0" name="Group 30"/>
          <p:cNvGrpSpPr/>
          <p:nvPr/>
        </p:nvGrpSpPr>
        <p:grpSpPr>
          <a:xfrm>
            <a:off x="789823" y="3340714"/>
            <a:ext cx="3352197" cy="1375549"/>
            <a:chOff x="0" y="0"/>
            <a:chExt cx="1765766" cy="54342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65766" cy="543427"/>
            </a:xfrm>
            <a:custGeom>
              <a:avLst/>
              <a:gdLst/>
              <a:ahLst/>
              <a:cxnLst/>
              <a:rect l="l" t="t" r="r" b="b"/>
              <a:pathLst>
                <a:path w="1765766" h="543427">
                  <a:moveTo>
                    <a:pt x="27714" y="0"/>
                  </a:moveTo>
                  <a:lnTo>
                    <a:pt x="1738052" y="0"/>
                  </a:lnTo>
                  <a:cubicBezTo>
                    <a:pt x="1745403" y="0"/>
                    <a:pt x="1752452" y="2920"/>
                    <a:pt x="1757649" y="8117"/>
                  </a:cubicBezTo>
                  <a:cubicBezTo>
                    <a:pt x="1762847" y="13315"/>
                    <a:pt x="1765766" y="20364"/>
                    <a:pt x="1765766" y="27714"/>
                  </a:cubicBezTo>
                  <a:lnTo>
                    <a:pt x="1765766" y="515713"/>
                  </a:lnTo>
                  <a:cubicBezTo>
                    <a:pt x="1765766" y="531019"/>
                    <a:pt x="1753358" y="543427"/>
                    <a:pt x="1738052" y="543427"/>
                  </a:cubicBezTo>
                  <a:lnTo>
                    <a:pt x="27714" y="543427"/>
                  </a:lnTo>
                  <a:cubicBezTo>
                    <a:pt x="12408" y="543427"/>
                    <a:pt x="0" y="531019"/>
                    <a:pt x="0" y="515713"/>
                  </a:cubicBezTo>
                  <a:lnTo>
                    <a:pt x="0" y="27714"/>
                  </a:lnTo>
                  <a:cubicBezTo>
                    <a:pt x="0" y="12408"/>
                    <a:pt x="12408" y="0"/>
                    <a:pt x="27714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1765766" cy="543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30670" y="3709031"/>
            <a:ext cx="28831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94221E"/>
                </a:solidFill>
                <a:latin typeface="Calibri (MS) Bold"/>
              </a:rPr>
              <a:t>=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218310" y="3411560"/>
            <a:ext cx="1760626" cy="1494304"/>
            <a:chOff x="0" y="-85724"/>
            <a:chExt cx="4695003" cy="2988608"/>
          </a:xfrm>
        </p:grpSpPr>
        <p:sp>
          <p:nvSpPr>
            <p:cNvPr id="35" name="TextBox 35"/>
            <p:cNvSpPr txBox="1"/>
            <p:nvPr/>
          </p:nvSpPr>
          <p:spPr>
            <a:xfrm>
              <a:off x="216240" y="-85724"/>
              <a:ext cx="4478763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800">
                  <a:solidFill>
                    <a:srgbClr val="94221E"/>
                  </a:solidFill>
                  <a:latin typeface="Calibri (MS) Bold"/>
                </a:rPr>
                <a:t>9 x 8 x 15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16240" y="1261408"/>
              <a:ext cx="3703443" cy="1641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800">
                  <a:solidFill>
                    <a:srgbClr val="94221E"/>
                  </a:solidFill>
                  <a:latin typeface="Calibri (MS) Bold"/>
                </a:rPr>
                <a:t>15 x 9 x 16</a:t>
              </a:r>
            </a:p>
          </p:txBody>
        </p:sp>
        <p:sp>
          <p:nvSpPr>
            <p:cNvPr id="37" name="AutoShape 37"/>
            <p:cNvSpPr/>
            <p:nvPr/>
          </p:nvSpPr>
          <p:spPr>
            <a:xfrm>
              <a:off x="0" y="1178964"/>
              <a:ext cx="3919685" cy="0"/>
            </a:xfrm>
            <a:prstGeom prst="line">
              <a:avLst/>
            </a:prstGeom>
            <a:ln w="88900" cap="flat">
              <a:solidFill>
                <a:srgbClr val="94221E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8" name="TextBox 38"/>
          <p:cNvSpPr txBox="1"/>
          <p:nvPr/>
        </p:nvSpPr>
        <p:spPr>
          <a:xfrm>
            <a:off x="2727894" y="3709031"/>
            <a:ext cx="28831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94221E"/>
                </a:solidFill>
                <a:latin typeface="Calibri (MS) Bold"/>
              </a:rPr>
              <a:t>=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2978936" y="3411549"/>
            <a:ext cx="719763" cy="1083946"/>
            <a:chOff x="0" y="-85726"/>
            <a:chExt cx="1919366" cy="2167890"/>
          </a:xfrm>
        </p:grpSpPr>
        <p:sp>
          <p:nvSpPr>
            <p:cNvPr id="40" name="TextBox 40"/>
            <p:cNvSpPr txBox="1"/>
            <p:nvPr/>
          </p:nvSpPr>
          <p:spPr>
            <a:xfrm>
              <a:off x="0" y="-85726"/>
              <a:ext cx="1237223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94221E"/>
                  </a:solidFill>
                  <a:latin typeface="Calibri (MS) Bold"/>
                </a:rPr>
                <a:t>8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59141" y="1261427"/>
              <a:ext cx="1760225" cy="820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 dirty="0">
                  <a:solidFill>
                    <a:srgbClr val="94221E"/>
                  </a:solidFill>
                  <a:latin typeface="Calibri (MS) Bold"/>
                </a:rPr>
                <a:t>16</a:t>
              </a:r>
            </a:p>
          </p:txBody>
        </p:sp>
        <p:sp>
          <p:nvSpPr>
            <p:cNvPr id="42" name="AutoShape 42"/>
            <p:cNvSpPr/>
            <p:nvPr/>
          </p:nvSpPr>
          <p:spPr>
            <a:xfrm>
              <a:off x="99406" y="1178983"/>
              <a:ext cx="1082782" cy="0"/>
            </a:xfrm>
            <a:prstGeom prst="line">
              <a:avLst/>
            </a:prstGeom>
            <a:ln w="88900" cap="flat">
              <a:solidFill>
                <a:srgbClr val="94221E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43" name="TextBox 43"/>
          <p:cNvSpPr txBox="1"/>
          <p:nvPr/>
        </p:nvSpPr>
        <p:spPr>
          <a:xfrm>
            <a:off x="3447657" y="3710257"/>
            <a:ext cx="28831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94221E"/>
                </a:solidFill>
                <a:latin typeface="Calibri (MS) Bold"/>
              </a:rPr>
              <a:t>=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3698699" y="3412776"/>
            <a:ext cx="463959" cy="1083946"/>
            <a:chOff x="0" y="-85726"/>
            <a:chExt cx="1237223" cy="2167891"/>
          </a:xfrm>
        </p:grpSpPr>
        <p:sp>
          <p:nvSpPr>
            <p:cNvPr id="45" name="TextBox 45"/>
            <p:cNvSpPr txBox="1"/>
            <p:nvPr/>
          </p:nvSpPr>
          <p:spPr>
            <a:xfrm>
              <a:off x="0" y="-85726"/>
              <a:ext cx="1237223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94221E"/>
                  </a:solidFill>
                  <a:latin typeface="Calibri (MS) Bold"/>
                </a:rPr>
                <a:t>1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59141" y="1261427"/>
              <a:ext cx="1023047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94221E"/>
                  </a:solidFill>
                  <a:latin typeface="Calibri (MS) Bold"/>
                </a:rPr>
                <a:t>2</a:t>
              </a:r>
            </a:p>
          </p:txBody>
        </p:sp>
        <p:sp>
          <p:nvSpPr>
            <p:cNvPr id="47" name="AutoShape 47"/>
            <p:cNvSpPr/>
            <p:nvPr/>
          </p:nvSpPr>
          <p:spPr>
            <a:xfrm>
              <a:off x="99406" y="1178983"/>
              <a:ext cx="1082782" cy="0"/>
            </a:xfrm>
            <a:prstGeom prst="line">
              <a:avLst/>
            </a:prstGeom>
            <a:ln w="88900" cap="flat">
              <a:solidFill>
                <a:srgbClr val="94221E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60794" y="1166780"/>
            <a:ext cx="1731414" cy="58933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9873" y="1061741"/>
            <a:ext cx="2117173" cy="890093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 flipV="1">
            <a:off x="1288382" y="3506279"/>
            <a:ext cx="203406" cy="3096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880028" y="4186830"/>
            <a:ext cx="203406" cy="3096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257373" y="3496865"/>
            <a:ext cx="203406" cy="3096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362501" y="4143062"/>
            <a:ext cx="203406" cy="3096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8068" y="1046745"/>
            <a:ext cx="1918586" cy="718057"/>
            <a:chOff x="0" y="0"/>
            <a:chExt cx="1641852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1852" cy="460864"/>
            </a:xfrm>
            <a:custGeom>
              <a:avLst/>
              <a:gdLst/>
              <a:ahLst/>
              <a:cxnLst/>
              <a:rect l="l" t="t" r="r" b="b"/>
              <a:pathLst>
                <a:path w="1641852" h="460864">
                  <a:moveTo>
                    <a:pt x="46405" y="0"/>
                  </a:moveTo>
                  <a:lnTo>
                    <a:pt x="1595447" y="0"/>
                  </a:lnTo>
                  <a:cubicBezTo>
                    <a:pt x="1621076" y="0"/>
                    <a:pt x="1641852" y="20776"/>
                    <a:pt x="1641852" y="46405"/>
                  </a:cubicBezTo>
                  <a:lnTo>
                    <a:pt x="1641852" y="414459"/>
                  </a:lnTo>
                  <a:cubicBezTo>
                    <a:pt x="1641852" y="426766"/>
                    <a:pt x="1636963" y="438570"/>
                    <a:pt x="1628260" y="447272"/>
                  </a:cubicBezTo>
                  <a:cubicBezTo>
                    <a:pt x="1619558" y="455975"/>
                    <a:pt x="1607754" y="460864"/>
                    <a:pt x="1595447" y="460864"/>
                  </a:cubicBezTo>
                  <a:lnTo>
                    <a:pt x="46405" y="460864"/>
                  </a:lnTo>
                  <a:cubicBezTo>
                    <a:pt x="34098" y="460864"/>
                    <a:pt x="22294" y="455975"/>
                    <a:pt x="13592" y="447272"/>
                  </a:cubicBezTo>
                  <a:cubicBezTo>
                    <a:pt x="4889" y="438570"/>
                    <a:pt x="0" y="426766"/>
                    <a:pt x="0" y="414459"/>
                  </a:cubicBezTo>
                  <a:lnTo>
                    <a:pt x="0" y="46405"/>
                  </a:lnTo>
                  <a:cubicBezTo>
                    <a:pt x="0" y="34098"/>
                    <a:pt x="4889" y="22294"/>
                    <a:pt x="13592" y="13592"/>
                  </a:cubicBezTo>
                  <a:cubicBezTo>
                    <a:pt x="22294" y="4889"/>
                    <a:pt x="34098" y="0"/>
                    <a:pt x="46405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64185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31245" y="1046745"/>
            <a:ext cx="1473747" cy="718057"/>
            <a:chOff x="0" y="0"/>
            <a:chExt cx="1261176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1176" cy="460864"/>
            </a:xfrm>
            <a:custGeom>
              <a:avLst/>
              <a:gdLst/>
              <a:ahLst/>
              <a:cxnLst/>
              <a:rect l="l" t="t" r="r" b="b"/>
              <a:pathLst>
                <a:path w="1261176" h="460864">
                  <a:moveTo>
                    <a:pt x="60412" y="0"/>
                  </a:moveTo>
                  <a:lnTo>
                    <a:pt x="1200764" y="0"/>
                  </a:lnTo>
                  <a:cubicBezTo>
                    <a:pt x="1216786" y="0"/>
                    <a:pt x="1232152" y="6365"/>
                    <a:pt x="1243482" y="17694"/>
                  </a:cubicBezTo>
                  <a:cubicBezTo>
                    <a:pt x="1254811" y="29024"/>
                    <a:pt x="1261176" y="44390"/>
                    <a:pt x="1261176" y="60412"/>
                  </a:cubicBezTo>
                  <a:lnTo>
                    <a:pt x="1261176" y="400452"/>
                  </a:lnTo>
                  <a:cubicBezTo>
                    <a:pt x="1261176" y="416474"/>
                    <a:pt x="1254811" y="431840"/>
                    <a:pt x="1243482" y="443170"/>
                  </a:cubicBezTo>
                  <a:cubicBezTo>
                    <a:pt x="1232152" y="454499"/>
                    <a:pt x="1216786" y="460864"/>
                    <a:pt x="1200764" y="460864"/>
                  </a:cubicBezTo>
                  <a:lnTo>
                    <a:pt x="60412" y="460864"/>
                  </a:lnTo>
                  <a:cubicBezTo>
                    <a:pt x="44390" y="460864"/>
                    <a:pt x="29024" y="454499"/>
                    <a:pt x="17694" y="443170"/>
                  </a:cubicBezTo>
                  <a:cubicBezTo>
                    <a:pt x="6365" y="431840"/>
                    <a:pt x="0" y="416474"/>
                    <a:pt x="0" y="400452"/>
                  </a:cubicBezTo>
                  <a:lnTo>
                    <a:pt x="0" y="60412"/>
                  </a:lnTo>
                  <a:cubicBezTo>
                    <a:pt x="0" y="44390"/>
                    <a:pt x="6365" y="29024"/>
                    <a:pt x="17694" y="17694"/>
                  </a:cubicBezTo>
                  <a:cubicBezTo>
                    <a:pt x="29024" y="6365"/>
                    <a:pt x="44390" y="0"/>
                    <a:pt x="60412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261176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-376284" y="2386558"/>
            <a:ext cx="2373645" cy="2804857"/>
          </a:xfrm>
          <a:custGeom>
            <a:avLst/>
            <a:gdLst/>
            <a:ahLst/>
            <a:cxnLst/>
            <a:rect l="l" t="t" r="r" b="b"/>
            <a:pathLst>
              <a:path w="4747289" h="4207285">
                <a:moveTo>
                  <a:pt x="4747288" y="0"/>
                </a:moveTo>
                <a:lnTo>
                  <a:pt x="0" y="0"/>
                </a:lnTo>
                <a:lnTo>
                  <a:pt x="0" y="4207285"/>
                </a:lnTo>
                <a:lnTo>
                  <a:pt x="4747288" y="4207285"/>
                </a:lnTo>
                <a:lnTo>
                  <a:pt x="474728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68897" y="2805574"/>
            <a:ext cx="2432527" cy="3991838"/>
          </a:xfrm>
          <a:custGeom>
            <a:avLst/>
            <a:gdLst/>
            <a:ahLst/>
            <a:cxnLst/>
            <a:rect l="l" t="t" r="r" b="b"/>
            <a:pathLst>
              <a:path w="4865053" h="5987757">
                <a:moveTo>
                  <a:pt x="0" y="0"/>
                </a:moveTo>
                <a:lnTo>
                  <a:pt x="4865053" y="0"/>
                </a:lnTo>
                <a:lnTo>
                  <a:pt x="4865053" y="5987757"/>
                </a:lnTo>
                <a:lnTo>
                  <a:pt x="0" y="5987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5056">
            <a:off x="7786896" y="3828251"/>
            <a:ext cx="655224" cy="862513"/>
          </a:xfrm>
          <a:custGeom>
            <a:avLst/>
            <a:gdLst/>
            <a:ahLst/>
            <a:cxnLst/>
            <a:rect l="l" t="t" r="r" b="b"/>
            <a:pathLst>
              <a:path w="1310448" h="1293770">
                <a:moveTo>
                  <a:pt x="0" y="0"/>
                </a:moveTo>
                <a:lnTo>
                  <a:pt x="1310448" y="0"/>
                </a:lnTo>
                <a:lnTo>
                  <a:pt x="1310448" y="1293769"/>
                </a:lnTo>
                <a:lnTo>
                  <a:pt x="0" y="1293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3142390" y="1897489"/>
            <a:ext cx="759033" cy="999163"/>
          </a:xfrm>
          <a:custGeom>
            <a:avLst/>
            <a:gdLst/>
            <a:ahLst/>
            <a:cxnLst/>
            <a:rect l="l" t="t" r="r" b="b"/>
            <a:pathLst>
              <a:path w="1518065" h="1498744">
                <a:moveTo>
                  <a:pt x="0" y="0"/>
                </a:moveTo>
                <a:lnTo>
                  <a:pt x="1518065" y="0"/>
                </a:lnTo>
                <a:lnTo>
                  <a:pt x="1518065" y="1498744"/>
                </a:lnTo>
                <a:lnTo>
                  <a:pt x="0" y="1498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4019498" y="685800"/>
            <a:ext cx="1105004" cy="1261713"/>
          </a:xfrm>
          <a:custGeom>
            <a:avLst/>
            <a:gdLst/>
            <a:ahLst/>
            <a:cxnLst/>
            <a:rect l="l" t="t" r="r" b="b"/>
            <a:pathLst>
              <a:path w="2210007" h="1892570">
                <a:moveTo>
                  <a:pt x="0" y="0"/>
                </a:moveTo>
                <a:lnTo>
                  <a:pt x="2210008" y="0"/>
                </a:lnTo>
                <a:lnTo>
                  <a:pt x="2210008" y="1892570"/>
                </a:lnTo>
                <a:lnTo>
                  <a:pt x="0" y="18925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1938397">
            <a:off x="6588476" y="5520285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-1848275">
            <a:off x="-274778" y="5703901"/>
            <a:ext cx="1156779" cy="953466"/>
          </a:xfrm>
          <a:custGeom>
            <a:avLst/>
            <a:gdLst/>
            <a:ahLst/>
            <a:cxnLst/>
            <a:rect l="l" t="t" r="r" b="b"/>
            <a:pathLst>
              <a:path w="2313558" h="1430199">
                <a:moveTo>
                  <a:pt x="0" y="0"/>
                </a:moveTo>
                <a:lnTo>
                  <a:pt x="2313558" y="0"/>
                </a:lnTo>
                <a:lnTo>
                  <a:pt x="2313558" y="1430199"/>
                </a:lnTo>
                <a:lnTo>
                  <a:pt x="0" y="1430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8143789" y="1135122"/>
            <a:ext cx="1426511" cy="1175791"/>
          </a:xfrm>
          <a:custGeom>
            <a:avLst/>
            <a:gdLst/>
            <a:ahLst/>
            <a:cxnLst/>
            <a:rect l="l" t="t" r="r" b="b"/>
            <a:pathLst>
              <a:path w="2853021" h="1763686">
                <a:moveTo>
                  <a:pt x="2853021" y="0"/>
                </a:moveTo>
                <a:lnTo>
                  <a:pt x="0" y="0"/>
                </a:lnTo>
                <a:lnTo>
                  <a:pt x="0" y="1763685"/>
                </a:lnTo>
                <a:lnTo>
                  <a:pt x="2853021" y="1763685"/>
                </a:lnTo>
                <a:lnTo>
                  <a:pt x="285302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9814" y="685800"/>
            <a:ext cx="5492972" cy="64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1420" y="482600"/>
            <a:ext cx="8561161" cy="6045199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913" y="965991"/>
            <a:ext cx="1918586" cy="718057"/>
            <a:chOff x="0" y="0"/>
            <a:chExt cx="1641852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1852" cy="460864"/>
            </a:xfrm>
            <a:custGeom>
              <a:avLst/>
              <a:gdLst/>
              <a:ahLst/>
              <a:cxnLst/>
              <a:rect l="l" t="t" r="r" b="b"/>
              <a:pathLst>
                <a:path w="1641852" h="460864">
                  <a:moveTo>
                    <a:pt x="46405" y="0"/>
                  </a:moveTo>
                  <a:lnTo>
                    <a:pt x="1595447" y="0"/>
                  </a:lnTo>
                  <a:cubicBezTo>
                    <a:pt x="1621076" y="0"/>
                    <a:pt x="1641852" y="20776"/>
                    <a:pt x="1641852" y="46405"/>
                  </a:cubicBezTo>
                  <a:lnTo>
                    <a:pt x="1641852" y="414459"/>
                  </a:lnTo>
                  <a:cubicBezTo>
                    <a:pt x="1641852" y="426766"/>
                    <a:pt x="1636963" y="438570"/>
                    <a:pt x="1628260" y="447272"/>
                  </a:cubicBezTo>
                  <a:cubicBezTo>
                    <a:pt x="1619558" y="455975"/>
                    <a:pt x="1607754" y="460864"/>
                    <a:pt x="1595447" y="460864"/>
                  </a:cubicBezTo>
                  <a:lnTo>
                    <a:pt x="46405" y="460864"/>
                  </a:lnTo>
                  <a:cubicBezTo>
                    <a:pt x="34098" y="460864"/>
                    <a:pt x="22294" y="455975"/>
                    <a:pt x="13592" y="447272"/>
                  </a:cubicBezTo>
                  <a:cubicBezTo>
                    <a:pt x="4889" y="438570"/>
                    <a:pt x="0" y="426766"/>
                    <a:pt x="0" y="414459"/>
                  </a:cubicBezTo>
                  <a:lnTo>
                    <a:pt x="0" y="46405"/>
                  </a:lnTo>
                  <a:cubicBezTo>
                    <a:pt x="0" y="34098"/>
                    <a:pt x="4889" y="22294"/>
                    <a:pt x="13592" y="13592"/>
                  </a:cubicBezTo>
                  <a:cubicBezTo>
                    <a:pt x="22294" y="4889"/>
                    <a:pt x="34098" y="0"/>
                    <a:pt x="46405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64185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285056">
            <a:off x="7786896" y="3828251"/>
            <a:ext cx="655224" cy="862513"/>
          </a:xfrm>
          <a:custGeom>
            <a:avLst/>
            <a:gdLst/>
            <a:ahLst/>
            <a:cxnLst/>
            <a:rect l="l" t="t" r="r" b="b"/>
            <a:pathLst>
              <a:path w="1310448" h="1293770">
                <a:moveTo>
                  <a:pt x="0" y="0"/>
                </a:moveTo>
                <a:lnTo>
                  <a:pt x="1310448" y="0"/>
                </a:lnTo>
                <a:lnTo>
                  <a:pt x="1310448" y="1293769"/>
                </a:lnTo>
                <a:lnTo>
                  <a:pt x="0" y="1293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3142390" y="1897489"/>
            <a:ext cx="759033" cy="999163"/>
          </a:xfrm>
          <a:custGeom>
            <a:avLst/>
            <a:gdLst/>
            <a:ahLst/>
            <a:cxnLst/>
            <a:rect l="l" t="t" r="r" b="b"/>
            <a:pathLst>
              <a:path w="1518065" h="1498744">
                <a:moveTo>
                  <a:pt x="0" y="0"/>
                </a:moveTo>
                <a:lnTo>
                  <a:pt x="1518065" y="0"/>
                </a:lnTo>
                <a:lnTo>
                  <a:pt x="1518065" y="1498744"/>
                </a:lnTo>
                <a:lnTo>
                  <a:pt x="0" y="1498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4019498" y="685800"/>
            <a:ext cx="1105004" cy="1261713"/>
          </a:xfrm>
          <a:custGeom>
            <a:avLst/>
            <a:gdLst/>
            <a:ahLst/>
            <a:cxnLst/>
            <a:rect l="l" t="t" r="r" b="b"/>
            <a:pathLst>
              <a:path w="2210007" h="1892570">
                <a:moveTo>
                  <a:pt x="0" y="0"/>
                </a:moveTo>
                <a:lnTo>
                  <a:pt x="2210008" y="0"/>
                </a:lnTo>
                <a:lnTo>
                  <a:pt x="2210008" y="1892570"/>
                </a:lnTo>
                <a:lnTo>
                  <a:pt x="0" y="18925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1938397">
            <a:off x="6588476" y="5520285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-1848275">
            <a:off x="-274778" y="5703901"/>
            <a:ext cx="1156779" cy="953466"/>
          </a:xfrm>
          <a:custGeom>
            <a:avLst/>
            <a:gdLst/>
            <a:ahLst/>
            <a:cxnLst/>
            <a:rect l="l" t="t" r="r" b="b"/>
            <a:pathLst>
              <a:path w="2313558" h="1430199">
                <a:moveTo>
                  <a:pt x="0" y="0"/>
                </a:moveTo>
                <a:lnTo>
                  <a:pt x="2313558" y="0"/>
                </a:lnTo>
                <a:lnTo>
                  <a:pt x="2313558" y="1430199"/>
                </a:lnTo>
                <a:lnTo>
                  <a:pt x="0" y="1430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8143789" y="1135122"/>
            <a:ext cx="1426511" cy="1175791"/>
          </a:xfrm>
          <a:custGeom>
            <a:avLst/>
            <a:gdLst/>
            <a:ahLst/>
            <a:cxnLst/>
            <a:rect l="l" t="t" r="r" b="b"/>
            <a:pathLst>
              <a:path w="2853021" h="1763686">
                <a:moveTo>
                  <a:pt x="2853021" y="0"/>
                </a:moveTo>
                <a:lnTo>
                  <a:pt x="0" y="0"/>
                </a:lnTo>
                <a:lnTo>
                  <a:pt x="0" y="1763685"/>
                </a:lnTo>
                <a:lnTo>
                  <a:pt x="2853021" y="1763685"/>
                </a:lnTo>
                <a:lnTo>
                  <a:pt x="285302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039" y="949148"/>
            <a:ext cx="1644554" cy="83470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085364" y="665923"/>
            <a:ext cx="2622922" cy="1276640"/>
            <a:chOff x="0" y="0"/>
            <a:chExt cx="1261176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1176" cy="460864"/>
            </a:xfrm>
            <a:custGeom>
              <a:avLst/>
              <a:gdLst/>
              <a:ahLst/>
              <a:cxnLst/>
              <a:rect l="l" t="t" r="r" b="b"/>
              <a:pathLst>
                <a:path w="1261176" h="460864">
                  <a:moveTo>
                    <a:pt x="60412" y="0"/>
                  </a:moveTo>
                  <a:lnTo>
                    <a:pt x="1200764" y="0"/>
                  </a:lnTo>
                  <a:cubicBezTo>
                    <a:pt x="1216786" y="0"/>
                    <a:pt x="1232152" y="6365"/>
                    <a:pt x="1243482" y="17694"/>
                  </a:cubicBezTo>
                  <a:cubicBezTo>
                    <a:pt x="1254811" y="29024"/>
                    <a:pt x="1261176" y="44390"/>
                    <a:pt x="1261176" y="60412"/>
                  </a:cubicBezTo>
                  <a:lnTo>
                    <a:pt x="1261176" y="400452"/>
                  </a:lnTo>
                  <a:cubicBezTo>
                    <a:pt x="1261176" y="416474"/>
                    <a:pt x="1254811" y="431840"/>
                    <a:pt x="1243482" y="443170"/>
                  </a:cubicBezTo>
                  <a:cubicBezTo>
                    <a:pt x="1232152" y="454499"/>
                    <a:pt x="1216786" y="460864"/>
                    <a:pt x="1200764" y="460864"/>
                  </a:cubicBezTo>
                  <a:lnTo>
                    <a:pt x="60412" y="460864"/>
                  </a:lnTo>
                  <a:cubicBezTo>
                    <a:pt x="44390" y="460864"/>
                    <a:pt x="29024" y="454499"/>
                    <a:pt x="17694" y="443170"/>
                  </a:cubicBezTo>
                  <a:cubicBezTo>
                    <a:pt x="6365" y="431840"/>
                    <a:pt x="0" y="416474"/>
                    <a:pt x="0" y="400452"/>
                  </a:cubicBezTo>
                  <a:lnTo>
                    <a:pt x="0" y="60412"/>
                  </a:lnTo>
                  <a:cubicBezTo>
                    <a:pt x="0" y="44390"/>
                    <a:pt x="6365" y="29024"/>
                    <a:pt x="17694" y="17694"/>
                  </a:cubicBezTo>
                  <a:cubicBezTo>
                    <a:pt x="29024" y="6365"/>
                    <a:pt x="44390" y="0"/>
                    <a:pt x="60412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261176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0136" y="841727"/>
            <a:ext cx="2673376" cy="8726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8450" y="1469260"/>
            <a:ext cx="3538859" cy="47113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581" b="51719" l="69840" r="91590"/>
                    </a14:imgEffect>
                  </a14:imgLayer>
                </a14:imgProps>
              </a:ext>
            </a:extLst>
          </a:blip>
          <a:srcRect l="67121" t="9939" r="5691" b="43639"/>
          <a:stretch/>
        </p:blipFill>
        <p:spPr>
          <a:xfrm>
            <a:off x="7792459" y="629283"/>
            <a:ext cx="1409700" cy="1524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6693" y="2035007"/>
            <a:ext cx="4700424" cy="41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06433" flipH="1">
            <a:off x="7493709" y="59326"/>
            <a:ext cx="1520121" cy="1252948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7447" y="685800"/>
            <a:ext cx="8009108" cy="5486400"/>
            <a:chOff x="0" y="0"/>
            <a:chExt cx="4218789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226264" y="1117150"/>
            <a:ext cx="4256278" cy="6656935"/>
          </a:xfrm>
          <a:custGeom>
            <a:avLst/>
            <a:gdLst/>
            <a:ahLst/>
            <a:cxnLst/>
            <a:rect l="l" t="t" r="r" b="b"/>
            <a:pathLst>
              <a:path w="8512555" h="9985402">
                <a:moveTo>
                  <a:pt x="0" y="0"/>
                </a:moveTo>
                <a:lnTo>
                  <a:pt x="8512555" y="0"/>
                </a:lnTo>
                <a:lnTo>
                  <a:pt x="8512555" y="9985402"/>
                </a:lnTo>
                <a:lnTo>
                  <a:pt x="0" y="998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33322" y="3151599"/>
            <a:ext cx="3335328" cy="6319153"/>
          </a:xfrm>
          <a:custGeom>
            <a:avLst/>
            <a:gdLst/>
            <a:ahLst/>
            <a:cxnLst/>
            <a:rect l="l" t="t" r="r" b="b"/>
            <a:pathLst>
              <a:path w="6670655" h="9478729">
                <a:moveTo>
                  <a:pt x="0" y="0"/>
                </a:moveTo>
                <a:lnTo>
                  <a:pt x="6670655" y="0"/>
                </a:lnTo>
                <a:lnTo>
                  <a:pt x="6670655" y="9478729"/>
                </a:lnTo>
                <a:lnTo>
                  <a:pt x="0" y="9478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85056">
            <a:off x="6549046" y="4279017"/>
            <a:ext cx="570506" cy="750993"/>
          </a:xfrm>
          <a:custGeom>
            <a:avLst/>
            <a:gdLst/>
            <a:ahLst/>
            <a:cxnLst/>
            <a:rect l="l" t="t" r="r" b="b"/>
            <a:pathLst>
              <a:path w="1141012" h="1126490">
                <a:moveTo>
                  <a:pt x="0" y="0"/>
                </a:moveTo>
                <a:lnTo>
                  <a:pt x="1141012" y="0"/>
                </a:lnTo>
                <a:lnTo>
                  <a:pt x="1141012" y="1126490"/>
                </a:lnTo>
                <a:lnTo>
                  <a:pt x="0" y="1126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013432" y="1455013"/>
            <a:ext cx="702316" cy="924503"/>
          </a:xfrm>
          <a:custGeom>
            <a:avLst/>
            <a:gdLst/>
            <a:ahLst/>
            <a:cxnLst/>
            <a:rect l="l" t="t" r="r" b="b"/>
            <a:pathLst>
              <a:path w="1404631" h="1386754">
                <a:moveTo>
                  <a:pt x="0" y="0"/>
                </a:moveTo>
                <a:lnTo>
                  <a:pt x="1404631" y="0"/>
                </a:lnTo>
                <a:lnTo>
                  <a:pt x="1404631" y="1386755"/>
                </a:lnTo>
                <a:lnTo>
                  <a:pt x="0" y="13867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165056" y="5474432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-5894438">
            <a:off x="6832400" y="5449855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802077">
            <a:off x="1127878" y="-342900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0425" y="1924320"/>
            <a:ext cx="6568615" cy="354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9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8068" y="1046745"/>
            <a:ext cx="1918586" cy="718057"/>
            <a:chOff x="0" y="0"/>
            <a:chExt cx="1641852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1852" cy="460864"/>
            </a:xfrm>
            <a:custGeom>
              <a:avLst/>
              <a:gdLst/>
              <a:ahLst/>
              <a:cxnLst/>
              <a:rect l="l" t="t" r="r" b="b"/>
              <a:pathLst>
                <a:path w="1641852" h="460864">
                  <a:moveTo>
                    <a:pt x="46405" y="0"/>
                  </a:moveTo>
                  <a:lnTo>
                    <a:pt x="1595447" y="0"/>
                  </a:lnTo>
                  <a:cubicBezTo>
                    <a:pt x="1621076" y="0"/>
                    <a:pt x="1641852" y="20776"/>
                    <a:pt x="1641852" y="46405"/>
                  </a:cubicBezTo>
                  <a:lnTo>
                    <a:pt x="1641852" y="414459"/>
                  </a:lnTo>
                  <a:cubicBezTo>
                    <a:pt x="1641852" y="426766"/>
                    <a:pt x="1636963" y="438570"/>
                    <a:pt x="1628260" y="447272"/>
                  </a:cubicBezTo>
                  <a:cubicBezTo>
                    <a:pt x="1619558" y="455975"/>
                    <a:pt x="1607754" y="460864"/>
                    <a:pt x="1595447" y="460864"/>
                  </a:cubicBezTo>
                  <a:lnTo>
                    <a:pt x="46405" y="460864"/>
                  </a:lnTo>
                  <a:cubicBezTo>
                    <a:pt x="34098" y="460864"/>
                    <a:pt x="22294" y="455975"/>
                    <a:pt x="13592" y="447272"/>
                  </a:cubicBezTo>
                  <a:cubicBezTo>
                    <a:pt x="4889" y="438570"/>
                    <a:pt x="0" y="426766"/>
                    <a:pt x="0" y="414459"/>
                  </a:cubicBezTo>
                  <a:lnTo>
                    <a:pt x="0" y="46405"/>
                  </a:lnTo>
                  <a:cubicBezTo>
                    <a:pt x="0" y="34098"/>
                    <a:pt x="4889" y="22294"/>
                    <a:pt x="13592" y="13592"/>
                  </a:cubicBezTo>
                  <a:cubicBezTo>
                    <a:pt x="22294" y="4889"/>
                    <a:pt x="34098" y="0"/>
                    <a:pt x="46405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64185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85056">
            <a:off x="954213" y="5238582"/>
            <a:ext cx="404964" cy="533079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7770262" y="1856871"/>
            <a:ext cx="493109" cy="649111"/>
          </a:xfrm>
          <a:custGeom>
            <a:avLst/>
            <a:gdLst/>
            <a:ahLst/>
            <a:cxnLst/>
            <a:rect l="l" t="t" r="r" b="b"/>
            <a:pathLst>
              <a:path w="986218" h="973667">
                <a:moveTo>
                  <a:pt x="0" y="0"/>
                </a:moveTo>
                <a:lnTo>
                  <a:pt x="986218" y="0"/>
                </a:lnTo>
                <a:lnTo>
                  <a:pt x="986218" y="973666"/>
                </a:lnTo>
                <a:lnTo>
                  <a:pt x="0" y="9736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94438">
            <a:off x="-798183" y="1773752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802077">
            <a:off x="7886140" y="5290119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016816" y="2671082"/>
            <a:ext cx="1694835" cy="1488885"/>
          </a:xfrm>
          <a:custGeom>
            <a:avLst/>
            <a:gdLst/>
            <a:ahLst/>
            <a:cxnLst/>
            <a:rect l="l" t="t" r="r" b="b"/>
            <a:pathLst>
              <a:path w="3389670" h="2233327">
                <a:moveTo>
                  <a:pt x="0" y="0"/>
                </a:moveTo>
                <a:lnTo>
                  <a:pt x="3389669" y="0"/>
                </a:lnTo>
                <a:lnTo>
                  <a:pt x="3389669" y="2233327"/>
                </a:lnTo>
                <a:lnTo>
                  <a:pt x="0" y="22333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2193870" y="5631309"/>
            <a:ext cx="748950" cy="855164"/>
          </a:xfrm>
          <a:custGeom>
            <a:avLst/>
            <a:gdLst/>
            <a:ahLst/>
            <a:cxnLst/>
            <a:rect l="l" t="t" r="r" b="b"/>
            <a:pathLst>
              <a:path w="1497899" h="1282746">
                <a:moveTo>
                  <a:pt x="0" y="0"/>
                </a:moveTo>
                <a:lnTo>
                  <a:pt x="1497899" y="0"/>
                </a:lnTo>
                <a:lnTo>
                  <a:pt x="1497899" y="1282746"/>
                </a:lnTo>
                <a:lnTo>
                  <a:pt x="0" y="12827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825" y="951850"/>
            <a:ext cx="1766622" cy="103023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594022" y="1914920"/>
            <a:ext cx="3432108" cy="4006057"/>
            <a:chOff x="5188044" y="2872379"/>
            <a:chExt cx="6864216" cy="6009086"/>
          </a:xfrm>
        </p:grpSpPr>
        <p:grpSp>
          <p:nvGrpSpPr>
            <p:cNvPr id="5" name="Group 5"/>
            <p:cNvGrpSpPr/>
            <p:nvPr/>
          </p:nvGrpSpPr>
          <p:grpSpPr>
            <a:xfrm rot="-1360454">
              <a:off x="5188044" y="3322799"/>
              <a:ext cx="2157583" cy="2536954"/>
              <a:chOff x="0" y="0"/>
              <a:chExt cx="648084" cy="76203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48084" cy="762037"/>
              </a:xfrm>
              <a:custGeom>
                <a:avLst/>
                <a:gdLst/>
                <a:ahLst/>
                <a:cxnLst/>
                <a:rect l="l" t="t" r="r" b="b"/>
                <a:pathLst>
                  <a:path w="648084" h="762037">
                    <a:moveTo>
                      <a:pt x="43059" y="0"/>
                    </a:moveTo>
                    <a:lnTo>
                      <a:pt x="605025" y="0"/>
                    </a:lnTo>
                    <a:cubicBezTo>
                      <a:pt x="616445" y="0"/>
                      <a:pt x="627397" y="4537"/>
                      <a:pt x="635472" y="12612"/>
                    </a:cubicBezTo>
                    <a:cubicBezTo>
                      <a:pt x="643547" y="20687"/>
                      <a:pt x="648084" y="31639"/>
                      <a:pt x="648084" y="43059"/>
                    </a:cubicBezTo>
                    <a:lnTo>
                      <a:pt x="648084" y="718978"/>
                    </a:lnTo>
                    <a:cubicBezTo>
                      <a:pt x="648084" y="742759"/>
                      <a:pt x="628806" y="762037"/>
                      <a:pt x="605025" y="762037"/>
                    </a:cubicBezTo>
                    <a:lnTo>
                      <a:pt x="43059" y="762037"/>
                    </a:lnTo>
                    <a:cubicBezTo>
                      <a:pt x="19278" y="762037"/>
                      <a:pt x="0" y="742759"/>
                      <a:pt x="0" y="718978"/>
                    </a:cubicBezTo>
                    <a:lnTo>
                      <a:pt x="0" y="43059"/>
                    </a:lnTo>
                    <a:cubicBezTo>
                      <a:pt x="0" y="19278"/>
                      <a:pt x="19278" y="0"/>
                      <a:pt x="43059" y="0"/>
                    </a:cubicBezTo>
                    <a:close/>
                  </a:path>
                </a:pathLst>
              </a:custGeom>
              <a:solidFill>
                <a:srgbClr val="F1C27B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0"/>
                <a:ext cx="648084" cy="76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1095625">
              <a:off x="9894677" y="2872379"/>
              <a:ext cx="2157583" cy="2536954"/>
              <a:chOff x="0" y="0"/>
              <a:chExt cx="648084" cy="76203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48084" cy="762037"/>
              </a:xfrm>
              <a:custGeom>
                <a:avLst/>
                <a:gdLst/>
                <a:ahLst/>
                <a:cxnLst/>
                <a:rect l="l" t="t" r="r" b="b"/>
                <a:pathLst>
                  <a:path w="648084" h="762037">
                    <a:moveTo>
                      <a:pt x="43059" y="0"/>
                    </a:moveTo>
                    <a:lnTo>
                      <a:pt x="605025" y="0"/>
                    </a:lnTo>
                    <a:cubicBezTo>
                      <a:pt x="616445" y="0"/>
                      <a:pt x="627397" y="4537"/>
                      <a:pt x="635472" y="12612"/>
                    </a:cubicBezTo>
                    <a:cubicBezTo>
                      <a:pt x="643547" y="20687"/>
                      <a:pt x="648084" y="31639"/>
                      <a:pt x="648084" y="43059"/>
                    </a:cubicBezTo>
                    <a:lnTo>
                      <a:pt x="648084" y="718978"/>
                    </a:lnTo>
                    <a:cubicBezTo>
                      <a:pt x="648084" y="742759"/>
                      <a:pt x="628806" y="762037"/>
                      <a:pt x="605025" y="762037"/>
                    </a:cubicBezTo>
                    <a:lnTo>
                      <a:pt x="43059" y="762037"/>
                    </a:lnTo>
                    <a:cubicBezTo>
                      <a:pt x="19278" y="762037"/>
                      <a:pt x="0" y="742759"/>
                      <a:pt x="0" y="718978"/>
                    </a:cubicBezTo>
                    <a:lnTo>
                      <a:pt x="0" y="43059"/>
                    </a:lnTo>
                    <a:cubicBezTo>
                      <a:pt x="0" y="19278"/>
                      <a:pt x="19278" y="0"/>
                      <a:pt x="43059" y="0"/>
                    </a:cubicBezTo>
                    <a:close/>
                  </a:path>
                </a:pathLst>
              </a:custGeom>
              <a:solidFill>
                <a:srgbClr val="F1C27B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0"/>
                <a:ext cx="648084" cy="76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 rot="-220323">
              <a:off x="6676162" y="4560749"/>
              <a:ext cx="4889071" cy="4320716"/>
            </a:xfrm>
            <a:custGeom>
              <a:avLst/>
              <a:gdLst/>
              <a:ahLst/>
              <a:cxnLst/>
              <a:rect l="l" t="t" r="r" b="b"/>
              <a:pathLst>
                <a:path w="4889071" h="4320716">
                  <a:moveTo>
                    <a:pt x="0" y="0"/>
                  </a:moveTo>
                  <a:lnTo>
                    <a:pt x="4889071" y="0"/>
                  </a:lnTo>
                  <a:lnTo>
                    <a:pt x="4889071" y="4320716"/>
                  </a:lnTo>
                  <a:lnTo>
                    <a:pt x="0" y="4320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2" name="Group 49"/>
            <p:cNvGrpSpPr/>
            <p:nvPr/>
          </p:nvGrpSpPr>
          <p:grpSpPr>
            <a:xfrm rot="20237162">
              <a:off x="5513128" y="3820774"/>
              <a:ext cx="1495013" cy="1625903"/>
              <a:chOff x="-1" y="50534"/>
              <a:chExt cx="1993351" cy="2167871"/>
            </a:xfrm>
          </p:grpSpPr>
          <p:sp>
            <p:nvSpPr>
              <p:cNvPr id="23" name="TextBox 50"/>
              <p:cNvSpPr txBox="1"/>
              <p:nvPr/>
            </p:nvSpPr>
            <p:spPr>
              <a:xfrm>
                <a:off x="-1" y="50534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E63747"/>
                    </a:solidFill>
                    <a:latin typeface="Calibri (MS) Bold"/>
                  </a:rPr>
                  <a:t>40</a:t>
                </a:r>
              </a:p>
            </p:txBody>
          </p:sp>
          <p:sp>
            <p:nvSpPr>
              <p:cNvPr id="24" name="TextBox 51"/>
              <p:cNvSpPr txBox="1"/>
              <p:nvPr/>
            </p:nvSpPr>
            <p:spPr>
              <a:xfrm>
                <a:off x="-1" y="1397667"/>
                <a:ext cx="1993351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E63747"/>
                    </a:solidFill>
                    <a:latin typeface="Calibri (MS) Bold"/>
                  </a:rPr>
                  <a:t>25</a:t>
                </a:r>
              </a:p>
            </p:txBody>
          </p:sp>
          <p:sp>
            <p:nvSpPr>
              <p:cNvPr id="25" name="AutoShape 52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E63747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27" name="Group 49"/>
            <p:cNvGrpSpPr/>
            <p:nvPr/>
          </p:nvGrpSpPr>
          <p:grpSpPr>
            <a:xfrm rot="1263197">
              <a:off x="10249590" y="3360724"/>
              <a:ext cx="1495015" cy="1625904"/>
              <a:chOff x="-2" y="50534"/>
              <a:chExt cx="1993353" cy="2167871"/>
            </a:xfrm>
          </p:grpSpPr>
          <p:sp>
            <p:nvSpPr>
              <p:cNvPr id="28" name="TextBox 50"/>
              <p:cNvSpPr txBox="1"/>
              <p:nvPr/>
            </p:nvSpPr>
            <p:spPr>
              <a:xfrm>
                <a:off x="0" y="50534"/>
                <a:ext cx="1993351" cy="8207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E63747"/>
                    </a:solidFill>
                    <a:latin typeface="Calibri (MS) Bold"/>
                  </a:rPr>
                  <a:t>40</a:t>
                </a:r>
              </a:p>
            </p:txBody>
          </p:sp>
          <p:sp>
            <p:nvSpPr>
              <p:cNvPr id="29" name="TextBox 51"/>
              <p:cNvSpPr txBox="1"/>
              <p:nvPr/>
            </p:nvSpPr>
            <p:spPr>
              <a:xfrm>
                <a:off x="-2" y="1397667"/>
                <a:ext cx="1993349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E63747"/>
                    </a:solidFill>
                    <a:latin typeface="Calibri (MS) Bold"/>
                  </a:rPr>
                  <a:t>15</a:t>
                </a:r>
              </a:p>
            </p:txBody>
          </p:sp>
          <p:sp>
            <p:nvSpPr>
              <p:cNvPr id="30" name="AutoShape 52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E63747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51090" y="1540072"/>
            <a:ext cx="2211535" cy="25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8068" y="1046745"/>
            <a:ext cx="1918586" cy="718057"/>
            <a:chOff x="0" y="0"/>
            <a:chExt cx="1641852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1852" cy="460864"/>
            </a:xfrm>
            <a:custGeom>
              <a:avLst/>
              <a:gdLst/>
              <a:ahLst/>
              <a:cxnLst/>
              <a:rect l="l" t="t" r="r" b="b"/>
              <a:pathLst>
                <a:path w="1641852" h="460864">
                  <a:moveTo>
                    <a:pt x="46405" y="0"/>
                  </a:moveTo>
                  <a:lnTo>
                    <a:pt x="1595447" y="0"/>
                  </a:lnTo>
                  <a:cubicBezTo>
                    <a:pt x="1621076" y="0"/>
                    <a:pt x="1641852" y="20776"/>
                    <a:pt x="1641852" y="46405"/>
                  </a:cubicBezTo>
                  <a:lnTo>
                    <a:pt x="1641852" y="414459"/>
                  </a:lnTo>
                  <a:cubicBezTo>
                    <a:pt x="1641852" y="426766"/>
                    <a:pt x="1636963" y="438570"/>
                    <a:pt x="1628260" y="447272"/>
                  </a:cubicBezTo>
                  <a:cubicBezTo>
                    <a:pt x="1619558" y="455975"/>
                    <a:pt x="1607754" y="460864"/>
                    <a:pt x="1595447" y="460864"/>
                  </a:cubicBezTo>
                  <a:lnTo>
                    <a:pt x="46405" y="460864"/>
                  </a:lnTo>
                  <a:cubicBezTo>
                    <a:pt x="34098" y="460864"/>
                    <a:pt x="22294" y="455975"/>
                    <a:pt x="13592" y="447272"/>
                  </a:cubicBezTo>
                  <a:cubicBezTo>
                    <a:pt x="4889" y="438570"/>
                    <a:pt x="0" y="426766"/>
                    <a:pt x="0" y="414459"/>
                  </a:cubicBezTo>
                  <a:lnTo>
                    <a:pt x="0" y="46405"/>
                  </a:lnTo>
                  <a:cubicBezTo>
                    <a:pt x="0" y="34098"/>
                    <a:pt x="4889" y="22294"/>
                    <a:pt x="13592" y="13592"/>
                  </a:cubicBezTo>
                  <a:cubicBezTo>
                    <a:pt x="22294" y="4889"/>
                    <a:pt x="34098" y="0"/>
                    <a:pt x="46405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64185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85056">
            <a:off x="954213" y="5238582"/>
            <a:ext cx="404964" cy="533079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7770262" y="1856871"/>
            <a:ext cx="493109" cy="649111"/>
          </a:xfrm>
          <a:custGeom>
            <a:avLst/>
            <a:gdLst/>
            <a:ahLst/>
            <a:cxnLst/>
            <a:rect l="l" t="t" r="r" b="b"/>
            <a:pathLst>
              <a:path w="986218" h="973667">
                <a:moveTo>
                  <a:pt x="0" y="0"/>
                </a:moveTo>
                <a:lnTo>
                  <a:pt x="986218" y="0"/>
                </a:lnTo>
                <a:lnTo>
                  <a:pt x="986218" y="973666"/>
                </a:lnTo>
                <a:lnTo>
                  <a:pt x="0" y="9736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94438">
            <a:off x="-798183" y="1773752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802077">
            <a:off x="7886140" y="5290119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016816" y="2671082"/>
            <a:ext cx="1694835" cy="1488885"/>
          </a:xfrm>
          <a:custGeom>
            <a:avLst/>
            <a:gdLst/>
            <a:ahLst/>
            <a:cxnLst/>
            <a:rect l="l" t="t" r="r" b="b"/>
            <a:pathLst>
              <a:path w="3389670" h="2233327">
                <a:moveTo>
                  <a:pt x="0" y="0"/>
                </a:moveTo>
                <a:lnTo>
                  <a:pt x="3389669" y="0"/>
                </a:lnTo>
                <a:lnTo>
                  <a:pt x="3389669" y="2233327"/>
                </a:lnTo>
                <a:lnTo>
                  <a:pt x="0" y="22333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2193870" y="5631309"/>
            <a:ext cx="748950" cy="855164"/>
          </a:xfrm>
          <a:custGeom>
            <a:avLst/>
            <a:gdLst/>
            <a:ahLst/>
            <a:cxnLst/>
            <a:rect l="l" t="t" r="r" b="b"/>
            <a:pathLst>
              <a:path w="1497899" h="1282746">
                <a:moveTo>
                  <a:pt x="0" y="0"/>
                </a:moveTo>
                <a:lnTo>
                  <a:pt x="1497899" y="0"/>
                </a:lnTo>
                <a:lnTo>
                  <a:pt x="1497899" y="1282746"/>
                </a:lnTo>
                <a:lnTo>
                  <a:pt x="0" y="12827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6198" y="994541"/>
            <a:ext cx="1766622" cy="1030236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963304" y="1825430"/>
            <a:ext cx="3554600" cy="4233461"/>
            <a:chOff x="5926607" y="2738145"/>
            <a:chExt cx="7109200" cy="6350191"/>
          </a:xfrm>
        </p:grpSpPr>
        <p:grpSp>
          <p:nvGrpSpPr>
            <p:cNvPr id="5" name="Group 5"/>
            <p:cNvGrpSpPr/>
            <p:nvPr/>
          </p:nvGrpSpPr>
          <p:grpSpPr>
            <a:xfrm rot="-1360454">
              <a:off x="5926607" y="2738145"/>
              <a:ext cx="2157583" cy="2536954"/>
              <a:chOff x="0" y="0"/>
              <a:chExt cx="648084" cy="76203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48084" cy="762037"/>
              </a:xfrm>
              <a:custGeom>
                <a:avLst/>
                <a:gdLst/>
                <a:ahLst/>
                <a:cxnLst/>
                <a:rect l="l" t="t" r="r" b="b"/>
                <a:pathLst>
                  <a:path w="648084" h="762037">
                    <a:moveTo>
                      <a:pt x="43059" y="0"/>
                    </a:moveTo>
                    <a:lnTo>
                      <a:pt x="605025" y="0"/>
                    </a:lnTo>
                    <a:cubicBezTo>
                      <a:pt x="616445" y="0"/>
                      <a:pt x="627397" y="4537"/>
                      <a:pt x="635472" y="12612"/>
                    </a:cubicBezTo>
                    <a:cubicBezTo>
                      <a:pt x="643547" y="20687"/>
                      <a:pt x="648084" y="31639"/>
                      <a:pt x="648084" y="43059"/>
                    </a:cubicBezTo>
                    <a:lnTo>
                      <a:pt x="648084" y="718978"/>
                    </a:lnTo>
                    <a:cubicBezTo>
                      <a:pt x="648084" y="742759"/>
                      <a:pt x="628806" y="762037"/>
                      <a:pt x="605025" y="762037"/>
                    </a:cubicBezTo>
                    <a:lnTo>
                      <a:pt x="43059" y="762037"/>
                    </a:lnTo>
                    <a:cubicBezTo>
                      <a:pt x="19278" y="762037"/>
                      <a:pt x="0" y="742759"/>
                      <a:pt x="0" y="718978"/>
                    </a:cubicBezTo>
                    <a:lnTo>
                      <a:pt x="0" y="43059"/>
                    </a:lnTo>
                    <a:cubicBezTo>
                      <a:pt x="0" y="19278"/>
                      <a:pt x="19278" y="0"/>
                      <a:pt x="43059" y="0"/>
                    </a:cubicBezTo>
                    <a:close/>
                  </a:path>
                </a:pathLst>
              </a:custGeom>
              <a:solidFill>
                <a:srgbClr val="D49037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0"/>
                <a:ext cx="648084" cy="76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1095625">
              <a:off x="10878224" y="4674631"/>
              <a:ext cx="2157583" cy="2536954"/>
              <a:chOff x="0" y="0"/>
              <a:chExt cx="648084" cy="76203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48084" cy="762037"/>
              </a:xfrm>
              <a:custGeom>
                <a:avLst/>
                <a:gdLst/>
                <a:ahLst/>
                <a:cxnLst/>
                <a:rect l="l" t="t" r="r" b="b"/>
                <a:pathLst>
                  <a:path w="648084" h="762037">
                    <a:moveTo>
                      <a:pt x="43059" y="0"/>
                    </a:moveTo>
                    <a:lnTo>
                      <a:pt x="605025" y="0"/>
                    </a:lnTo>
                    <a:cubicBezTo>
                      <a:pt x="616445" y="0"/>
                      <a:pt x="627397" y="4537"/>
                      <a:pt x="635472" y="12612"/>
                    </a:cubicBezTo>
                    <a:cubicBezTo>
                      <a:pt x="643547" y="20687"/>
                      <a:pt x="648084" y="31639"/>
                      <a:pt x="648084" y="43059"/>
                    </a:cubicBezTo>
                    <a:lnTo>
                      <a:pt x="648084" y="718978"/>
                    </a:lnTo>
                    <a:cubicBezTo>
                      <a:pt x="648084" y="742759"/>
                      <a:pt x="628806" y="762037"/>
                      <a:pt x="605025" y="762037"/>
                    </a:cubicBezTo>
                    <a:lnTo>
                      <a:pt x="43059" y="762037"/>
                    </a:lnTo>
                    <a:cubicBezTo>
                      <a:pt x="19278" y="762037"/>
                      <a:pt x="0" y="742759"/>
                      <a:pt x="0" y="718978"/>
                    </a:cubicBezTo>
                    <a:lnTo>
                      <a:pt x="0" y="43059"/>
                    </a:lnTo>
                    <a:cubicBezTo>
                      <a:pt x="0" y="19278"/>
                      <a:pt x="19278" y="0"/>
                      <a:pt x="43059" y="0"/>
                    </a:cubicBezTo>
                    <a:close/>
                  </a:path>
                </a:pathLst>
              </a:custGeom>
              <a:solidFill>
                <a:srgbClr val="D49037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0"/>
                <a:ext cx="648084" cy="76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7347336" y="4292004"/>
              <a:ext cx="3831070" cy="4796332"/>
            </a:xfrm>
            <a:custGeom>
              <a:avLst/>
              <a:gdLst/>
              <a:ahLst/>
              <a:cxnLst/>
              <a:rect l="l" t="t" r="r" b="b"/>
              <a:pathLst>
                <a:path w="3831070" h="4796332">
                  <a:moveTo>
                    <a:pt x="0" y="0"/>
                  </a:moveTo>
                  <a:lnTo>
                    <a:pt x="3831070" y="0"/>
                  </a:lnTo>
                  <a:lnTo>
                    <a:pt x="3831070" y="4796332"/>
                  </a:lnTo>
                  <a:lnTo>
                    <a:pt x="0" y="4796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4" name="Group 53"/>
            <p:cNvGrpSpPr/>
            <p:nvPr/>
          </p:nvGrpSpPr>
          <p:grpSpPr>
            <a:xfrm rot="20296406">
              <a:off x="6198722" y="3193670"/>
              <a:ext cx="1495013" cy="1625902"/>
              <a:chOff x="1" y="50535"/>
              <a:chExt cx="1993351" cy="2167869"/>
            </a:xfrm>
          </p:grpSpPr>
          <p:sp>
            <p:nvSpPr>
              <p:cNvPr id="25" name="TextBox 54"/>
              <p:cNvSpPr txBox="1"/>
              <p:nvPr/>
            </p:nvSpPr>
            <p:spPr>
              <a:xfrm>
                <a:off x="1" y="50535"/>
                <a:ext cx="1993351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Calibri (MS) Bold"/>
                  </a:rPr>
                  <a:t>18</a:t>
                </a:r>
              </a:p>
            </p:txBody>
          </p:sp>
          <p:sp>
            <p:nvSpPr>
              <p:cNvPr id="26" name="TextBox 55"/>
              <p:cNvSpPr txBox="1"/>
              <p:nvPr/>
            </p:nvSpPr>
            <p:spPr>
              <a:xfrm>
                <a:off x="1" y="1397666"/>
                <a:ext cx="1993349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Calibri (MS) Bold"/>
                  </a:rPr>
                  <a:t>42</a:t>
                </a:r>
              </a:p>
            </p:txBody>
          </p:sp>
          <p:sp>
            <p:nvSpPr>
              <p:cNvPr id="27" name="AutoShape 56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32" name="Group 53"/>
            <p:cNvGrpSpPr/>
            <p:nvPr/>
          </p:nvGrpSpPr>
          <p:grpSpPr>
            <a:xfrm rot="1244906">
              <a:off x="11127361" y="5130156"/>
              <a:ext cx="1495014" cy="1625902"/>
              <a:chOff x="-1" y="50534"/>
              <a:chExt cx="1993352" cy="2167869"/>
            </a:xfrm>
          </p:grpSpPr>
          <p:sp>
            <p:nvSpPr>
              <p:cNvPr id="33" name="TextBox 54"/>
              <p:cNvSpPr txBox="1"/>
              <p:nvPr/>
            </p:nvSpPr>
            <p:spPr>
              <a:xfrm>
                <a:off x="0" y="50534"/>
                <a:ext cx="1993351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Calibri (MS) Bold"/>
                  </a:rPr>
                  <a:t>12</a:t>
                </a:r>
              </a:p>
            </p:txBody>
          </p:sp>
          <p:sp>
            <p:nvSpPr>
              <p:cNvPr id="34" name="TextBox 55"/>
              <p:cNvSpPr txBox="1"/>
              <p:nvPr/>
            </p:nvSpPr>
            <p:spPr>
              <a:xfrm>
                <a:off x="-1" y="1397665"/>
                <a:ext cx="1993351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Calibri (MS) Bold"/>
                  </a:rPr>
                  <a:t>28</a:t>
                </a:r>
              </a:p>
            </p:txBody>
          </p:sp>
          <p:sp>
            <p:nvSpPr>
              <p:cNvPr id="35" name="AutoShape 56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545660">
            <a:off x="4159884" y="1933906"/>
            <a:ext cx="152718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8068" y="1046745"/>
            <a:ext cx="1918586" cy="718057"/>
            <a:chOff x="0" y="0"/>
            <a:chExt cx="1641852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1852" cy="460864"/>
            </a:xfrm>
            <a:custGeom>
              <a:avLst/>
              <a:gdLst/>
              <a:ahLst/>
              <a:cxnLst/>
              <a:rect l="l" t="t" r="r" b="b"/>
              <a:pathLst>
                <a:path w="1641852" h="460864">
                  <a:moveTo>
                    <a:pt x="46405" y="0"/>
                  </a:moveTo>
                  <a:lnTo>
                    <a:pt x="1595447" y="0"/>
                  </a:lnTo>
                  <a:cubicBezTo>
                    <a:pt x="1621076" y="0"/>
                    <a:pt x="1641852" y="20776"/>
                    <a:pt x="1641852" y="46405"/>
                  </a:cubicBezTo>
                  <a:lnTo>
                    <a:pt x="1641852" y="414459"/>
                  </a:lnTo>
                  <a:cubicBezTo>
                    <a:pt x="1641852" y="426766"/>
                    <a:pt x="1636963" y="438570"/>
                    <a:pt x="1628260" y="447272"/>
                  </a:cubicBezTo>
                  <a:cubicBezTo>
                    <a:pt x="1619558" y="455975"/>
                    <a:pt x="1607754" y="460864"/>
                    <a:pt x="1595447" y="460864"/>
                  </a:cubicBezTo>
                  <a:lnTo>
                    <a:pt x="46405" y="460864"/>
                  </a:lnTo>
                  <a:cubicBezTo>
                    <a:pt x="34098" y="460864"/>
                    <a:pt x="22294" y="455975"/>
                    <a:pt x="13592" y="447272"/>
                  </a:cubicBezTo>
                  <a:cubicBezTo>
                    <a:pt x="4889" y="438570"/>
                    <a:pt x="0" y="426766"/>
                    <a:pt x="0" y="414459"/>
                  </a:cubicBezTo>
                  <a:lnTo>
                    <a:pt x="0" y="46405"/>
                  </a:lnTo>
                  <a:cubicBezTo>
                    <a:pt x="0" y="34098"/>
                    <a:pt x="4889" y="22294"/>
                    <a:pt x="13592" y="13592"/>
                  </a:cubicBezTo>
                  <a:cubicBezTo>
                    <a:pt x="22294" y="4889"/>
                    <a:pt x="34098" y="0"/>
                    <a:pt x="46405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64185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85056">
            <a:off x="954213" y="5238582"/>
            <a:ext cx="404964" cy="533079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7770262" y="1856871"/>
            <a:ext cx="493109" cy="649111"/>
          </a:xfrm>
          <a:custGeom>
            <a:avLst/>
            <a:gdLst/>
            <a:ahLst/>
            <a:cxnLst/>
            <a:rect l="l" t="t" r="r" b="b"/>
            <a:pathLst>
              <a:path w="986218" h="973667">
                <a:moveTo>
                  <a:pt x="0" y="0"/>
                </a:moveTo>
                <a:lnTo>
                  <a:pt x="986218" y="0"/>
                </a:lnTo>
                <a:lnTo>
                  <a:pt x="986218" y="973666"/>
                </a:lnTo>
                <a:lnTo>
                  <a:pt x="0" y="97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94438">
            <a:off x="-798183" y="1773752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802077">
            <a:off x="7886140" y="5290119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016816" y="2671082"/>
            <a:ext cx="1694835" cy="1488885"/>
          </a:xfrm>
          <a:custGeom>
            <a:avLst/>
            <a:gdLst/>
            <a:ahLst/>
            <a:cxnLst/>
            <a:rect l="l" t="t" r="r" b="b"/>
            <a:pathLst>
              <a:path w="3389670" h="2233327">
                <a:moveTo>
                  <a:pt x="0" y="0"/>
                </a:moveTo>
                <a:lnTo>
                  <a:pt x="3389669" y="0"/>
                </a:lnTo>
                <a:lnTo>
                  <a:pt x="3389669" y="2233327"/>
                </a:lnTo>
                <a:lnTo>
                  <a:pt x="0" y="2233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2193870" y="5631309"/>
            <a:ext cx="748950" cy="855164"/>
          </a:xfrm>
          <a:custGeom>
            <a:avLst/>
            <a:gdLst/>
            <a:ahLst/>
            <a:cxnLst/>
            <a:rect l="l" t="t" r="r" b="b"/>
            <a:pathLst>
              <a:path w="1497899" h="1282746">
                <a:moveTo>
                  <a:pt x="0" y="0"/>
                </a:moveTo>
                <a:lnTo>
                  <a:pt x="1497899" y="0"/>
                </a:lnTo>
                <a:lnTo>
                  <a:pt x="1497899" y="1282746"/>
                </a:lnTo>
                <a:lnTo>
                  <a:pt x="0" y="1282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0724" y="973079"/>
            <a:ext cx="1766622" cy="10302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1195" y="1877561"/>
            <a:ext cx="1527181" cy="1784251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594022" y="1914920"/>
            <a:ext cx="3432108" cy="4006057"/>
            <a:chOff x="5188044" y="2872379"/>
            <a:chExt cx="6864216" cy="6009086"/>
          </a:xfrm>
        </p:grpSpPr>
        <p:grpSp>
          <p:nvGrpSpPr>
            <p:cNvPr id="5" name="Group 5"/>
            <p:cNvGrpSpPr/>
            <p:nvPr/>
          </p:nvGrpSpPr>
          <p:grpSpPr>
            <a:xfrm rot="-1360454">
              <a:off x="5188044" y="3322799"/>
              <a:ext cx="2157583" cy="2536954"/>
              <a:chOff x="0" y="0"/>
              <a:chExt cx="648084" cy="76203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48084" cy="762037"/>
              </a:xfrm>
              <a:custGeom>
                <a:avLst/>
                <a:gdLst/>
                <a:ahLst/>
                <a:cxnLst/>
                <a:rect l="l" t="t" r="r" b="b"/>
                <a:pathLst>
                  <a:path w="648084" h="762037">
                    <a:moveTo>
                      <a:pt x="43059" y="0"/>
                    </a:moveTo>
                    <a:lnTo>
                      <a:pt x="605025" y="0"/>
                    </a:lnTo>
                    <a:cubicBezTo>
                      <a:pt x="616445" y="0"/>
                      <a:pt x="627397" y="4537"/>
                      <a:pt x="635472" y="12612"/>
                    </a:cubicBezTo>
                    <a:cubicBezTo>
                      <a:pt x="643547" y="20687"/>
                      <a:pt x="648084" y="31639"/>
                      <a:pt x="648084" y="43059"/>
                    </a:cubicBezTo>
                    <a:lnTo>
                      <a:pt x="648084" y="718978"/>
                    </a:lnTo>
                    <a:cubicBezTo>
                      <a:pt x="648084" y="742759"/>
                      <a:pt x="628806" y="762037"/>
                      <a:pt x="605025" y="762037"/>
                    </a:cubicBezTo>
                    <a:lnTo>
                      <a:pt x="43059" y="762037"/>
                    </a:lnTo>
                    <a:cubicBezTo>
                      <a:pt x="19278" y="762037"/>
                      <a:pt x="0" y="742759"/>
                      <a:pt x="0" y="718978"/>
                    </a:cubicBezTo>
                    <a:lnTo>
                      <a:pt x="0" y="43059"/>
                    </a:lnTo>
                    <a:cubicBezTo>
                      <a:pt x="0" y="19278"/>
                      <a:pt x="19278" y="0"/>
                      <a:pt x="43059" y="0"/>
                    </a:cubicBezTo>
                    <a:close/>
                  </a:path>
                </a:pathLst>
              </a:custGeom>
              <a:solidFill>
                <a:srgbClr val="F58371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0"/>
                <a:ext cx="648084" cy="76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1095625">
              <a:off x="9894677" y="2872379"/>
              <a:ext cx="2157583" cy="2536954"/>
              <a:chOff x="0" y="0"/>
              <a:chExt cx="648084" cy="76203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48084" cy="762037"/>
              </a:xfrm>
              <a:custGeom>
                <a:avLst/>
                <a:gdLst/>
                <a:ahLst/>
                <a:cxnLst/>
                <a:rect l="l" t="t" r="r" b="b"/>
                <a:pathLst>
                  <a:path w="648084" h="762037">
                    <a:moveTo>
                      <a:pt x="43059" y="0"/>
                    </a:moveTo>
                    <a:lnTo>
                      <a:pt x="605025" y="0"/>
                    </a:lnTo>
                    <a:cubicBezTo>
                      <a:pt x="616445" y="0"/>
                      <a:pt x="627397" y="4537"/>
                      <a:pt x="635472" y="12612"/>
                    </a:cubicBezTo>
                    <a:cubicBezTo>
                      <a:pt x="643547" y="20687"/>
                      <a:pt x="648084" y="31639"/>
                      <a:pt x="648084" y="43059"/>
                    </a:cubicBezTo>
                    <a:lnTo>
                      <a:pt x="648084" y="718978"/>
                    </a:lnTo>
                    <a:cubicBezTo>
                      <a:pt x="648084" y="742759"/>
                      <a:pt x="628806" y="762037"/>
                      <a:pt x="605025" y="762037"/>
                    </a:cubicBezTo>
                    <a:lnTo>
                      <a:pt x="43059" y="762037"/>
                    </a:lnTo>
                    <a:cubicBezTo>
                      <a:pt x="19278" y="762037"/>
                      <a:pt x="0" y="742759"/>
                      <a:pt x="0" y="718978"/>
                    </a:cubicBezTo>
                    <a:lnTo>
                      <a:pt x="0" y="43059"/>
                    </a:lnTo>
                    <a:cubicBezTo>
                      <a:pt x="0" y="19278"/>
                      <a:pt x="19278" y="0"/>
                      <a:pt x="43059" y="0"/>
                    </a:cubicBezTo>
                    <a:close/>
                  </a:path>
                </a:pathLst>
              </a:custGeom>
              <a:solidFill>
                <a:srgbClr val="F58371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0"/>
                <a:ext cx="648084" cy="76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 rot="-220323">
              <a:off x="6676162" y="4560749"/>
              <a:ext cx="4889071" cy="4320716"/>
            </a:xfrm>
            <a:custGeom>
              <a:avLst/>
              <a:gdLst/>
              <a:ahLst/>
              <a:cxnLst/>
              <a:rect l="l" t="t" r="r" b="b"/>
              <a:pathLst>
                <a:path w="4889071" h="4320716">
                  <a:moveTo>
                    <a:pt x="0" y="0"/>
                  </a:moveTo>
                  <a:lnTo>
                    <a:pt x="4889071" y="0"/>
                  </a:lnTo>
                  <a:lnTo>
                    <a:pt x="4889071" y="4320716"/>
                  </a:lnTo>
                  <a:lnTo>
                    <a:pt x="0" y="4320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4" name="Group 49"/>
            <p:cNvGrpSpPr/>
            <p:nvPr/>
          </p:nvGrpSpPr>
          <p:grpSpPr>
            <a:xfrm rot="1020946">
              <a:off x="10154632" y="3273259"/>
              <a:ext cx="1495014" cy="1625903"/>
              <a:chOff x="-1" y="-233"/>
              <a:chExt cx="1993352" cy="2167870"/>
            </a:xfrm>
          </p:grpSpPr>
          <p:sp>
            <p:nvSpPr>
              <p:cNvPr id="25" name="TextBox 50"/>
              <p:cNvSpPr txBox="1"/>
              <p:nvPr/>
            </p:nvSpPr>
            <p:spPr>
              <a:xfrm>
                <a:off x="1" y="-233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latin typeface="Calibri (MS) Bold"/>
                  </a:rPr>
                  <a:t>16</a:t>
                </a:r>
              </a:p>
            </p:txBody>
          </p:sp>
          <p:sp>
            <p:nvSpPr>
              <p:cNvPr id="26" name="TextBox 51"/>
              <p:cNvSpPr txBox="1"/>
              <p:nvPr/>
            </p:nvSpPr>
            <p:spPr>
              <a:xfrm>
                <a:off x="-1" y="1346899"/>
                <a:ext cx="1993351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latin typeface="Calibri (MS) Bold"/>
                  </a:rPr>
                  <a:t>24</a:t>
                </a:r>
              </a:p>
            </p:txBody>
          </p:sp>
          <p:sp>
            <p:nvSpPr>
              <p:cNvPr id="27" name="AutoShape 52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29" name="Group 49"/>
            <p:cNvGrpSpPr/>
            <p:nvPr/>
          </p:nvGrpSpPr>
          <p:grpSpPr>
            <a:xfrm rot="20424228">
              <a:off x="5507778" y="3778324"/>
              <a:ext cx="1495013" cy="1625902"/>
              <a:chOff x="1" y="-232"/>
              <a:chExt cx="1993351" cy="2167869"/>
            </a:xfrm>
          </p:grpSpPr>
          <p:sp>
            <p:nvSpPr>
              <p:cNvPr id="30" name="TextBox 50"/>
              <p:cNvSpPr txBox="1"/>
              <p:nvPr/>
            </p:nvSpPr>
            <p:spPr>
              <a:xfrm>
                <a:off x="1" y="-232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latin typeface="Calibri (MS) Bold"/>
                  </a:rPr>
                  <a:t>15</a:t>
                </a:r>
              </a:p>
            </p:txBody>
          </p:sp>
          <p:sp>
            <p:nvSpPr>
              <p:cNvPr id="31" name="TextBox 51"/>
              <p:cNvSpPr txBox="1"/>
              <p:nvPr/>
            </p:nvSpPr>
            <p:spPr>
              <a:xfrm>
                <a:off x="1" y="1346899"/>
                <a:ext cx="1993351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latin typeface="Calibri (MS) Bold"/>
                  </a:rPr>
                  <a:t>9</a:t>
                </a:r>
              </a:p>
            </p:txBody>
          </p:sp>
          <p:sp>
            <p:nvSpPr>
              <p:cNvPr id="32" name="AutoShape 52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122917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8068" y="1046745"/>
            <a:ext cx="2609560" cy="718057"/>
            <a:chOff x="0" y="0"/>
            <a:chExt cx="1641852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1852" cy="460864"/>
            </a:xfrm>
            <a:custGeom>
              <a:avLst/>
              <a:gdLst/>
              <a:ahLst/>
              <a:cxnLst/>
              <a:rect l="l" t="t" r="r" b="b"/>
              <a:pathLst>
                <a:path w="1641852" h="460864">
                  <a:moveTo>
                    <a:pt x="46405" y="0"/>
                  </a:moveTo>
                  <a:lnTo>
                    <a:pt x="1595447" y="0"/>
                  </a:lnTo>
                  <a:cubicBezTo>
                    <a:pt x="1621076" y="0"/>
                    <a:pt x="1641852" y="20776"/>
                    <a:pt x="1641852" y="46405"/>
                  </a:cubicBezTo>
                  <a:lnTo>
                    <a:pt x="1641852" y="414459"/>
                  </a:lnTo>
                  <a:cubicBezTo>
                    <a:pt x="1641852" y="426766"/>
                    <a:pt x="1636963" y="438570"/>
                    <a:pt x="1628260" y="447272"/>
                  </a:cubicBezTo>
                  <a:cubicBezTo>
                    <a:pt x="1619558" y="455975"/>
                    <a:pt x="1607754" y="460864"/>
                    <a:pt x="1595447" y="460864"/>
                  </a:cubicBezTo>
                  <a:lnTo>
                    <a:pt x="46405" y="460864"/>
                  </a:lnTo>
                  <a:cubicBezTo>
                    <a:pt x="34098" y="460864"/>
                    <a:pt x="22294" y="455975"/>
                    <a:pt x="13592" y="447272"/>
                  </a:cubicBezTo>
                  <a:cubicBezTo>
                    <a:pt x="4889" y="438570"/>
                    <a:pt x="0" y="426766"/>
                    <a:pt x="0" y="414459"/>
                  </a:cubicBezTo>
                  <a:lnTo>
                    <a:pt x="0" y="46405"/>
                  </a:lnTo>
                  <a:cubicBezTo>
                    <a:pt x="0" y="34098"/>
                    <a:pt x="4889" y="22294"/>
                    <a:pt x="13592" y="13592"/>
                  </a:cubicBezTo>
                  <a:cubicBezTo>
                    <a:pt x="22294" y="4889"/>
                    <a:pt x="34098" y="0"/>
                    <a:pt x="46405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64185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85056">
            <a:off x="954213" y="5238582"/>
            <a:ext cx="404964" cy="533079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7770262" y="1856871"/>
            <a:ext cx="493109" cy="649111"/>
          </a:xfrm>
          <a:custGeom>
            <a:avLst/>
            <a:gdLst/>
            <a:ahLst/>
            <a:cxnLst/>
            <a:rect l="l" t="t" r="r" b="b"/>
            <a:pathLst>
              <a:path w="986218" h="973667">
                <a:moveTo>
                  <a:pt x="0" y="0"/>
                </a:moveTo>
                <a:lnTo>
                  <a:pt x="986218" y="0"/>
                </a:lnTo>
                <a:lnTo>
                  <a:pt x="986218" y="973666"/>
                </a:lnTo>
                <a:lnTo>
                  <a:pt x="0" y="97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94438">
            <a:off x="-798183" y="1773752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802077">
            <a:off x="7886140" y="5290119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016816" y="2671082"/>
            <a:ext cx="1694835" cy="1488885"/>
          </a:xfrm>
          <a:custGeom>
            <a:avLst/>
            <a:gdLst/>
            <a:ahLst/>
            <a:cxnLst/>
            <a:rect l="l" t="t" r="r" b="b"/>
            <a:pathLst>
              <a:path w="3389670" h="2233327">
                <a:moveTo>
                  <a:pt x="0" y="0"/>
                </a:moveTo>
                <a:lnTo>
                  <a:pt x="3389669" y="0"/>
                </a:lnTo>
                <a:lnTo>
                  <a:pt x="3389669" y="2233327"/>
                </a:lnTo>
                <a:lnTo>
                  <a:pt x="0" y="2233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2193870" y="5631309"/>
            <a:ext cx="748950" cy="855164"/>
          </a:xfrm>
          <a:custGeom>
            <a:avLst/>
            <a:gdLst/>
            <a:ahLst/>
            <a:cxnLst/>
            <a:rect l="l" t="t" r="r" b="b"/>
            <a:pathLst>
              <a:path w="1497899" h="1282746">
                <a:moveTo>
                  <a:pt x="0" y="0"/>
                </a:moveTo>
                <a:lnTo>
                  <a:pt x="1497899" y="0"/>
                </a:lnTo>
                <a:lnTo>
                  <a:pt x="1497899" y="1282746"/>
                </a:lnTo>
                <a:lnTo>
                  <a:pt x="0" y="1282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8" name="Group 27"/>
          <p:cNvGrpSpPr/>
          <p:nvPr/>
        </p:nvGrpSpPr>
        <p:grpSpPr>
          <a:xfrm>
            <a:off x="2848361" y="1885800"/>
            <a:ext cx="3516940" cy="4173091"/>
            <a:chOff x="5696721" y="2828700"/>
            <a:chExt cx="7033880" cy="6259636"/>
          </a:xfrm>
        </p:grpSpPr>
        <p:grpSp>
          <p:nvGrpSpPr>
            <p:cNvPr id="5" name="Group 5"/>
            <p:cNvGrpSpPr/>
            <p:nvPr/>
          </p:nvGrpSpPr>
          <p:grpSpPr>
            <a:xfrm rot="-1360454">
              <a:off x="5696721" y="2828700"/>
              <a:ext cx="2157583" cy="2536954"/>
              <a:chOff x="0" y="0"/>
              <a:chExt cx="648084" cy="76203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48084" cy="762037"/>
              </a:xfrm>
              <a:custGeom>
                <a:avLst/>
                <a:gdLst/>
                <a:ahLst/>
                <a:cxnLst/>
                <a:rect l="l" t="t" r="r" b="b"/>
                <a:pathLst>
                  <a:path w="648084" h="762037">
                    <a:moveTo>
                      <a:pt x="43059" y="0"/>
                    </a:moveTo>
                    <a:lnTo>
                      <a:pt x="605025" y="0"/>
                    </a:lnTo>
                    <a:cubicBezTo>
                      <a:pt x="616445" y="0"/>
                      <a:pt x="627397" y="4537"/>
                      <a:pt x="635472" y="12612"/>
                    </a:cubicBezTo>
                    <a:cubicBezTo>
                      <a:pt x="643547" y="20687"/>
                      <a:pt x="648084" y="31639"/>
                      <a:pt x="648084" y="43059"/>
                    </a:cubicBezTo>
                    <a:lnTo>
                      <a:pt x="648084" y="718978"/>
                    </a:lnTo>
                    <a:cubicBezTo>
                      <a:pt x="648084" y="742759"/>
                      <a:pt x="628806" y="762037"/>
                      <a:pt x="605025" y="762037"/>
                    </a:cubicBezTo>
                    <a:lnTo>
                      <a:pt x="43059" y="762037"/>
                    </a:lnTo>
                    <a:cubicBezTo>
                      <a:pt x="19278" y="762037"/>
                      <a:pt x="0" y="742759"/>
                      <a:pt x="0" y="718978"/>
                    </a:cubicBezTo>
                    <a:lnTo>
                      <a:pt x="0" y="43059"/>
                    </a:lnTo>
                    <a:cubicBezTo>
                      <a:pt x="0" y="19278"/>
                      <a:pt x="19278" y="0"/>
                      <a:pt x="43059" y="0"/>
                    </a:cubicBezTo>
                    <a:close/>
                  </a:path>
                </a:pathLst>
              </a:custGeom>
              <a:solidFill>
                <a:srgbClr val="94D2A5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0"/>
                <a:ext cx="648084" cy="76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1095625">
              <a:off x="10573018" y="4674631"/>
              <a:ext cx="2157583" cy="2536954"/>
              <a:chOff x="0" y="0"/>
              <a:chExt cx="648084" cy="76203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48084" cy="762037"/>
              </a:xfrm>
              <a:custGeom>
                <a:avLst/>
                <a:gdLst/>
                <a:ahLst/>
                <a:cxnLst/>
                <a:rect l="l" t="t" r="r" b="b"/>
                <a:pathLst>
                  <a:path w="648084" h="762037">
                    <a:moveTo>
                      <a:pt x="43059" y="0"/>
                    </a:moveTo>
                    <a:lnTo>
                      <a:pt x="605025" y="0"/>
                    </a:lnTo>
                    <a:cubicBezTo>
                      <a:pt x="616445" y="0"/>
                      <a:pt x="627397" y="4537"/>
                      <a:pt x="635472" y="12612"/>
                    </a:cubicBezTo>
                    <a:cubicBezTo>
                      <a:pt x="643547" y="20687"/>
                      <a:pt x="648084" y="31639"/>
                      <a:pt x="648084" y="43059"/>
                    </a:cubicBezTo>
                    <a:lnTo>
                      <a:pt x="648084" y="718978"/>
                    </a:lnTo>
                    <a:cubicBezTo>
                      <a:pt x="648084" y="742759"/>
                      <a:pt x="628806" y="762037"/>
                      <a:pt x="605025" y="762037"/>
                    </a:cubicBezTo>
                    <a:lnTo>
                      <a:pt x="43059" y="762037"/>
                    </a:lnTo>
                    <a:cubicBezTo>
                      <a:pt x="19278" y="762037"/>
                      <a:pt x="0" y="742759"/>
                      <a:pt x="0" y="718978"/>
                    </a:cubicBezTo>
                    <a:lnTo>
                      <a:pt x="0" y="43059"/>
                    </a:lnTo>
                    <a:cubicBezTo>
                      <a:pt x="0" y="19278"/>
                      <a:pt x="19278" y="0"/>
                      <a:pt x="43059" y="0"/>
                    </a:cubicBezTo>
                    <a:close/>
                  </a:path>
                </a:pathLst>
              </a:custGeom>
              <a:solidFill>
                <a:srgbClr val="94D2A5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0"/>
                <a:ext cx="648084" cy="76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7347336" y="4292004"/>
              <a:ext cx="3831070" cy="4796332"/>
            </a:xfrm>
            <a:custGeom>
              <a:avLst/>
              <a:gdLst/>
              <a:ahLst/>
              <a:cxnLst/>
              <a:rect l="l" t="t" r="r" b="b"/>
              <a:pathLst>
                <a:path w="3831070" h="4796332">
                  <a:moveTo>
                    <a:pt x="0" y="0"/>
                  </a:moveTo>
                  <a:lnTo>
                    <a:pt x="3831070" y="0"/>
                  </a:lnTo>
                  <a:lnTo>
                    <a:pt x="3831070" y="4796332"/>
                  </a:lnTo>
                  <a:lnTo>
                    <a:pt x="0" y="4796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3" name="Group 53"/>
            <p:cNvGrpSpPr/>
            <p:nvPr/>
          </p:nvGrpSpPr>
          <p:grpSpPr>
            <a:xfrm rot="20426007">
              <a:off x="6043940" y="3288523"/>
              <a:ext cx="1495013" cy="1625902"/>
              <a:chOff x="0" y="50534"/>
              <a:chExt cx="1993351" cy="2167869"/>
            </a:xfrm>
          </p:grpSpPr>
          <p:sp>
            <p:nvSpPr>
              <p:cNvPr id="24" name="TextBox 54"/>
              <p:cNvSpPr txBox="1"/>
              <p:nvPr/>
            </p:nvSpPr>
            <p:spPr>
              <a:xfrm>
                <a:off x="1" y="50534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E63747"/>
                    </a:solidFill>
                    <a:latin typeface="Calibri (MS) Bold"/>
                  </a:rPr>
                  <a:t>49</a:t>
                </a:r>
              </a:p>
            </p:txBody>
          </p:sp>
          <p:sp>
            <p:nvSpPr>
              <p:cNvPr id="25" name="TextBox 55"/>
              <p:cNvSpPr txBox="1"/>
              <p:nvPr/>
            </p:nvSpPr>
            <p:spPr>
              <a:xfrm>
                <a:off x="0" y="1397665"/>
                <a:ext cx="1993351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E63747"/>
                    </a:solidFill>
                    <a:latin typeface="Calibri (MS) Bold"/>
                  </a:rPr>
                  <a:t>21</a:t>
                </a:r>
              </a:p>
            </p:txBody>
          </p:sp>
          <p:sp>
            <p:nvSpPr>
              <p:cNvPr id="26" name="AutoShape 56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E63747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5617" y="992573"/>
            <a:ext cx="2264861" cy="894157"/>
          </a:xfrm>
          <a:prstGeom prst="rect">
            <a:avLst/>
          </a:prstGeom>
        </p:spPr>
      </p:pic>
      <p:grpSp>
        <p:nvGrpSpPr>
          <p:cNvPr id="29" name="Group 49"/>
          <p:cNvGrpSpPr/>
          <p:nvPr/>
        </p:nvGrpSpPr>
        <p:grpSpPr>
          <a:xfrm rot="1020946">
            <a:off x="5428307" y="3277357"/>
            <a:ext cx="747506" cy="1083935"/>
            <a:chOff x="-1" y="-233"/>
            <a:chExt cx="1993352" cy="2167870"/>
          </a:xfrm>
        </p:grpSpPr>
        <p:sp>
          <p:nvSpPr>
            <p:cNvPr id="30" name="TextBox 50"/>
            <p:cNvSpPr txBox="1"/>
            <p:nvPr/>
          </p:nvSpPr>
          <p:spPr>
            <a:xfrm>
              <a:off x="1" y="-233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 dirty="0">
                  <a:latin typeface="Calibri (MS) Bold"/>
                </a:rPr>
                <a:t>7</a:t>
              </a:r>
            </a:p>
          </p:txBody>
        </p:sp>
        <p:sp>
          <p:nvSpPr>
            <p:cNvPr id="31" name="TextBox 51"/>
            <p:cNvSpPr txBox="1"/>
            <p:nvPr/>
          </p:nvSpPr>
          <p:spPr>
            <a:xfrm>
              <a:off x="-1" y="1346899"/>
              <a:ext cx="1993351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 dirty="0">
                  <a:latin typeface="Calibri (MS) Bold"/>
                </a:rPr>
                <a:t>3</a:t>
              </a:r>
            </a:p>
          </p:txBody>
        </p:sp>
        <p:sp>
          <p:nvSpPr>
            <p:cNvPr id="32" name="AutoShape 52"/>
            <p:cNvSpPr/>
            <p:nvPr/>
          </p:nvSpPr>
          <p:spPr>
            <a:xfrm>
              <a:off x="299575" y="1178964"/>
              <a:ext cx="1394201" cy="0"/>
            </a:xfrm>
            <a:prstGeom prst="line">
              <a:avLst/>
            </a:prstGeom>
            <a:ln w="88900" cap="flat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3297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8068" y="1046745"/>
            <a:ext cx="1918586" cy="718057"/>
            <a:chOff x="0" y="0"/>
            <a:chExt cx="1641852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1852" cy="460864"/>
            </a:xfrm>
            <a:custGeom>
              <a:avLst/>
              <a:gdLst/>
              <a:ahLst/>
              <a:cxnLst/>
              <a:rect l="l" t="t" r="r" b="b"/>
              <a:pathLst>
                <a:path w="1641852" h="460864">
                  <a:moveTo>
                    <a:pt x="46405" y="0"/>
                  </a:moveTo>
                  <a:lnTo>
                    <a:pt x="1595447" y="0"/>
                  </a:lnTo>
                  <a:cubicBezTo>
                    <a:pt x="1621076" y="0"/>
                    <a:pt x="1641852" y="20776"/>
                    <a:pt x="1641852" y="46405"/>
                  </a:cubicBezTo>
                  <a:lnTo>
                    <a:pt x="1641852" y="414459"/>
                  </a:lnTo>
                  <a:cubicBezTo>
                    <a:pt x="1641852" y="426766"/>
                    <a:pt x="1636963" y="438570"/>
                    <a:pt x="1628260" y="447272"/>
                  </a:cubicBezTo>
                  <a:cubicBezTo>
                    <a:pt x="1619558" y="455975"/>
                    <a:pt x="1607754" y="460864"/>
                    <a:pt x="1595447" y="460864"/>
                  </a:cubicBezTo>
                  <a:lnTo>
                    <a:pt x="46405" y="460864"/>
                  </a:lnTo>
                  <a:cubicBezTo>
                    <a:pt x="34098" y="460864"/>
                    <a:pt x="22294" y="455975"/>
                    <a:pt x="13592" y="447272"/>
                  </a:cubicBezTo>
                  <a:cubicBezTo>
                    <a:pt x="4889" y="438570"/>
                    <a:pt x="0" y="426766"/>
                    <a:pt x="0" y="414459"/>
                  </a:cubicBezTo>
                  <a:lnTo>
                    <a:pt x="0" y="46405"/>
                  </a:lnTo>
                  <a:cubicBezTo>
                    <a:pt x="0" y="34098"/>
                    <a:pt x="4889" y="22294"/>
                    <a:pt x="13592" y="13592"/>
                  </a:cubicBezTo>
                  <a:cubicBezTo>
                    <a:pt x="22294" y="4889"/>
                    <a:pt x="34098" y="0"/>
                    <a:pt x="46405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64185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31245" y="1046745"/>
            <a:ext cx="1473747" cy="718057"/>
            <a:chOff x="0" y="0"/>
            <a:chExt cx="1261176" cy="46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1176" cy="460864"/>
            </a:xfrm>
            <a:custGeom>
              <a:avLst/>
              <a:gdLst/>
              <a:ahLst/>
              <a:cxnLst/>
              <a:rect l="l" t="t" r="r" b="b"/>
              <a:pathLst>
                <a:path w="1261176" h="460864">
                  <a:moveTo>
                    <a:pt x="60412" y="0"/>
                  </a:moveTo>
                  <a:lnTo>
                    <a:pt x="1200764" y="0"/>
                  </a:lnTo>
                  <a:cubicBezTo>
                    <a:pt x="1216786" y="0"/>
                    <a:pt x="1232152" y="6365"/>
                    <a:pt x="1243482" y="17694"/>
                  </a:cubicBezTo>
                  <a:cubicBezTo>
                    <a:pt x="1254811" y="29024"/>
                    <a:pt x="1261176" y="44390"/>
                    <a:pt x="1261176" y="60412"/>
                  </a:cubicBezTo>
                  <a:lnTo>
                    <a:pt x="1261176" y="400452"/>
                  </a:lnTo>
                  <a:cubicBezTo>
                    <a:pt x="1261176" y="416474"/>
                    <a:pt x="1254811" y="431840"/>
                    <a:pt x="1243482" y="443170"/>
                  </a:cubicBezTo>
                  <a:cubicBezTo>
                    <a:pt x="1232152" y="454499"/>
                    <a:pt x="1216786" y="460864"/>
                    <a:pt x="1200764" y="460864"/>
                  </a:cubicBezTo>
                  <a:lnTo>
                    <a:pt x="60412" y="460864"/>
                  </a:lnTo>
                  <a:cubicBezTo>
                    <a:pt x="44390" y="460864"/>
                    <a:pt x="29024" y="454499"/>
                    <a:pt x="17694" y="443170"/>
                  </a:cubicBezTo>
                  <a:cubicBezTo>
                    <a:pt x="6365" y="431840"/>
                    <a:pt x="0" y="416474"/>
                    <a:pt x="0" y="400452"/>
                  </a:cubicBezTo>
                  <a:lnTo>
                    <a:pt x="0" y="60412"/>
                  </a:lnTo>
                  <a:cubicBezTo>
                    <a:pt x="0" y="44390"/>
                    <a:pt x="6365" y="29024"/>
                    <a:pt x="17694" y="17694"/>
                  </a:cubicBezTo>
                  <a:cubicBezTo>
                    <a:pt x="29024" y="6365"/>
                    <a:pt x="44390" y="0"/>
                    <a:pt x="60412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261176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-376284" y="2386558"/>
            <a:ext cx="2373645" cy="2804857"/>
          </a:xfrm>
          <a:custGeom>
            <a:avLst/>
            <a:gdLst/>
            <a:ahLst/>
            <a:cxnLst/>
            <a:rect l="l" t="t" r="r" b="b"/>
            <a:pathLst>
              <a:path w="4747289" h="4207285">
                <a:moveTo>
                  <a:pt x="4747288" y="0"/>
                </a:moveTo>
                <a:lnTo>
                  <a:pt x="0" y="0"/>
                </a:lnTo>
                <a:lnTo>
                  <a:pt x="0" y="4207285"/>
                </a:lnTo>
                <a:lnTo>
                  <a:pt x="4747288" y="4207285"/>
                </a:lnTo>
                <a:lnTo>
                  <a:pt x="474728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68897" y="2805574"/>
            <a:ext cx="2432527" cy="3991838"/>
          </a:xfrm>
          <a:custGeom>
            <a:avLst/>
            <a:gdLst/>
            <a:ahLst/>
            <a:cxnLst/>
            <a:rect l="l" t="t" r="r" b="b"/>
            <a:pathLst>
              <a:path w="4865053" h="5987757">
                <a:moveTo>
                  <a:pt x="0" y="0"/>
                </a:moveTo>
                <a:lnTo>
                  <a:pt x="4865053" y="0"/>
                </a:lnTo>
                <a:lnTo>
                  <a:pt x="4865053" y="5987757"/>
                </a:lnTo>
                <a:lnTo>
                  <a:pt x="0" y="5987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5056">
            <a:off x="7786896" y="3828251"/>
            <a:ext cx="655224" cy="862513"/>
          </a:xfrm>
          <a:custGeom>
            <a:avLst/>
            <a:gdLst/>
            <a:ahLst/>
            <a:cxnLst/>
            <a:rect l="l" t="t" r="r" b="b"/>
            <a:pathLst>
              <a:path w="1310448" h="1293770">
                <a:moveTo>
                  <a:pt x="0" y="0"/>
                </a:moveTo>
                <a:lnTo>
                  <a:pt x="1310448" y="0"/>
                </a:lnTo>
                <a:lnTo>
                  <a:pt x="1310448" y="1293769"/>
                </a:lnTo>
                <a:lnTo>
                  <a:pt x="0" y="1293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3142390" y="1897489"/>
            <a:ext cx="759033" cy="999163"/>
          </a:xfrm>
          <a:custGeom>
            <a:avLst/>
            <a:gdLst/>
            <a:ahLst/>
            <a:cxnLst/>
            <a:rect l="l" t="t" r="r" b="b"/>
            <a:pathLst>
              <a:path w="1518065" h="1498744">
                <a:moveTo>
                  <a:pt x="0" y="0"/>
                </a:moveTo>
                <a:lnTo>
                  <a:pt x="1518065" y="0"/>
                </a:lnTo>
                <a:lnTo>
                  <a:pt x="1518065" y="1498744"/>
                </a:lnTo>
                <a:lnTo>
                  <a:pt x="0" y="1498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4019498" y="685800"/>
            <a:ext cx="1105004" cy="1261713"/>
          </a:xfrm>
          <a:custGeom>
            <a:avLst/>
            <a:gdLst/>
            <a:ahLst/>
            <a:cxnLst/>
            <a:rect l="l" t="t" r="r" b="b"/>
            <a:pathLst>
              <a:path w="2210007" h="1892570">
                <a:moveTo>
                  <a:pt x="0" y="0"/>
                </a:moveTo>
                <a:lnTo>
                  <a:pt x="2210008" y="0"/>
                </a:lnTo>
                <a:lnTo>
                  <a:pt x="2210008" y="1892570"/>
                </a:lnTo>
                <a:lnTo>
                  <a:pt x="0" y="18925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1938397">
            <a:off x="6588476" y="5520285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-1848275">
            <a:off x="-274778" y="5703901"/>
            <a:ext cx="1156779" cy="953466"/>
          </a:xfrm>
          <a:custGeom>
            <a:avLst/>
            <a:gdLst/>
            <a:ahLst/>
            <a:cxnLst/>
            <a:rect l="l" t="t" r="r" b="b"/>
            <a:pathLst>
              <a:path w="2313558" h="1430199">
                <a:moveTo>
                  <a:pt x="0" y="0"/>
                </a:moveTo>
                <a:lnTo>
                  <a:pt x="2313558" y="0"/>
                </a:lnTo>
                <a:lnTo>
                  <a:pt x="2313558" y="1430199"/>
                </a:lnTo>
                <a:lnTo>
                  <a:pt x="0" y="1430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8143789" y="1135122"/>
            <a:ext cx="1426511" cy="1175791"/>
          </a:xfrm>
          <a:custGeom>
            <a:avLst/>
            <a:gdLst/>
            <a:ahLst/>
            <a:cxnLst/>
            <a:rect l="l" t="t" r="r" b="b"/>
            <a:pathLst>
              <a:path w="2853021" h="1763686">
                <a:moveTo>
                  <a:pt x="2853021" y="0"/>
                </a:moveTo>
                <a:lnTo>
                  <a:pt x="0" y="0"/>
                </a:lnTo>
                <a:lnTo>
                  <a:pt x="0" y="1763685"/>
                </a:lnTo>
                <a:lnTo>
                  <a:pt x="2853021" y="1763685"/>
                </a:lnTo>
                <a:lnTo>
                  <a:pt x="285302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92801" y="939800"/>
            <a:ext cx="5877054" cy="6486706"/>
          </a:xfrm>
          <a:prstGeom prst="rect">
            <a:avLst/>
          </a:prstGeom>
        </p:spPr>
      </p:pic>
      <p:sp>
        <p:nvSpPr>
          <p:cNvPr id="23" name="TextBox 8"/>
          <p:cNvSpPr txBox="1"/>
          <p:nvPr/>
        </p:nvSpPr>
        <p:spPr>
          <a:xfrm>
            <a:off x="3427275" y="1498019"/>
            <a:ext cx="4771678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3000" dirty="0" err="1">
                <a:solidFill>
                  <a:srgbClr val="1B1B1B"/>
                </a:solidFill>
                <a:latin typeface="#9Slide07 IcielCrocante" panose="02000000000000000000" pitchFamily="2" charset="0"/>
              </a:rPr>
              <a:t>Luyện</a:t>
            </a:r>
            <a:r>
              <a:rPr lang="en-US" sz="13000" dirty="0">
                <a:solidFill>
                  <a:srgbClr val="1B1B1B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13000" dirty="0" err="1">
                <a:solidFill>
                  <a:srgbClr val="1B1B1B"/>
                </a:solidFill>
                <a:latin typeface="#9Slide07 IcielCrocante" panose="02000000000000000000" pitchFamily="2" charset="0"/>
              </a:rPr>
              <a:t>tập</a:t>
            </a:r>
            <a:endParaRPr lang="en-US" sz="13000" dirty="0">
              <a:solidFill>
                <a:srgbClr val="1B1B1B"/>
              </a:solidFill>
              <a:latin typeface="#9Slide07 Iciel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22666" y="-1179919"/>
            <a:ext cx="4389120" cy="54864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81994" y="3429000"/>
            <a:ext cx="4389120" cy="54864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67447" y="685800"/>
            <a:ext cx="8009108" cy="54864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820286" y="1239082"/>
            <a:ext cx="2915947" cy="6134798"/>
          </a:xfrm>
          <a:custGeom>
            <a:avLst/>
            <a:gdLst/>
            <a:ahLst/>
            <a:cxnLst/>
            <a:rect l="l" t="t" r="r" b="b"/>
            <a:pathLst>
              <a:path w="5831893" h="9202197">
                <a:moveTo>
                  <a:pt x="0" y="0"/>
                </a:moveTo>
                <a:lnTo>
                  <a:pt x="5831893" y="0"/>
                </a:lnTo>
                <a:lnTo>
                  <a:pt x="5831893" y="9202197"/>
                </a:lnTo>
                <a:lnTo>
                  <a:pt x="0" y="92021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530822" y="2137658"/>
            <a:ext cx="2289465" cy="4337647"/>
          </a:xfrm>
          <a:custGeom>
            <a:avLst/>
            <a:gdLst/>
            <a:ahLst/>
            <a:cxnLst/>
            <a:rect l="l" t="t" r="r" b="b"/>
            <a:pathLst>
              <a:path w="4578929" h="6506471">
                <a:moveTo>
                  <a:pt x="0" y="0"/>
                </a:moveTo>
                <a:lnTo>
                  <a:pt x="4578929" y="0"/>
                </a:lnTo>
                <a:lnTo>
                  <a:pt x="4578929" y="6506471"/>
                </a:lnTo>
                <a:lnTo>
                  <a:pt x="0" y="65064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85056">
            <a:off x="770791" y="5501842"/>
            <a:ext cx="404964" cy="533079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3875580" y="2537230"/>
            <a:ext cx="371531" cy="489069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894438">
            <a:off x="2777168" y="-410864"/>
            <a:ext cx="1596365" cy="20574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9" y="0"/>
                </a:lnTo>
                <a:lnTo>
                  <a:pt x="2394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704" y="1041400"/>
            <a:ext cx="5349704" cy="5925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8628" y="626069"/>
            <a:ext cx="1850297" cy="17314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19" y="570405"/>
            <a:ext cx="1158341" cy="15444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5" y="5214790"/>
            <a:ext cx="721821" cy="9923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20834" y="4055397"/>
            <a:ext cx="1435733" cy="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4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48275">
            <a:off x="-245710" y="508648"/>
            <a:ext cx="1520121" cy="1252948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0" y="0"/>
                </a:lnTo>
                <a:lnTo>
                  <a:pt x="3040240" y="1879422"/>
                </a:lnTo>
                <a:lnTo>
                  <a:pt x="0" y="18794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02952" y="978807"/>
            <a:ext cx="3176588" cy="853932"/>
            <a:chOff x="0" y="0"/>
            <a:chExt cx="1673264" cy="3373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73264" cy="337356"/>
            </a:xfrm>
            <a:custGeom>
              <a:avLst/>
              <a:gdLst/>
              <a:ahLst/>
              <a:cxnLst/>
              <a:rect l="l" t="t" r="r" b="b"/>
              <a:pathLst>
                <a:path w="1673264" h="337356">
                  <a:moveTo>
                    <a:pt x="31683" y="0"/>
                  </a:moveTo>
                  <a:lnTo>
                    <a:pt x="1641581" y="0"/>
                  </a:lnTo>
                  <a:cubicBezTo>
                    <a:pt x="1659079" y="0"/>
                    <a:pt x="1673264" y="14185"/>
                    <a:pt x="1673264" y="31683"/>
                  </a:cubicBezTo>
                  <a:lnTo>
                    <a:pt x="1673264" y="305673"/>
                  </a:lnTo>
                  <a:cubicBezTo>
                    <a:pt x="1673264" y="323171"/>
                    <a:pt x="1659079" y="337356"/>
                    <a:pt x="1641581" y="337356"/>
                  </a:cubicBezTo>
                  <a:lnTo>
                    <a:pt x="31683" y="337356"/>
                  </a:lnTo>
                  <a:cubicBezTo>
                    <a:pt x="14185" y="337356"/>
                    <a:pt x="0" y="323171"/>
                    <a:pt x="0" y="305673"/>
                  </a:cubicBezTo>
                  <a:lnTo>
                    <a:pt x="0" y="31683"/>
                  </a:lnTo>
                  <a:cubicBezTo>
                    <a:pt x="0" y="14185"/>
                    <a:pt x="14185" y="0"/>
                    <a:pt x="31683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673264" cy="3373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114403">
            <a:off x="4635315" y="296328"/>
            <a:ext cx="2064423" cy="2477307"/>
          </a:xfrm>
          <a:custGeom>
            <a:avLst/>
            <a:gdLst/>
            <a:ahLst/>
            <a:cxnLst/>
            <a:rect l="l" t="t" r="r" b="b"/>
            <a:pathLst>
              <a:path w="4128846" h="3715961">
                <a:moveTo>
                  <a:pt x="0" y="0"/>
                </a:moveTo>
                <a:lnTo>
                  <a:pt x="4128846" y="0"/>
                </a:lnTo>
                <a:lnTo>
                  <a:pt x="4128846" y="3715961"/>
                </a:lnTo>
                <a:lnTo>
                  <a:pt x="0" y="37159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970396" y="230398"/>
            <a:ext cx="957704" cy="2192169"/>
          </a:xfrm>
          <a:custGeom>
            <a:avLst/>
            <a:gdLst/>
            <a:ahLst/>
            <a:cxnLst/>
            <a:rect l="l" t="t" r="r" b="b"/>
            <a:pathLst>
              <a:path w="1915408" h="3288254">
                <a:moveTo>
                  <a:pt x="0" y="0"/>
                </a:moveTo>
                <a:lnTo>
                  <a:pt x="1915409" y="0"/>
                </a:lnTo>
                <a:lnTo>
                  <a:pt x="1915409" y="3288254"/>
                </a:lnTo>
                <a:lnTo>
                  <a:pt x="0" y="32882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85056">
            <a:off x="4276931" y="3684144"/>
            <a:ext cx="656091" cy="863654"/>
          </a:xfrm>
          <a:custGeom>
            <a:avLst/>
            <a:gdLst/>
            <a:ahLst/>
            <a:cxnLst/>
            <a:rect l="l" t="t" r="r" b="b"/>
            <a:pathLst>
              <a:path w="1312182" h="1295481">
                <a:moveTo>
                  <a:pt x="0" y="0"/>
                </a:moveTo>
                <a:lnTo>
                  <a:pt x="1312181" y="0"/>
                </a:lnTo>
                <a:lnTo>
                  <a:pt x="1312181" y="1295481"/>
                </a:lnTo>
                <a:lnTo>
                  <a:pt x="0" y="12954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7835255" y="2422567"/>
            <a:ext cx="541004" cy="712158"/>
          </a:xfrm>
          <a:custGeom>
            <a:avLst/>
            <a:gdLst/>
            <a:ahLst/>
            <a:cxnLst/>
            <a:rect l="l" t="t" r="r" b="b"/>
            <a:pathLst>
              <a:path w="1082008" h="1068237">
                <a:moveTo>
                  <a:pt x="0" y="0"/>
                </a:moveTo>
                <a:lnTo>
                  <a:pt x="1082008" y="0"/>
                </a:lnTo>
                <a:lnTo>
                  <a:pt x="1082008" y="1068237"/>
                </a:lnTo>
                <a:lnTo>
                  <a:pt x="0" y="10682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835255" y="5621622"/>
            <a:ext cx="882360" cy="727279"/>
          </a:xfrm>
          <a:custGeom>
            <a:avLst/>
            <a:gdLst/>
            <a:ahLst/>
            <a:cxnLst/>
            <a:rect l="l" t="t" r="r" b="b"/>
            <a:pathLst>
              <a:path w="1764720" h="1090918">
                <a:moveTo>
                  <a:pt x="0" y="0"/>
                </a:moveTo>
                <a:lnTo>
                  <a:pt x="1764720" y="0"/>
                </a:lnTo>
                <a:lnTo>
                  <a:pt x="1764720" y="1090918"/>
                </a:lnTo>
                <a:lnTo>
                  <a:pt x="0" y="10909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865605" y="5493021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9" name="Group 49"/>
          <p:cNvGrpSpPr/>
          <p:nvPr/>
        </p:nvGrpSpPr>
        <p:grpSpPr>
          <a:xfrm>
            <a:off x="5434364" y="4112964"/>
            <a:ext cx="747506" cy="1083935"/>
            <a:chOff x="0" y="-85724"/>
            <a:chExt cx="1993350" cy="2167870"/>
          </a:xfrm>
        </p:grpSpPr>
        <p:sp>
          <p:nvSpPr>
            <p:cNvPr id="50" name="TextBox 50"/>
            <p:cNvSpPr txBox="1"/>
            <p:nvPr/>
          </p:nvSpPr>
          <p:spPr>
            <a:xfrm>
              <a:off x="0" y="-85724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 dirty="0">
                  <a:solidFill>
                    <a:srgbClr val="E63747"/>
                  </a:solidFill>
                  <a:latin typeface="Calibri (MS) Bold"/>
                </a:rPr>
                <a:t>40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1261408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E63747"/>
                  </a:solidFill>
                  <a:latin typeface="Calibri (MS) Bold"/>
                </a:rPr>
                <a:t>25</a:t>
              </a:r>
            </a:p>
          </p:txBody>
        </p:sp>
        <p:sp>
          <p:nvSpPr>
            <p:cNvPr id="52" name="AutoShape 52"/>
            <p:cNvSpPr/>
            <p:nvPr/>
          </p:nvSpPr>
          <p:spPr>
            <a:xfrm>
              <a:off x="299575" y="1178964"/>
              <a:ext cx="1394201" cy="0"/>
            </a:xfrm>
            <a:prstGeom prst="line">
              <a:avLst/>
            </a:prstGeom>
            <a:ln w="88900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3" name="Group 53"/>
          <p:cNvGrpSpPr/>
          <p:nvPr/>
        </p:nvGrpSpPr>
        <p:grpSpPr>
          <a:xfrm>
            <a:off x="6387901" y="4112964"/>
            <a:ext cx="747506" cy="1083935"/>
            <a:chOff x="0" y="-85724"/>
            <a:chExt cx="1993350" cy="2167870"/>
          </a:xfrm>
        </p:grpSpPr>
        <p:sp>
          <p:nvSpPr>
            <p:cNvPr id="54" name="TextBox 54"/>
            <p:cNvSpPr txBox="1"/>
            <p:nvPr/>
          </p:nvSpPr>
          <p:spPr>
            <a:xfrm>
              <a:off x="0" y="-85724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 dirty="0">
                  <a:solidFill>
                    <a:srgbClr val="E63747"/>
                  </a:solidFill>
                  <a:latin typeface="Calibri (MS) Bold"/>
                </a:rPr>
                <a:t>63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261408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 dirty="0">
                  <a:solidFill>
                    <a:srgbClr val="E63747"/>
                  </a:solidFill>
                  <a:latin typeface="Calibri (MS) Bold"/>
                </a:rPr>
                <a:t>81</a:t>
              </a:r>
            </a:p>
          </p:txBody>
        </p:sp>
        <p:sp>
          <p:nvSpPr>
            <p:cNvPr id="56" name="AutoShape 56"/>
            <p:cNvSpPr/>
            <p:nvPr/>
          </p:nvSpPr>
          <p:spPr>
            <a:xfrm>
              <a:off x="299575" y="1178964"/>
              <a:ext cx="1394201" cy="0"/>
            </a:xfrm>
            <a:prstGeom prst="line">
              <a:avLst/>
            </a:prstGeom>
            <a:ln w="88900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7" name="Group 57"/>
          <p:cNvGrpSpPr/>
          <p:nvPr/>
        </p:nvGrpSpPr>
        <p:grpSpPr>
          <a:xfrm>
            <a:off x="7278282" y="4112964"/>
            <a:ext cx="747506" cy="1083935"/>
            <a:chOff x="0" y="-85724"/>
            <a:chExt cx="1993350" cy="2167870"/>
          </a:xfrm>
        </p:grpSpPr>
        <p:sp>
          <p:nvSpPr>
            <p:cNvPr id="58" name="TextBox 58"/>
            <p:cNvSpPr txBox="1"/>
            <p:nvPr/>
          </p:nvSpPr>
          <p:spPr>
            <a:xfrm>
              <a:off x="0" y="-85724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E63747"/>
                  </a:solidFill>
                  <a:latin typeface="Calibri (MS) Bold"/>
                </a:rPr>
                <a:t>36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1261408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E63747"/>
                  </a:solidFill>
                  <a:latin typeface="Calibri (MS) Bold"/>
                </a:rPr>
                <a:t>60</a:t>
              </a:r>
            </a:p>
          </p:txBody>
        </p:sp>
        <p:sp>
          <p:nvSpPr>
            <p:cNvPr id="60" name="AutoShape 60"/>
            <p:cNvSpPr/>
            <p:nvPr/>
          </p:nvSpPr>
          <p:spPr>
            <a:xfrm>
              <a:off x="299575" y="1178964"/>
              <a:ext cx="1394201" cy="0"/>
            </a:xfrm>
            <a:prstGeom prst="line">
              <a:avLst/>
            </a:prstGeom>
            <a:ln w="88900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74" name="Group 73"/>
          <p:cNvGrpSpPr/>
          <p:nvPr/>
        </p:nvGrpSpPr>
        <p:grpSpPr>
          <a:xfrm>
            <a:off x="714633" y="2517975"/>
            <a:ext cx="2825935" cy="1449928"/>
            <a:chOff x="1429265" y="3776963"/>
            <a:chExt cx="5651869" cy="2174892"/>
          </a:xfrm>
        </p:grpSpPr>
        <p:grpSp>
          <p:nvGrpSpPr>
            <p:cNvPr id="15" name="Group 15"/>
            <p:cNvGrpSpPr/>
            <p:nvPr/>
          </p:nvGrpSpPr>
          <p:grpSpPr>
            <a:xfrm>
              <a:off x="1429265" y="3776963"/>
              <a:ext cx="5651869" cy="2174892"/>
              <a:chOff x="0" y="0"/>
              <a:chExt cx="1488558" cy="57281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88558" cy="572811"/>
              </a:xfrm>
              <a:custGeom>
                <a:avLst/>
                <a:gdLst/>
                <a:ahLst/>
                <a:cxnLst/>
                <a:rect l="l" t="t" r="r" b="b"/>
                <a:pathLst>
                  <a:path w="1488558" h="572811">
                    <a:moveTo>
                      <a:pt x="47943" y="0"/>
                    </a:moveTo>
                    <a:lnTo>
                      <a:pt x="1440615" y="0"/>
                    </a:lnTo>
                    <a:cubicBezTo>
                      <a:pt x="1453330" y="0"/>
                      <a:pt x="1465525" y="5051"/>
                      <a:pt x="1474516" y="14042"/>
                    </a:cubicBezTo>
                    <a:cubicBezTo>
                      <a:pt x="1483507" y="23033"/>
                      <a:pt x="1488558" y="35228"/>
                      <a:pt x="1488558" y="47943"/>
                    </a:cubicBezTo>
                    <a:lnTo>
                      <a:pt x="1488558" y="524868"/>
                    </a:lnTo>
                    <a:cubicBezTo>
                      <a:pt x="1488558" y="537583"/>
                      <a:pt x="1483507" y="549778"/>
                      <a:pt x="1474516" y="558769"/>
                    </a:cubicBezTo>
                    <a:cubicBezTo>
                      <a:pt x="1465525" y="567760"/>
                      <a:pt x="1453330" y="572811"/>
                      <a:pt x="1440615" y="572811"/>
                    </a:cubicBezTo>
                    <a:lnTo>
                      <a:pt x="47943" y="572811"/>
                    </a:lnTo>
                    <a:cubicBezTo>
                      <a:pt x="35228" y="572811"/>
                      <a:pt x="23033" y="567760"/>
                      <a:pt x="14042" y="558769"/>
                    </a:cubicBezTo>
                    <a:cubicBezTo>
                      <a:pt x="5051" y="549778"/>
                      <a:pt x="0" y="537583"/>
                      <a:pt x="0" y="524868"/>
                    </a:cubicBezTo>
                    <a:lnTo>
                      <a:pt x="0" y="47943"/>
                    </a:lnTo>
                    <a:cubicBezTo>
                      <a:pt x="0" y="35228"/>
                      <a:pt x="5051" y="23033"/>
                      <a:pt x="14042" y="14042"/>
                    </a:cubicBezTo>
                    <a:cubicBezTo>
                      <a:pt x="23033" y="5051"/>
                      <a:pt x="35228" y="0"/>
                      <a:pt x="47943" y="0"/>
                    </a:cubicBezTo>
                    <a:close/>
                  </a:path>
                </a:pathLst>
              </a:custGeom>
              <a:solidFill>
                <a:srgbClr val="889D75"/>
              </a:solidFill>
              <a:ln w="38100" cap="rnd">
                <a:solidFill>
                  <a:srgbClr val="683E38"/>
                </a:solidFill>
                <a:prstDash val="lgDash"/>
                <a:round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0"/>
                <a:ext cx="1488558" cy="5728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03088" y="3917116"/>
              <a:ext cx="1495012" cy="1625903"/>
              <a:chOff x="0" y="-85724"/>
              <a:chExt cx="1993350" cy="2167870"/>
            </a:xfrm>
          </p:grpSpPr>
          <p:sp>
            <p:nvSpPr>
              <p:cNvPr id="19" name="TextBox 19"/>
              <p:cNvSpPr txBox="1"/>
              <p:nvPr/>
            </p:nvSpPr>
            <p:spPr>
              <a:xfrm>
                <a:off x="0" y="-85724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F9FCED"/>
                    </a:solidFill>
                    <a:latin typeface="Calibri (MS) Bold"/>
                  </a:rPr>
                  <a:t>56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1261408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42</a:t>
                </a:r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F9FCED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3510162" y="3917116"/>
              <a:ext cx="1495012" cy="1625903"/>
              <a:chOff x="0" y="-85724"/>
              <a:chExt cx="1993350" cy="2167870"/>
            </a:xfrm>
          </p:grpSpPr>
          <p:sp>
            <p:nvSpPr>
              <p:cNvPr id="23" name="TextBox 23"/>
              <p:cNvSpPr txBox="1"/>
              <p:nvPr/>
            </p:nvSpPr>
            <p:spPr>
              <a:xfrm>
                <a:off x="0" y="-85724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F9FCED"/>
                    </a:solidFill>
                    <a:latin typeface="Calibri (MS) Bold"/>
                  </a:rPr>
                  <a:t>28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1261408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F9FCED"/>
                    </a:solidFill>
                    <a:latin typeface="Calibri (MS) Bold"/>
                  </a:rPr>
                  <a:t>?</a:t>
                </a:r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F9FCED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5290924" y="3917116"/>
              <a:ext cx="1495012" cy="1625903"/>
              <a:chOff x="0" y="-85724"/>
              <a:chExt cx="1993350" cy="2167870"/>
            </a:xfrm>
          </p:grpSpPr>
          <p:sp>
            <p:nvSpPr>
              <p:cNvPr id="27" name="TextBox 27"/>
              <p:cNvSpPr txBox="1"/>
              <p:nvPr/>
            </p:nvSpPr>
            <p:spPr>
              <a:xfrm>
                <a:off x="0" y="-85724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?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1261408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3</a:t>
                </a:r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F9FCED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63" name="TextBox 63"/>
            <p:cNvSpPr txBox="1"/>
            <p:nvPr/>
          </p:nvSpPr>
          <p:spPr>
            <a:xfrm>
              <a:off x="2933525" y="4275446"/>
              <a:ext cx="576638" cy="750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Calibri (MS) Bold"/>
                </a:rPr>
                <a:t>=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4894172" y="4275446"/>
              <a:ext cx="576638" cy="750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Calibri (MS) Bold"/>
                </a:rPr>
                <a:t>=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15867" y="4355253"/>
            <a:ext cx="3665205" cy="1449928"/>
            <a:chOff x="1431734" y="6532880"/>
            <a:chExt cx="7330410" cy="2174892"/>
          </a:xfrm>
        </p:grpSpPr>
        <p:grpSp>
          <p:nvGrpSpPr>
            <p:cNvPr id="30" name="Group 30"/>
            <p:cNvGrpSpPr/>
            <p:nvPr/>
          </p:nvGrpSpPr>
          <p:grpSpPr>
            <a:xfrm>
              <a:off x="1431734" y="6532880"/>
              <a:ext cx="7330410" cy="2174892"/>
              <a:chOff x="0" y="0"/>
              <a:chExt cx="1930643" cy="57281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30643" cy="572811"/>
              </a:xfrm>
              <a:custGeom>
                <a:avLst/>
                <a:gdLst/>
                <a:ahLst/>
                <a:cxnLst/>
                <a:rect l="l" t="t" r="r" b="b"/>
                <a:pathLst>
                  <a:path w="1930643" h="572811">
                    <a:moveTo>
                      <a:pt x="36965" y="0"/>
                    </a:moveTo>
                    <a:lnTo>
                      <a:pt x="1893678" y="0"/>
                    </a:lnTo>
                    <a:cubicBezTo>
                      <a:pt x="1914093" y="0"/>
                      <a:pt x="1930643" y="16550"/>
                      <a:pt x="1930643" y="36965"/>
                    </a:cubicBezTo>
                    <a:lnTo>
                      <a:pt x="1930643" y="535846"/>
                    </a:lnTo>
                    <a:cubicBezTo>
                      <a:pt x="1930643" y="545650"/>
                      <a:pt x="1926748" y="555052"/>
                      <a:pt x="1919816" y="561984"/>
                    </a:cubicBezTo>
                    <a:cubicBezTo>
                      <a:pt x="1912884" y="568917"/>
                      <a:pt x="1903482" y="572811"/>
                      <a:pt x="1893678" y="572811"/>
                    </a:cubicBezTo>
                    <a:lnTo>
                      <a:pt x="36965" y="572811"/>
                    </a:lnTo>
                    <a:cubicBezTo>
                      <a:pt x="27161" y="572811"/>
                      <a:pt x="17759" y="568917"/>
                      <a:pt x="10827" y="561984"/>
                    </a:cubicBezTo>
                    <a:cubicBezTo>
                      <a:pt x="3894" y="555052"/>
                      <a:pt x="0" y="545650"/>
                      <a:pt x="0" y="535846"/>
                    </a:cubicBezTo>
                    <a:lnTo>
                      <a:pt x="0" y="36965"/>
                    </a:lnTo>
                    <a:cubicBezTo>
                      <a:pt x="0" y="27161"/>
                      <a:pt x="3894" y="17759"/>
                      <a:pt x="10827" y="10827"/>
                    </a:cubicBezTo>
                    <a:cubicBezTo>
                      <a:pt x="17759" y="3894"/>
                      <a:pt x="27161" y="0"/>
                      <a:pt x="36965" y="0"/>
                    </a:cubicBezTo>
                    <a:close/>
                  </a:path>
                </a:pathLst>
              </a:custGeom>
              <a:solidFill>
                <a:srgbClr val="889D75"/>
              </a:solidFill>
              <a:ln w="38100" cap="rnd">
                <a:solidFill>
                  <a:srgbClr val="683E38"/>
                </a:solidFill>
                <a:prstDash val="lgDash"/>
                <a:round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0"/>
                <a:ext cx="1930643" cy="5728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97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05557" y="6673033"/>
              <a:ext cx="1495012" cy="1625903"/>
              <a:chOff x="0" y="-85724"/>
              <a:chExt cx="1993350" cy="2167870"/>
            </a:xfrm>
          </p:grpSpPr>
          <p:sp>
            <p:nvSpPr>
              <p:cNvPr id="34" name="TextBox 34"/>
              <p:cNvSpPr txBox="1"/>
              <p:nvPr/>
            </p:nvSpPr>
            <p:spPr>
              <a:xfrm>
                <a:off x="0" y="-85724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F9FCED"/>
                    </a:solidFill>
                    <a:latin typeface="Calibri (MS) Bold"/>
                  </a:rPr>
                  <a:t>16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1261408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24</a:t>
                </a:r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F9FCED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3512631" y="6673033"/>
              <a:ext cx="1495012" cy="1625903"/>
              <a:chOff x="0" y="-85724"/>
              <a:chExt cx="1993350" cy="2167870"/>
            </a:xfrm>
          </p:grpSpPr>
          <p:sp>
            <p:nvSpPr>
              <p:cNvPr id="38" name="TextBox 38"/>
              <p:cNvSpPr txBox="1"/>
              <p:nvPr/>
            </p:nvSpPr>
            <p:spPr>
              <a:xfrm>
                <a:off x="0" y="-85724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2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1261408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?</a:t>
                </a:r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F9FCED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5293393" y="6673033"/>
              <a:ext cx="1495012" cy="1625903"/>
              <a:chOff x="0" y="-85724"/>
              <a:chExt cx="1993350" cy="2167870"/>
            </a:xfrm>
          </p:grpSpPr>
          <p:sp>
            <p:nvSpPr>
              <p:cNvPr id="42" name="TextBox 42"/>
              <p:cNvSpPr txBox="1"/>
              <p:nvPr/>
            </p:nvSpPr>
            <p:spPr>
              <a:xfrm>
                <a:off x="0" y="-85724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?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1261408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12</a:t>
                </a:r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F9FCED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45" name="Group 45"/>
            <p:cNvGrpSpPr/>
            <p:nvPr/>
          </p:nvGrpSpPr>
          <p:grpSpPr>
            <a:xfrm>
              <a:off x="7053114" y="6673033"/>
              <a:ext cx="1495012" cy="1625903"/>
              <a:chOff x="0" y="-85724"/>
              <a:chExt cx="1993350" cy="2167870"/>
            </a:xfrm>
          </p:grpSpPr>
          <p:sp>
            <p:nvSpPr>
              <p:cNvPr id="46" name="TextBox 46"/>
              <p:cNvSpPr txBox="1"/>
              <p:nvPr/>
            </p:nvSpPr>
            <p:spPr>
              <a:xfrm>
                <a:off x="0" y="-85724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40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1261408"/>
                <a:ext cx="1993350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F9FCED"/>
                    </a:solidFill>
                    <a:latin typeface="Calibri (MS) Bold"/>
                  </a:rPr>
                  <a:t>?</a:t>
                </a:r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299575" y="1178964"/>
                <a:ext cx="1394201" cy="0"/>
              </a:xfrm>
              <a:prstGeom prst="line">
                <a:avLst/>
              </a:prstGeom>
              <a:ln w="88900" cap="flat">
                <a:solidFill>
                  <a:srgbClr val="F9FCED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65" name="TextBox 65"/>
            <p:cNvSpPr txBox="1"/>
            <p:nvPr/>
          </p:nvSpPr>
          <p:spPr>
            <a:xfrm>
              <a:off x="2935994" y="7031363"/>
              <a:ext cx="576638" cy="750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Calibri (MS) Bold"/>
                </a:rPr>
                <a:t>=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4896640" y="7031363"/>
              <a:ext cx="576638" cy="750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Calibri (MS) Bold"/>
                </a:rPr>
                <a:t>=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6656362" y="7031363"/>
              <a:ext cx="576638" cy="750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Calibri (MS) Bold"/>
                </a:rPr>
                <a:t>=</a:t>
              </a: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6099582" y="4351851"/>
            <a:ext cx="28831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E63747"/>
                </a:solidFill>
                <a:latin typeface="Calibri (MS) Bold"/>
              </a:rPr>
              <a:t>;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079906" y="4351851"/>
            <a:ext cx="28831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E63747"/>
                </a:solidFill>
                <a:latin typeface="Calibri (MS) Bold"/>
              </a:rPr>
              <a:t>;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4086" y="982903"/>
            <a:ext cx="1137003" cy="95105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5043" y="1783504"/>
            <a:ext cx="3133616" cy="89009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32837" y="2978664"/>
            <a:ext cx="3136664" cy="894157"/>
          </a:xfrm>
          <a:prstGeom prst="rect">
            <a:avLst/>
          </a:prstGeom>
        </p:spPr>
      </p:pic>
      <p:sp>
        <p:nvSpPr>
          <p:cNvPr id="76" name="TextBox 24"/>
          <p:cNvSpPr txBox="1"/>
          <p:nvPr/>
        </p:nvSpPr>
        <p:spPr>
          <a:xfrm>
            <a:off x="1727780" y="3327143"/>
            <a:ext cx="747506" cy="410369"/>
          </a:xfrm>
          <a:prstGeom prst="rect">
            <a:avLst/>
          </a:prstGeom>
          <a:solidFill>
            <a:srgbClr val="889D75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 dirty="0">
                <a:solidFill>
                  <a:srgbClr val="FFFF00"/>
                </a:solidFill>
                <a:latin typeface="Calibri (MS) Bold"/>
              </a:rPr>
              <a:t>21</a:t>
            </a:r>
          </a:p>
        </p:txBody>
      </p:sp>
      <p:sp>
        <p:nvSpPr>
          <p:cNvPr id="77" name="TextBox 24"/>
          <p:cNvSpPr txBox="1"/>
          <p:nvPr/>
        </p:nvSpPr>
        <p:spPr>
          <a:xfrm>
            <a:off x="2804272" y="2656559"/>
            <a:ext cx="457287" cy="410369"/>
          </a:xfrm>
          <a:prstGeom prst="rect">
            <a:avLst/>
          </a:prstGeom>
          <a:solidFill>
            <a:srgbClr val="889D75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 dirty="0">
                <a:solidFill>
                  <a:srgbClr val="FFFF00"/>
                </a:solidFill>
                <a:latin typeface="Calibri (MS) Bold"/>
              </a:rPr>
              <a:t>4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1872890" y="5129538"/>
            <a:ext cx="457287" cy="410369"/>
          </a:xfrm>
          <a:prstGeom prst="rect">
            <a:avLst/>
          </a:prstGeom>
          <a:solidFill>
            <a:srgbClr val="889D75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 dirty="0">
                <a:solidFill>
                  <a:srgbClr val="FFFF00"/>
                </a:solidFill>
                <a:latin typeface="Calibri (MS) Bold"/>
              </a:rPr>
              <a:t>3</a:t>
            </a:r>
          </a:p>
        </p:txBody>
      </p:sp>
      <p:sp>
        <p:nvSpPr>
          <p:cNvPr id="79" name="TextBox 24"/>
          <p:cNvSpPr txBox="1"/>
          <p:nvPr/>
        </p:nvSpPr>
        <p:spPr>
          <a:xfrm>
            <a:off x="2777786" y="4466083"/>
            <a:ext cx="457287" cy="410369"/>
          </a:xfrm>
          <a:prstGeom prst="rect">
            <a:avLst/>
          </a:prstGeom>
          <a:solidFill>
            <a:srgbClr val="889D75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 dirty="0">
                <a:solidFill>
                  <a:srgbClr val="FFFF00"/>
                </a:solidFill>
                <a:latin typeface="Calibri (MS) Bold"/>
              </a:rPr>
              <a:t>8</a:t>
            </a:r>
          </a:p>
        </p:txBody>
      </p:sp>
      <p:sp>
        <p:nvSpPr>
          <p:cNvPr id="80" name="TextBox 24"/>
          <p:cNvSpPr txBox="1"/>
          <p:nvPr/>
        </p:nvSpPr>
        <p:spPr>
          <a:xfrm>
            <a:off x="3658131" y="5122255"/>
            <a:ext cx="457287" cy="410369"/>
          </a:xfrm>
          <a:prstGeom prst="rect">
            <a:avLst/>
          </a:prstGeom>
          <a:solidFill>
            <a:srgbClr val="889D75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 dirty="0">
                <a:solidFill>
                  <a:srgbClr val="FFFF00"/>
                </a:solidFill>
                <a:latin typeface="Calibri (MS) Bold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38753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55680" y="-1348603"/>
            <a:ext cx="4389120" cy="54864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7447" y="1405773"/>
            <a:ext cx="8009108" cy="4766427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38068" y="1046745"/>
            <a:ext cx="2478130" cy="718057"/>
            <a:chOff x="0" y="0"/>
            <a:chExt cx="2120689" cy="46086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20689" cy="460864"/>
            </a:xfrm>
            <a:custGeom>
              <a:avLst/>
              <a:gdLst/>
              <a:ahLst/>
              <a:cxnLst/>
              <a:rect l="l" t="t" r="r" b="b"/>
              <a:pathLst>
                <a:path w="2120689" h="460864">
                  <a:moveTo>
                    <a:pt x="35927" y="0"/>
                  </a:moveTo>
                  <a:lnTo>
                    <a:pt x="2084762" y="0"/>
                  </a:lnTo>
                  <a:cubicBezTo>
                    <a:pt x="2104604" y="0"/>
                    <a:pt x="2120689" y="16085"/>
                    <a:pt x="2120689" y="35927"/>
                  </a:cubicBezTo>
                  <a:lnTo>
                    <a:pt x="2120689" y="424937"/>
                  </a:lnTo>
                  <a:cubicBezTo>
                    <a:pt x="2120689" y="434465"/>
                    <a:pt x="2116904" y="443604"/>
                    <a:pt x="2110166" y="450341"/>
                  </a:cubicBezTo>
                  <a:cubicBezTo>
                    <a:pt x="2103428" y="457079"/>
                    <a:pt x="2094290" y="460864"/>
                    <a:pt x="2084762" y="460864"/>
                  </a:cubicBezTo>
                  <a:lnTo>
                    <a:pt x="35927" y="460864"/>
                  </a:lnTo>
                  <a:cubicBezTo>
                    <a:pt x="16085" y="460864"/>
                    <a:pt x="0" y="444779"/>
                    <a:pt x="0" y="424937"/>
                  </a:cubicBezTo>
                  <a:lnTo>
                    <a:pt x="0" y="35927"/>
                  </a:lnTo>
                  <a:cubicBezTo>
                    <a:pt x="0" y="16085"/>
                    <a:pt x="16085" y="0"/>
                    <a:pt x="35927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120689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7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020981" y="1405773"/>
            <a:ext cx="2998974" cy="6864603"/>
          </a:xfrm>
          <a:custGeom>
            <a:avLst/>
            <a:gdLst/>
            <a:ahLst/>
            <a:cxnLst/>
            <a:rect l="l" t="t" r="r" b="b"/>
            <a:pathLst>
              <a:path w="5997947" h="10296905">
                <a:moveTo>
                  <a:pt x="0" y="0"/>
                </a:moveTo>
                <a:lnTo>
                  <a:pt x="5997947" y="0"/>
                </a:lnTo>
                <a:lnTo>
                  <a:pt x="5997947" y="10296905"/>
                </a:lnTo>
                <a:lnTo>
                  <a:pt x="0" y="102969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162464" y="3788987"/>
            <a:ext cx="2239019" cy="3548717"/>
          </a:xfrm>
          <a:custGeom>
            <a:avLst/>
            <a:gdLst/>
            <a:ahLst/>
            <a:cxnLst/>
            <a:rect l="l" t="t" r="r" b="b"/>
            <a:pathLst>
              <a:path w="4478037" h="5323076">
                <a:moveTo>
                  <a:pt x="0" y="0"/>
                </a:moveTo>
                <a:lnTo>
                  <a:pt x="4478038" y="0"/>
                </a:lnTo>
                <a:lnTo>
                  <a:pt x="4478038" y="5323075"/>
                </a:lnTo>
                <a:lnTo>
                  <a:pt x="0" y="5323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02677">
            <a:off x="38911" y="5475944"/>
            <a:ext cx="514032" cy="676652"/>
          </a:xfrm>
          <a:custGeom>
            <a:avLst/>
            <a:gdLst/>
            <a:ahLst/>
            <a:cxnLst/>
            <a:rect l="l" t="t" r="r" b="b"/>
            <a:pathLst>
              <a:path w="1028063" h="1014978">
                <a:moveTo>
                  <a:pt x="0" y="0"/>
                </a:moveTo>
                <a:lnTo>
                  <a:pt x="1028062" y="0"/>
                </a:lnTo>
                <a:lnTo>
                  <a:pt x="1028062" y="1014978"/>
                </a:lnTo>
                <a:lnTo>
                  <a:pt x="0" y="10149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5051763" y="2353005"/>
            <a:ext cx="715373" cy="941691"/>
          </a:xfrm>
          <a:custGeom>
            <a:avLst/>
            <a:gdLst/>
            <a:ahLst/>
            <a:cxnLst/>
            <a:rect l="l" t="t" r="r" b="b"/>
            <a:pathLst>
              <a:path w="1430746" h="1412537">
                <a:moveTo>
                  <a:pt x="0" y="0"/>
                </a:moveTo>
                <a:lnTo>
                  <a:pt x="1430746" y="0"/>
                </a:lnTo>
                <a:lnTo>
                  <a:pt x="1430746" y="1412537"/>
                </a:lnTo>
                <a:lnTo>
                  <a:pt x="0" y="14125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767136" y="864033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1938397">
            <a:off x="2101471" y="5710574"/>
            <a:ext cx="948908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 rot="-5894438">
            <a:off x="12145" y="1950311"/>
            <a:ext cx="1004411" cy="1294488"/>
          </a:xfrm>
          <a:custGeom>
            <a:avLst/>
            <a:gdLst/>
            <a:ahLst/>
            <a:cxnLst/>
            <a:rect l="l" t="t" r="r" b="b"/>
            <a:pathLst>
              <a:path w="1506617" h="2588976">
                <a:moveTo>
                  <a:pt x="0" y="0"/>
                </a:moveTo>
                <a:lnTo>
                  <a:pt x="1506616" y="0"/>
                </a:lnTo>
                <a:lnTo>
                  <a:pt x="1506616" y="2588975"/>
                </a:lnTo>
                <a:lnTo>
                  <a:pt x="0" y="25889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044782" y="357801"/>
            <a:ext cx="1568483" cy="1377887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0" name="Group 20"/>
          <p:cNvGrpSpPr/>
          <p:nvPr/>
        </p:nvGrpSpPr>
        <p:grpSpPr>
          <a:xfrm>
            <a:off x="1038068" y="1873874"/>
            <a:ext cx="747506" cy="1083935"/>
            <a:chOff x="0" y="-85724"/>
            <a:chExt cx="1993350" cy="2167870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85724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E63747"/>
                  </a:solidFill>
                  <a:latin typeface="Calibri (MS) Bold"/>
                </a:rPr>
                <a:t>40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261408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 dirty="0">
                  <a:solidFill>
                    <a:srgbClr val="E63747"/>
                  </a:solidFill>
                  <a:latin typeface="Calibri (MS) Bold"/>
                </a:rPr>
                <a:t>25</a:t>
              </a:r>
            </a:p>
          </p:txBody>
        </p:sp>
        <p:sp>
          <p:nvSpPr>
            <p:cNvPr id="23" name="AutoShape 23"/>
            <p:cNvSpPr/>
            <p:nvPr/>
          </p:nvSpPr>
          <p:spPr>
            <a:xfrm>
              <a:off x="299575" y="1178964"/>
              <a:ext cx="1394201" cy="0"/>
            </a:xfrm>
            <a:prstGeom prst="line">
              <a:avLst/>
            </a:prstGeom>
            <a:ln w="88900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1038068" y="3261751"/>
            <a:ext cx="747506" cy="1083935"/>
            <a:chOff x="0" y="-85724"/>
            <a:chExt cx="1993350" cy="2167870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85724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E63747"/>
                  </a:solidFill>
                  <a:latin typeface="Calibri (MS) Bold"/>
                </a:rPr>
                <a:t>63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261408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E63747"/>
                  </a:solidFill>
                  <a:latin typeface="Calibri (MS) Bold"/>
                </a:rPr>
                <a:t>81</a:t>
              </a:r>
            </a:p>
          </p:txBody>
        </p:sp>
        <p:sp>
          <p:nvSpPr>
            <p:cNvPr id="27" name="AutoShape 27"/>
            <p:cNvSpPr/>
            <p:nvPr/>
          </p:nvSpPr>
          <p:spPr>
            <a:xfrm>
              <a:off x="299575" y="1178964"/>
              <a:ext cx="1394201" cy="0"/>
            </a:xfrm>
            <a:prstGeom prst="line">
              <a:avLst/>
            </a:prstGeom>
            <a:ln w="88900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8" name="Group 28"/>
          <p:cNvGrpSpPr/>
          <p:nvPr/>
        </p:nvGrpSpPr>
        <p:grpSpPr>
          <a:xfrm>
            <a:off x="1038068" y="4690392"/>
            <a:ext cx="747506" cy="1083935"/>
            <a:chOff x="0" y="-85724"/>
            <a:chExt cx="1993350" cy="2167870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85724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E63747"/>
                  </a:solidFill>
                  <a:latin typeface="Calibri (MS) Bold"/>
                </a:rPr>
                <a:t>36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261408"/>
              <a:ext cx="199335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800">
                  <a:solidFill>
                    <a:srgbClr val="E63747"/>
                  </a:solidFill>
                  <a:latin typeface="Calibri (MS) Bold"/>
                </a:rPr>
                <a:t>60</a:t>
              </a:r>
            </a:p>
          </p:txBody>
        </p:sp>
        <p:sp>
          <p:nvSpPr>
            <p:cNvPr id="31" name="AutoShape 31"/>
            <p:cNvSpPr/>
            <p:nvPr/>
          </p:nvSpPr>
          <p:spPr>
            <a:xfrm>
              <a:off x="299575" y="1178964"/>
              <a:ext cx="1394201" cy="0"/>
            </a:xfrm>
            <a:prstGeom prst="line">
              <a:avLst/>
            </a:prstGeom>
            <a:ln w="88900" cap="flat">
              <a:solidFill>
                <a:srgbClr val="E6374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4" name="Group 63"/>
          <p:cNvGrpSpPr/>
          <p:nvPr/>
        </p:nvGrpSpPr>
        <p:grpSpPr>
          <a:xfrm>
            <a:off x="1840752" y="1873874"/>
            <a:ext cx="2475355" cy="1220195"/>
            <a:chOff x="3681504" y="2810810"/>
            <a:chExt cx="4950710" cy="1830293"/>
          </a:xfrm>
        </p:grpSpPr>
        <p:grpSp>
          <p:nvGrpSpPr>
            <p:cNvPr id="6" name="Group 6"/>
            <p:cNvGrpSpPr/>
            <p:nvPr/>
          </p:nvGrpSpPr>
          <p:grpSpPr>
            <a:xfrm>
              <a:off x="3681504" y="2875103"/>
              <a:ext cx="4950710" cy="1766000"/>
              <a:chOff x="0" y="0"/>
              <a:chExt cx="1303891" cy="4651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03891" cy="465119"/>
              </a:xfrm>
              <a:custGeom>
                <a:avLst/>
                <a:gdLst/>
                <a:ahLst/>
                <a:cxnLst/>
                <a:rect l="l" t="t" r="r" b="b"/>
                <a:pathLst>
                  <a:path w="1303891" h="465119">
                    <a:moveTo>
                      <a:pt x="37531" y="0"/>
                    </a:moveTo>
                    <a:lnTo>
                      <a:pt x="1266359" y="0"/>
                    </a:lnTo>
                    <a:cubicBezTo>
                      <a:pt x="1287087" y="0"/>
                      <a:pt x="1303891" y="16803"/>
                      <a:pt x="1303891" y="37531"/>
                    </a:cubicBezTo>
                    <a:lnTo>
                      <a:pt x="1303891" y="427588"/>
                    </a:lnTo>
                    <a:cubicBezTo>
                      <a:pt x="1303891" y="448316"/>
                      <a:pt x="1287087" y="465119"/>
                      <a:pt x="1266359" y="465119"/>
                    </a:cubicBezTo>
                    <a:lnTo>
                      <a:pt x="37531" y="465119"/>
                    </a:lnTo>
                    <a:cubicBezTo>
                      <a:pt x="16803" y="465119"/>
                      <a:pt x="0" y="448316"/>
                      <a:pt x="0" y="427588"/>
                    </a:cubicBezTo>
                    <a:lnTo>
                      <a:pt x="0" y="37531"/>
                    </a:lnTo>
                    <a:cubicBezTo>
                      <a:pt x="0" y="16803"/>
                      <a:pt x="16803" y="0"/>
                      <a:pt x="37531" y="0"/>
                    </a:cubicBezTo>
                    <a:close/>
                  </a:path>
                </a:pathLst>
              </a:custGeom>
              <a:solidFill>
                <a:srgbClr val="FEC572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1303891" cy="55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3192"/>
                  </a:lnSpc>
                </a:pPr>
                <a:r>
                  <a:rPr lang="en-US" sz="2800" dirty="0" smtClean="0">
                    <a:solidFill>
                      <a:srgbClr val="623926"/>
                    </a:solidFill>
                    <a:latin typeface="Calibri (MS) Bold"/>
                  </a:rPr>
                  <a:t>=             </a:t>
                </a:r>
                <a:r>
                  <a:rPr lang="en-US" sz="2800" dirty="0">
                    <a:solidFill>
                      <a:srgbClr val="623926"/>
                    </a:solidFill>
                    <a:latin typeface="Calibri (MS) Bold"/>
                  </a:rPr>
                  <a:t>=             </a:t>
                </a:r>
                <a:r>
                  <a:rPr lang="en-US" sz="2800" dirty="0">
                    <a:solidFill>
                      <a:srgbClr val="623926"/>
                    </a:solidFill>
                    <a:latin typeface="Calibri (MS)"/>
                  </a:rPr>
                  <a:t> </a:t>
                </a: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4014791" y="2810810"/>
              <a:ext cx="2625311" cy="1625903"/>
              <a:chOff x="0" y="-85724"/>
              <a:chExt cx="3500415" cy="2167870"/>
            </a:xfrm>
          </p:grpSpPr>
          <p:sp>
            <p:nvSpPr>
              <p:cNvPr id="33" name="TextBox 33"/>
              <p:cNvSpPr txBox="1"/>
              <p:nvPr/>
            </p:nvSpPr>
            <p:spPr>
              <a:xfrm>
                <a:off x="0" y="-85724"/>
                <a:ext cx="3500415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40 : 5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1261408"/>
                <a:ext cx="3500415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623926"/>
                    </a:solidFill>
                    <a:latin typeface="Calibri (MS) Bold"/>
                  </a:rPr>
                  <a:t>25 : 5</a:t>
                </a:r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526067" y="1178964"/>
                <a:ext cx="2448281" cy="0"/>
              </a:xfrm>
              <a:prstGeom prst="line">
                <a:avLst/>
              </a:prstGeom>
              <a:ln w="88900" cap="flat">
                <a:solidFill>
                  <a:srgbClr val="623926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7140869" y="2810810"/>
              <a:ext cx="1184060" cy="1625903"/>
              <a:chOff x="0" y="-85724"/>
              <a:chExt cx="1578746" cy="2167870"/>
            </a:xfrm>
          </p:grpSpPr>
          <p:sp>
            <p:nvSpPr>
              <p:cNvPr id="38" name="TextBox 38"/>
              <p:cNvSpPr txBox="1"/>
              <p:nvPr/>
            </p:nvSpPr>
            <p:spPr>
              <a:xfrm>
                <a:off x="0" y="-85724"/>
                <a:ext cx="1578746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8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1261408"/>
                <a:ext cx="1578746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5</a:t>
                </a:r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237265" y="1178964"/>
                <a:ext cx="1104216" cy="0"/>
              </a:xfrm>
              <a:prstGeom prst="line">
                <a:avLst/>
              </a:prstGeom>
              <a:ln w="88900" cap="flat">
                <a:solidFill>
                  <a:srgbClr val="623926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grpSp>
        <p:nvGrpSpPr>
          <p:cNvPr id="65" name="Group 64"/>
          <p:cNvGrpSpPr/>
          <p:nvPr/>
        </p:nvGrpSpPr>
        <p:grpSpPr>
          <a:xfrm>
            <a:off x="1840752" y="3261751"/>
            <a:ext cx="2475355" cy="1220195"/>
            <a:chOff x="3681504" y="4892626"/>
            <a:chExt cx="4950710" cy="1830293"/>
          </a:xfrm>
        </p:grpSpPr>
        <p:grpSp>
          <p:nvGrpSpPr>
            <p:cNvPr id="41" name="Group 41"/>
            <p:cNvGrpSpPr/>
            <p:nvPr/>
          </p:nvGrpSpPr>
          <p:grpSpPr>
            <a:xfrm>
              <a:off x="3681504" y="4956919"/>
              <a:ext cx="4950710" cy="1766000"/>
              <a:chOff x="0" y="0"/>
              <a:chExt cx="1303891" cy="465119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303891" cy="465119"/>
              </a:xfrm>
              <a:custGeom>
                <a:avLst/>
                <a:gdLst/>
                <a:ahLst/>
                <a:cxnLst/>
                <a:rect l="l" t="t" r="r" b="b"/>
                <a:pathLst>
                  <a:path w="1303891" h="465119">
                    <a:moveTo>
                      <a:pt x="37531" y="0"/>
                    </a:moveTo>
                    <a:lnTo>
                      <a:pt x="1266359" y="0"/>
                    </a:lnTo>
                    <a:cubicBezTo>
                      <a:pt x="1287087" y="0"/>
                      <a:pt x="1303891" y="16803"/>
                      <a:pt x="1303891" y="37531"/>
                    </a:cubicBezTo>
                    <a:lnTo>
                      <a:pt x="1303891" y="427588"/>
                    </a:lnTo>
                    <a:cubicBezTo>
                      <a:pt x="1303891" y="448316"/>
                      <a:pt x="1287087" y="465119"/>
                      <a:pt x="1266359" y="465119"/>
                    </a:cubicBezTo>
                    <a:lnTo>
                      <a:pt x="37531" y="465119"/>
                    </a:lnTo>
                    <a:cubicBezTo>
                      <a:pt x="16803" y="465119"/>
                      <a:pt x="0" y="448316"/>
                      <a:pt x="0" y="427588"/>
                    </a:cubicBezTo>
                    <a:lnTo>
                      <a:pt x="0" y="37531"/>
                    </a:lnTo>
                    <a:cubicBezTo>
                      <a:pt x="0" y="16803"/>
                      <a:pt x="16803" y="0"/>
                      <a:pt x="37531" y="0"/>
                    </a:cubicBezTo>
                    <a:close/>
                  </a:path>
                </a:pathLst>
              </a:custGeom>
              <a:solidFill>
                <a:srgbClr val="94D2A5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85725"/>
                <a:ext cx="1303891" cy="55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3192"/>
                  </a:lnSpc>
                </a:pPr>
                <a:r>
                  <a:rPr lang="en-US" sz="2800" dirty="0" smtClean="0">
                    <a:solidFill>
                      <a:srgbClr val="623926"/>
                    </a:solidFill>
                    <a:latin typeface="Calibri (MS) Bold"/>
                  </a:rPr>
                  <a:t>=             =             </a:t>
                </a:r>
                <a:r>
                  <a:rPr lang="en-US" sz="2800" dirty="0" smtClean="0">
                    <a:solidFill>
                      <a:srgbClr val="623926"/>
                    </a:solidFill>
                    <a:latin typeface="Calibri (MS)"/>
                  </a:rPr>
                  <a:t> </a:t>
                </a:r>
                <a:endParaRPr lang="en-US" sz="2800" dirty="0">
                  <a:solidFill>
                    <a:srgbClr val="623926"/>
                  </a:solidFill>
                  <a:latin typeface="Calibri (MS)"/>
                </a:endParaRPr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4014791" y="4892626"/>
              <a:ext cx="2625311" cy="1625903"/>
              <a:chOff x="0" y="-85724"/>
              <a:chExt cx="3500415" cy="2167870"/>
            </a:xfrm>
          </p:grpSpPr>
          <p:sp>
            <p:nvSpPr>
              <p:cNvPr id="45" name="TextBox 45"/>
              <p:cNvSpPr txBox="1"/>
              <p:nvPr/>
            </p:nvSpPr>
            <p:spPr>
              <a:xfrm>
                <a:off x="0" y="-85724"/>
                <a:ext cx="3500415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 dirty="0">
                    <a:solidFill>
                      <a:srgbClr val="623926"/>
                    </a:solidFill>
                    <a:latin typeface="Calibri (MS) Bold"/>
                  </a:rPr>
                  <a:t>63 : 9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1261408"/>
                <a:ext cx="3500415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81 : 9</a:t>
                </a:r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526067" y="1178964"/>
                <a:ext cx="2448281" cy="0"/>
              </a:xfrm>
              <a:prstGeom prst="line">
                <a:avLst/>
              </a:prstGeom>
              <a:ln w="88900" cap="flat">
                <a:solidFill>
                  <a:srgbClr val="623926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48" name="Group 48"/>
            <p:cNvGrpSpPr/>
            <p:nvPr/>
          </p:nvGrpSpPr>
          <p:grpSpPr>
            <a:xfrm>
              <a:off x="7140869" y="4892626"/>
              <a:ext cx="1184060" cy="1625903"/>
              <a:chOff x="0" y="-85724"/>
              <a:chExt cx="1578746" cy="2167870"/>
            </a:xfrm>
          </p:grpSpPr>
          <p:sp>
            <p:nvSpPr>
              <p:cNvPr id="49" name="TextBox 49"/>
              <p:cNvSpPr txBox="1"/>
              <p:nvPr/>
            </p:nvSpPr>
            <p:spPr>
              <a:xfrm>
                <a:off x="0" y="-85724"/>
                <a:ext cx="1578746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7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1261408"/>
                <a:ext cx="1578746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9</a:t>
                </a:r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237265" y="1178964"/>
                <a:ext cx="1104216" cy="0"/>
              </a:xfrm>
              <a:prstGeom prst="line">
                <a:avLst/>
              </a:prstGeom>
              <a:ln w="88900" cap="flat">
                <a:solidFill>
                  <a:srgbClr val="623926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grpSp>
        <p:nvGrpSpPr>
          <p:cNvPr id="66" name="Group 65"/>
          <p:cNvGrpSpPr/>
          <p:nvPr/>
        </p:nvGrpSpPr>
        <p:grpSpPr>
          <a:xfrm>
            <a:off x="1853956" y="4690392"/>
            <a:ext cx="2475355" cy="1220195"/>
            <a:chOff x="3707911" y="7035587"/>
            <a:chExt cx="4950710" cy="1830293"/>
          </a:xfrm>
        </p:grpSpPr>
        <p:grpSp>
          <p:nvGrpSpPr>
            <p:cNvPr id="52" name="Group 52"/>
            <p:cNvGrpSpPr/>
            <p:nvPr/>
          </p:nvGrpSpPr>
          <p:grpSpPr>
            <a:xfrm>
              <a:off x="3707911" y="7099880"/>
              <a:ext cx="4950710" cy="1766000"/>
              <a:chOff x="0" y="0"/>
              <a:chExt cx="1303891" cy="465119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1303891" cy="465119"/>
              </a:xfrm>
              <a:custGeom>
                <a:avLst/>
                <a:gdLst/>
                <a:ahLst/>
                <a:cxnLst/>
                <a:rect l="l" t="t" r="r" b="b"/>
                <a:pathLst>
                  <a:path w="1303891" h="465119">
                    <a:moveTo>
                      <a:pt x="37531" y="0"/>
                    </a:moveTo>
                    <a:lnTo>
                      <a:pt x="1266359" y="0"/>
                    </a:lnTo>
                    <a:cubicBezTo>
                      <a:pt x="1287087" y="0"/>
                      <a:pt x="1303891" y="16803"/>
                      <a:pt x="1303891" y="37531"/>
                    </a:cubicBezTo>
                    <a:lnTo>
                      <a:pt x="1303891" y="427588"/>
                    </a:lnTo>
                    <a:cubicBezTo>
                      <a:pt x="1303891" y="448316"/>
                      <a:pt x="1287087" y="465119"/>
                      <a:pt x="1266359" y="465119"/>
                    </a:cubicBezTo>
                    <a:lnTo>
                      <a:pt x="37531" y="465119"/>
                    </a:lnTo>
                    <a:cubicBezTo>
                      <a:pt x="16803" y="465119"/>
                      <a:pt x="0" y="448316"/>
                      <a:pt x="0" y="427588"/>
                    </a:cubicBezTo>
                    <a:lnTo>
                      <a:pt x="0" y="37531"/>
                    </a:lnTo>
                    <a:cubicBezTo>
                      <a:pt x="0" y="16803"/>
                      <a:pt x="16803" y="0"/>
                      <a:pt x="37531" y="0"/>
                    </a:cubicBezTo>
                    <a:close/>
                  </a:path>
                </a:pathLst>
              </a:custGeom>
              <a:solidFill>
                <a:srgbClr val="F59382"/>
              </a:solidFill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0" y="-85725"/>
                <a:ext cx="1303891" cy="55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3192"/>
                  </a:lnSpc>
                </a:pPr>
                <a:r>
                  <a:rPr lang="en-US" sz="2800" dirty="0" smtClean="0">
                    <a:solidFill>
                      <a:srgbClr val="623926"/>
                    </a:solidFill>
                    <a:latin typeface="Calibri (MS) Bold"/>
                  </a:rPr>
                  <a:t>=             =             </a:t>
                </a:r>
                <a:r>
                  <a:rPr lang="en-US" sz="2800" dirty="0" smtClean="0">
                    <a:solidFill>
                      <a:srgbClr val="623926"/>
                    </a:solidFill>
                    <a:latin typeface="Calibri (MS)"/>
                  </a:rPr>
                  <a:t> </a:t>
                </a:r>
                <a:endParaRPr lang="en-US" sz="2800" dirty="0">
                  <a:solidFill>
                    <a:srgbClr val="623926"/>
                  </a:solidFill>
                  <a:latin typeface="Calibri (MS)"/>
                </a:endParaRPr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4041198" y="7035587"/>
              <a:ext cx="2625311" cy="1625903"/>
              <a:chOff x="0" y="-85724"/>
              <a:chExt cx="3500415" cy="2167870"/>
            </a:xfrm>
          </p:grpSpPr>
          <p:sp>
            <p:nvSpPr>
              <p:cNvPr id="56" name="TextBox 56"/>
              <p:cNvSpPr txBox="1"/>
              <p:nvPr/>
            </p:nvSpPr>
            <p:spPr>
              <a:xfrm>
                <a:off x="0" y="-85724"/>
                <a:ext cx="3500415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36 : 12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1261408"/>
                <a:ext cx="3500415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60 : 12</a:t>
                </a:r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526067" y="1178964"/>
                <a:ext cx="2448281" cy="0"/>
              </a:xfrm>
              <a:prstGeom prst="line">
                <a:avLst/>
              </a:prstGeom>
              <a:ln w="88900" cap="flat">
                <a:solidFill>
                  <a:srgbClr val="623926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59" name="Group 59"/>
            <p:cNvGrpSpPr/>
            <p:nvPr/>
          </p:nvGrpSpPr>
          <p:grpSpPr>
            <a:xfrm>
              <a:off x="7167275" y="7035587"/>
              <a:ext cx="1184060" cy="1625903"/>
              <a:chOff x="0" y="-85724"/>
              <a:chExt cx="1578746" cy="2167870"/>
            </a:xfrm>
          </p:grpSpPr>
          <p:sp>
            <p:nvSpPr>
              <p:cNvPr id="60" name="TextBox 60"/>
              <p:cNvSpPr txBox="1"/>
              <p:nvPr/>
            </p:nvSpPr>
            <p:spPr>
              <a:xfrm>
                <a:off x="0" y="-85724"/>
                <a:ext cx="1578746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3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1261408"/>
                <a:ext cx="1578746" cy="820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0"/>
                  </a:lnSpc>
                </a:pPr>
                <a:r>
                  <a:rPr lang="en-US" sz="2800">
                    <a:solidFill>
                      <a:srgbClr val="623926"/>
                    </a:solidFill>
                    <a:latin typeface="Calibri (MS) Bold"/>
                  </a:rPr>
                  <a:t>5</a:t>
                </a:r>
              </a:p>
            </p:txBody>
          </p:sp>
          <p:sp>
            <p:nvSpPr>
              <p:cNvPr id="62" name="AutoShape 62"/>
              <p:cNvSpPr/>
              <p:nvPr/>
            </p:nvSpPr>
            <p:spPr>
              <a:xfrm>
                <a:off x="237265" y="1178964"/>
                <a:ext cx="1104216" cy="0"/>
              </a:xfrm>
              <a:prstGeom prst="line">
                <a:avLst/>
              </a:prstGeom>
              <a:ln w="88900" cap="flat">
                <a:solidFill>
                  <a:srgbClr val="623926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8986" y="1006757"/>
            <a:ext cx="3136664" cy="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207</Words>
  <Application>Microsoft Office PowerPoint</Application>
  <PresentationFormat>On-screen Show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huy_ctn</cp:lastModifiedBy>
  <cp:revision>3</cp:revision>
  <dcterms:created xsi:type="dcterms:W3CDTF">2024-01-23T02:05:56Z</dcterms:created>
  <dcterms:modified xsi:type="dcterms:W3CDTF">2024-03-19T08:32:34Z</dcterms:modified>
</cp:coreProperties>
</file>