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0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9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9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5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001C-D403-415E-ACC5-E6A2985267D7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57AAF-4563-4633-9F4D-4614F7B4C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7.sv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3.sv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5.png"/><Relationship Id="rId10" Type="http://schemas.openxmlformats.org/officeDocument/2006/relationships/image" Target="../media/image9.svg"/><Relationship Id="rId19" Type="http://schemas.openxmlformats.org/officeDocument/2006/relationships/image" Target="../media/image12.pn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41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6.png"/><Relationship Id="rId4" Type="http://schemas.openxmlformats.org/officeDocument/2006/relationships/image" Target="../media/image3.sv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3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1.gif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3.sv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76.png"/><Relationship Id="rId4" Type="http://schemas.openxmlformats.org/officeDocument/2006/relationships/image" Target="../media/image3.sv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2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67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6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25.png"/><Relationship Id="rId2" Type="http://schemas.openxmlformats.org/officeDocument/2006/relationships/audio" Target="../media/audio1.wav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3.svg"/><Relationship Id="rId1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3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12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gif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4.png"/><Relationship Id="rId5" Type="http://schemas.openxmlformats.org/officeDocument/2006/relationships/image" Target="../media/image2.png"/><Relationship Id="rId15" Type="http://schemas.openxmlformats.org/officeDocument/2006/relationships/image" Target="../media/image36.gif"/><Relationship Id="rId10" Type="http://schemas.openxmlformats.org/officeDocument/2006/relationships/image" Target="../media/image27.png"/><Relationship Id="rId4" Type="http://schemas.openxmlformats.org/officeDocument/2006/relationships/image" Target="../media/image1.jpeg"/><Relationship Id="rId9" Type="http://schemas.microsoft.com/office/2007/relationships/hdphoto" Target="../media/hdphoto1.wdp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2724" t="-34294" r="-2017" b="-5199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187777">
            <a:off x="8408716" y="5520219"/>
            <a:ext cx="394717" cy="1108966"/>
          </a:xfrm>
          <a:custGeom>
            <a:avLst/>
            <a:gdLst/>
            <a:ahLst/>
            <a:cxnLst/>
            <a:rect l="l" t="t" r="r" b="b"/>
            <a:pathLst>
              <a:path w="789434" h="1663449">
                <a:moveTo>
                  <a:pt x="0" y="0"/>
                </a:moveTo>
                <a:lnTo>
                  <a:pt x="789434" y="0"/>
                </a:lnTo>
                <a:lnTo>
                  <a:pt x="789434" y="1663449"/>
                </a:lnTo>
                <a:lnTo>
                  <a:pt x="0" y="16634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27536">
            <a:off x="314265" y="5422396"/>
            <a:ext cx="488164" cy="1055933"/>
          </a:xfrm>
          <a:custGeom>
            <a:avLst/>
            <a:gdLst/>
            <a:ahLst/>
            <a:cxnLst/>
            <a:rect l="l" t="t" r="r" b="b"/>
            <a:pathLst>
              <a:path w="976328" h="1583899">
                <a:moveTo>
                  <a:pt x="0" y="0"/>
                </a:moveTo>
                <a:lnTo>
                  <a:pt x="976328" y="0"/>
                </a:lnTo>
                <a:lnTo>
                  <a:pt x="976328" y="1583899"/>
                </a:lnTo>
                <a:lnTo>
                  <a:pt x="0" y="1583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072363">
            <a:off x="248990" y="742921"/>
            <a:ext cx="417518" cy="1173027"/>
          </a:xfrm>
          <a:custGeom>
            <a:avLst/>
            <a:gdLst/>
            <a:ahLst/>
            <a:cxnLst/>
            <a:rect l="l" t="t" r="r" b="b"/>
            <a:pathLst>
              <a:path w="835036" h="1759541">
                <a:moveTo>
                  <a:pt x="0" y="0"/>
                </a:moveTo>
                <a:lnTo>
                  <a:pt x="835037" y="0"/>
                </a:lnTo>
                <a:lnTo>
                  <a:pt x="835037" y="1759541"/>
                </a:lnTo>
                <a:lnTo>
                  <a:pt x="0" y="1759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92493">
            <a:off x="4266586" y="5664703"/>
            <a:ext cx="399512" cy="1130591"/>
          </a:xfrm>
          <a:custGeom>
            <a:avLst/>
            <a:gdLst/>
            <a:ahLst/>
            <a:cxnLst/>
            <a:rect l="l" t="t" r="r" b="b"/>
            <a:pathLst>
              <a:path w="799023" h="1695886">
                <a:moveTo>
                  <a:pt x="0" y="0"/>
                </a:moveTo>
                <a:lnTo>
                  <a:pt x="799023" y="0"/>
                </a:lnTo>
                <a:lnTo>
                  <a:pt x="799023" y="1695886"/>
                </a:lnTo>
                <a:lnTo>
                  <a:pt x="0" y="1695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0029" y="2701280"/>
            <a:ext cx="776636" cy="1035514"/>
          </a:xfrm>
          <a:custGeom>
            <a:avLst/>
            <a:gdLst/>
            <a:ahLst/>
            <a:cxnLst/>
            <a:rect l="l" t="t" r="r" b="b"/>
            <a:pathLst>
              <a:path w="1553271" h="1553271">
                <a:moveTo>
                  <a:pt x="0" y="0"/>
                </a:moveTo>
                <a:lnTo>
                  <a:pt x="1553271" y="0"/>
                </a:lnTo>
                <a:lnTo>
                  <a:pt x="1553271" y="1553272"/>
                </a:lnTo>
                <a:lnTo>
                  <a:pt x="0" y="15532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95207" y="5807445"/>
            <a:ext cx="787916" cy="1050555"/>
          </a:xfrm>
          <a:custGeom>
            <a:avLst/>
            <a:gdLst/>
            <a:ahLst/>
            <a:cxnLst/>
            <a:rect l="l" t="t" r="r" b="b"/>
            <a:pathLst>
              <a:path w="1575832" h="1575832">
                <a:moveTo>
                  <a:pt x="0" y="0"/>
                </a:moveTo>
                <a:lnTo>
                  <a:pt x="1575831" y="0"/>
                </a:lnTo>
                <a:lnTo>
                  <a:pt x="1575831" y="1575832"/>
                </a:lnTo>
                <a:lnTo>
                  <a:pt x="0" y="15758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81491" y="5758930"/>
            <a:ext cx="824303" cy="1099070"/>
          </a:xfrm>
          <a:custGeom>
            <a:avLst/>
            <a:gdLst/>
            <a:ahLst/>
            <a:cxnLst/>
            <a:rect l="l" t="t" r="r" b="b"/>
            <a:pathLst>
              <a:path w="1648605" h="1648605">
                <a:moveTo>
                  <a:pt x="0" y="0"/>
                </a:moveTo>
                <a:lnTo>
                  <a:pt x="1648605" y="0"/>
                </a:lnTo>
                <a:lnTo>
                  <a:pt x="1648605" y="1648605"/>
                </a:lnTo>
                <a:lnTo>
                  <a:pt x="0" y="1648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13539" y="2916904"/>
            <a:ext cx="879349" cy="1172465"/>
          </a:xfrm>
          <a:custGeom>
            <a:avLst/>
            <a:gdLst/>
            <a:ahLst/>
            <a:cxnLst/>
            <a:rect l="l" t="t" r="r" b="b"/>
            <a:pathLst>
              <a:path w="1758697" h="1758697">
                <a:moveTo>
                  <a:pt x="0" y="0"/>
                </a:moveTo>
                <a:lnTo>
                  <a:pt x="1758697" y="0"/>
                </a:lnTo>
                <a:lnTo>
                  <a:pt x="1758697" y="1758697"/>
                </a:lnTo>
                <a:lnTo>
                  <a:pt x="0" y="175869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76214" y="80054"/>
            <a:ext cx="937036" cy="1249381"/>
          </a:xfrm>
          <a:custGeom>
            <a:avLst/>
            <a:gdLst/>
            <a:ahLst/>
            <a:cxnLst/>
            <a:rect l="l" t="t" r="r" b="b"/>
            <a:pathLst>
              <a:path w="1874071" h="1874071">
                <a:moveTo>
                  <a:pt x="0" y="0"/>
                </a:moveTo>
                <a:lnTo>
                  <a:pt x="1874071" y="0"/>
                </a:lnTo>
                <a:lnTo>
                  <a:pt x="1874071" y="1874071"/>
                </a:lnTo>
                <a:lnTo>
                  <a:pt x="0" y="187407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58800" y="685800"/>
            <a:ext cx="494549" cy="1409632"/>
          </a:xfrm>
          <a:custGeom>
            <a:avLst/>
            <a:gdLst/>
            <a:ahLst/>
            <a:cxnLst/>
            <a:rect l="l" t="t" r="r" b="b"/>
            <a:pathLst>
              <a:path w="989097" h="2114448">
                <a:moveTo>
                  <a:pt x="0" y="0"/>
                </a:moveTo>
                <a:lnTo>
                  <a:pt x="989098" y="0"/>
                </a:lnTo>
                <a:lnTo>
                  <a:pt x="989098" y="2114448"/>
                </a:lnTo>
                <a:lnTo>
                  <a:pt x="0" y="211444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324438">
            <a:off x="4347998" y="55590"/>
            <a:ext cx="442200" cy="1260420"/>
          </a:xfrm>
          <a:custGeom>
            <a:avLst/>
            <a:gdLst/>
            <a:ahLst/>
            <a:cxnLst/>
            <a:rect l="l" t="t" r="r" b="b"/>
            <a:pathLst>
              <a:path w="884400" h="1890630">
                <a:moveTo>
                  <a:pt x="0" y="0"/>
                </a:moveTo>
                <a:lnTo>
                  <a:pt x="884400" y="0"/>
                </a:lnTo>
                <a:lnTo>
                  <a:pt x="884400" y="1890630"/>
                </a:lnTo>
                <a:lnTo>
                  <a:pt x="0" y="1890630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2137263" y="151222"/>
            <a:ext cx="808131" cy="1077507"/>
            <a:chOff x="0" y="0"/>
            <a:chExt cx="2155015" cy="2155015"/>
          </a:xfrm>
        </p:grpSpPr>
        <p:sp>
          <p:nvSpPr>
            <p:cNvPr id="18" name="Freeform 18"/>
            <p:cNvSpPr/>
            <p:nvPr/>
          </p:nvSpPr>
          <p:spPr>
            <a:xfrm>
              <a:off x="19056" y="19056"/>
              <a:ext cx="2116902" cy="2116902"/>
            </a:xfrm>
            <a:custGeom>
              <a:avLst/>
              <a:gdLst/>
              <a:ahLst/>
              <a:cxnLst/>
              <a:rect l="l" t="t" r="r" b="b"/>
              <a:pathLst>
                <a:path w="2116902" h="2116902">
                  <a:moveTo>
                    <a:pt x="0" y="0"/>
                  </a:moveTo>
                  <a:lnTo>
                    <a:pt x="2116903" y="0"/>
                  </a:lnTo>
                  <a:lnTo>
                    <a:pt x="2116903" y="2116903"/>
                  </a:lnTo>
                  <a:lnTo>
                    <a:pt x="0" y="2116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=""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155015" cy="2155015"/>
            </a:xfrm>
            <a:custGeom>
              <a:avLst/>
              <a:gdLst/>
              <a:ahLst/>
              <a:cxnLst/>
              <a:rect l="l" t="t" r="r" b="b"/>
              <a:pathLst>
                <a:path w="2155015" h="2155015">
                  <a:moveTo>
                    <a:pt x="0" y="0"/>
                  </a:moveTo>
                  <a:lnTo>
                    <a:pt x="2155015" y="0"/>
                  </a:lnTo>
                  <a:lnTo>
                    <a:pt x="2155015" y="2155015"/>
                  </a:lnTo>
                  <a:lnTo>
                    <a:pt x="0" y="21550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49" y="137041"/>
            <a:ext cx="1371052" cy="18280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80" y="2728811"/>
            <a:ext cx="2515799" cy="32423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1028700" y="737187"/>
            <a:ext cx="12820999" cy="60680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429000" y="2971800"/>
            <a:ext cx="0" cy="68134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3276600" y="5076701"/>
            <a:ext cx="2604272" cy="12943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8"/>
              <p:cNvSpPr txBox="1"/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&lt;</m:t>
                      </m:r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  <a:blipFill rotWithShape="1">
                <a:blip r:embed="rId7"/>
                <a:stretch>
                  <a:fillRect l="-7000" t="-93846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28701" y="2313792"/>
            <a:ext cx="375846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3605" y="2424690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0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  <a:blipFill rotWithShape="1">
                <a:blip r:embed="rId9"/>
                <a:stretch>
                  <a:fillRect l="-7333" t="-95385" b="-6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4400" y="3963387"/>
            <a:ext cx="454269" cy="467204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729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0789" y="4038622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58" y="2261237"/>
            <a:ext cx="1522039" cy="459676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953549" y="2285738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5331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19741" y="229690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29955" y="3946494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78799" y="311510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50417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7322" y="199729"/>
            <a:ext cx="8593057" cy="2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4" y="400281"/>
            <a:ext cx="2934492" cy="605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967575"/>
            <a:ext cx="4746148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40080" y="591666"/>
                <a:ext cx="6116887" cy="1614442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r>
                  <a:rPr lang="en-US" sz="25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Mai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tờ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5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160" y="887498"/>
                <a:ext cx="12233774" cy="2186432"/>
              </a:xfrm>
              <a:prstGeom prst="rect">
                <a:avLst/>
              </a:prstGeom>
              <a:blipFill>
                <a:blip r:embed="rId5"/>
                <a:stretch>
                  <a:fillRect l="-2044" r="-2742" b="-4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379549"/>
              </p:ext>
            </p:extLst>
          </p:nvPr>
        </p:nvGraphicFramePr>
        <p:xfrm>
          <a:off x="1853632" y="2203695"/>
          <a:ext cx="260407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509">
                  <a:extLst>
                    <a:ext uri="{9D8B030D-6E8A-4147-A177-3AD203B41FA5}">
                      <a16:colId xmlns="" xmlns:a16="http://schemas.microsoft.com/office/drawing/2014/main" val="2973357311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3071206343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3270360305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2583186157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4012330679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2962568847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1331037908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56029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39972" y="2282494"/>
            <a:ext cx="90011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2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557" y="3050256"/>
            <a:ext cx="900118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44813"/>
              </p:ext>
            </p:extLst>
          </p:nvPr>
        </p:nvGraphicFramePr>
        <p:xfrm>
          <a:off x="1853633" y="2971456"/>
          <a:ext cx="260407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02">
                  <a:extLst>
                    <a:ext uri="{9D8B030D-6E8A-4147-A177-3AD203B41FA5}">
                      <a16:colId xmlns="" xmlns:a16="http://schemas.microsoft.com/office/drawing/2014/main" val="2973357311"/>
                    </a:ext>
                  </a:extLst>
                </a:gridCol>
                <a:gridCol w="327515">
                  <a:extLst>
                    <a:ext uri="{9D8B030D-6E8A-4147-A177-3AD203B41FA5}">
                      <a16:colId xmlns="" xmlns:a16="http://schemas.microsoft.com/office/drawing/2014/main" val="3071206343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3270360305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2583186157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4012330679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2962568847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1331037908"/>
                    </a:ext>
                  </a:extLst>
                </a:gridCol>
                <a:gridCol w="325509">
                  <a:extLst>
                    <a:ext uri="{9D8B030D-6E8A-4147-A177-3AD203B41FA5}">
                      <a16:colId xmlns="" xmlns:a16="http://schemas.microsoft.com/office/drawing/2014/main" val="4062271965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45720" marR="4572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560297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1958723"/>
            <a:ext cx="3179334" cy="190249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9973" y="4417014"/>
            <a:ext cx="6116887" cy="43642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b. &lt; ; &gt; ; =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8"/>
              <p:cNvSpPr txBox="1"/>
              <p:nvPr/>
            </p:nvSpPr>
            <p:spPr>
              <a:xfrm>
                <a:off x="2048178" y="551057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356" y="8265864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73062" y="551057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23" y="826586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500" t="-9067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2329962" y="5338114"/>
            <a:ext cx="450427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737035" y="5338113"/>
            <a:ext cx="450427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098" y="640266"/>
            <a:ext cx="1932600" cy="2361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8447" y="3781472"/>
            <a:ext cx="4700153" cy="1067369"/>
          </a:xfrm>
          <a:prstGeom prst="rect">
            <a:avLst/>
          </a:prstGeom>
          <a:solidFill>
            <a:srgbClr val="1B7AB1"/>
          </a:solidFill>
          <a:ln w="38100">
            <a:solidFill>
              <a:schemeClr val="tx1"/>
            </a:solidFill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2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200" b="1" i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29962" y="5347194"/>
            <a:ext cx="460443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27019" y="5332252"/>
            <a:ext cx="460443" cy="621806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8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2" grpId="0"/>
      <p:bldP spid="23" grpId="0"/>
      <p:bldP spid="24" grpId="0"/>
      <p:bldP spid="25" grpId="0" animBg="1"/>
      <p:bldP spid="26" grpId="0" animBg="1"/>
      <p:bldP spid="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2514600" y="745235"/>
            <a:ext cx="5970191" cy="171369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198">
                        <a14:foregroundMark x1="6681" y1="27545" x2="7328" y2="98204"/>
                        <a14:foregroundMark x1="4741" y1="62275" x2="4526" y2="82036"/>
                        <a14:foregroundMark x1="6034" y1="24551" x2="7543" y2="27545"/>
                        <a14:foregroundMark x1="58190" y1="33533" x2="64009" y2="92814"/>
                        <a14:foregroundMark x1="60560" y1="34132" x2="63362" y2="34731"/>
                        <a14:foregroundMark x1="85345" y1="34132" x2="89009" y2="92814"/>
                        <a14:foregroundMark x1="85776" y1="35928" x2="89440" y2="31737"/>
                        <a14:foregroundMark x1="86853" y1="18563" x2="86853" y2="185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268" y="2266533"/>
            <a:ext cx="5406508" cy="26360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042" y="745235"/>
            <a:ext cx="2025558" cy="14137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479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5433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6477000" y="5082879"/>
            <a:ext cx="53340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#9Slide07 SVNDessert Menu Scrip" panose="0000050000000000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983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2514600" y="745235"/>
            <a:ext cx="5970191" cy="1713699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A, B, C, D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i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ít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700" b="1" i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7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42" y="745235"/>
            <a:ext cx="2025558" cy="1413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2451581"/>
            <a:ext cx="4533900" cy="821147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algn="just"/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Ta so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5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71331" y="3211659"/>
                <a:ext cx="1797337" cy="714323"/>
              </a:xfrm>
              <a:prstGeom prst="rect">
                <a:avLst/>
              </a:prstGeom>
            </p:spPr>
            <p:txBody>
              <a:bodyPr wrap="none" lIns="51206" tIns="25603" rIns="51206" bIns="25603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0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000" dirty="0"/>
                  <a:t> </a:t>
                </a:r>
                <a:r>
                  <a:rPr lang="en-US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1" y="4817487"/>
                <a:ext cx="3278077" cy="1273169"/>
              </a:xfrm>
              <a:prstGeom prst="rect">
                <a:avLst/>
              </a:prstGeom>
              <a:blipFill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54" y="4194855"/>
                <a:ext cx="4572000" cy="1376941"/>
              </a:xfrm>
              <a:prstGeom prst="rect">
                <a:avLst/>
              </a:prstGeom>
            </p:spPr>
            <p:txBody>
              <a:bodyPr lIns="51206" tIns="25603" rIns="51206" bIns="25603">
                <a:spAutoFit/>
              </a:bodyPr>
              <a:lstStyle/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Vì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</a:t>
                </a:r>
                <a:r>
                  <a:rPr lang="en-US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</a:t>
                </a:r>
                <a:r>
                  <a:rPr lang="vi-VN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08" y="6292283"/>
                <a:ext cx="9144000" cy="2477730"/>
              </a:xfrm>
              <a:prstGeom prst="rect">
                <a:avLst/>
              </a:prstGeom>
              <a:blipFill>
                <a:blip r:embed="rId7"/>
                <a:stretch>
                  <a:fillRect l="-2667" b="-1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109092" y="5947325"/>
            <a:ext cx="5402555" cy="436427"/>
          </a:xfrm>
          <a:prstGeom prst="rect">
            <a:avLst/>
          </a:prstGeom>
        </p:spPr>
        <p:txBody>
          <a:bodyPr wrap="none" lIns="51206" tIns="25603" rIns="51206" bIns="25603">
            <a:spAutoFit/>
          </a:bodyPr>
          <a:lstStyle/>
          <a:p>
            <a:pPr algn="just"/>
            <a:r>
              <a:rPr lang="vi-VN" sz="2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 đó: </a:t>
            </a:r>
            <a:r>
              <a:rPr lang="vi-VN" sz="2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C có lượng nước ít nhất.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8972" y="3000952"/>
            <a:ext cx="3592518" cy="232573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742901" y="3316766"/>
            <a:ext cx="609600" cy="1487343"/>
          </a:xfrm>
          <a:prstGeom prst="ellipse">
            <a:avLst/>
          </a:prstGeom>
          <a:noFill/>
          <a:ln w="38100">
            <a:solidFill>
              <a:srgbClr val="E51E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492" y="745235"/>
                <a:ext cx="7620000" cy="2303861"/>
              </a:xfrm>
              <a:prstGeom prst="rect">
                <a:avLst/>
              </a:prstGeom>
              <a:noFill/>
            </p:spPr>
            <p:txBody>
              <a:bodyPr wrap="square" lIns="51206" tIns="25603" rIns="51206" bIns="25603" rtlCol="0">
                <a:spAutoFit/>
              </a:bodyPr>
              <a:lstStyle/>
              <a:p>
                <a:r>
                  <a:rPr lang="vi-VN" sz="27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Chọn câu trả lời đúng.</a:t>
                </a:r>
              </a:p>
              <a:p>
                <a:pPr algn="just"/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7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 Thỏ trắng cân nặng là: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83" y="1117852"/>
                <a:ext cx="15239999" cy="3357458"/>
              </a:xfrm>
              <a:prstGeom prst="rect">
                <a:avLst/>
              </a:prstGeom>
              <a:blipFill>
                <a:blip r:embed="rId5"/>
                <a:stretch>
                  <a:fillRect l="-1800" t="-4174" r="-1840" b="-8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5054600"/>
            <a:ext cx="1932600" cy="11786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4335" y="3137068"/>
            <a:ext cx="2365272" cy="3419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1524000" y="3175000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62500"/>
                <a:ext cx="4114800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838200" y="3348049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524000" y="4336303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6504455"/>
                <a:ext cx="4114800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838200" y="4509352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>
              <a:xfrm>
                <a:off x="1519749" y="5489428"/>
                <a:ext cx="205740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497" y="8234142"/>
                <a:ext cx="4114800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>
            <a:off x="833949" y="5662477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pic>
        <p:nvPicPr>
          <p:cNvPr id="6148" name="Picture 4" descr="giphy.gif ?cid=6c09b952yyly77r8tipzx5ggpbyv7ezn56w67sacazxwzqei&amp;ep=v1_stickers_related&amp;rid=giphy. gif&amp;ct=s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69" y="3069760"/>
            <a:ext cx="1821070" cy="24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0" y="318560"/>
            <a:ext cx="1399200" cy="8533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17845"/>
            <a:ext cx="2085000" cy="3014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1888" y="966236"/>
                <a:ext cx="5525508" cy="4620649"/>
              </a:xfrm>
              <a:prstGeom prst="rect">
                <a:avLst/>
              </a:prstGeom>
            </p:spPr>
            <p:txBody>
              <a:bodyPr wrap="square" lIns="51206" tIns="25603" rIns="51206" bIns="25603">
                <a:spAutoFit/>
              </a:bodyPr>
              <a:lstStyle/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có: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13 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2 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3 </m:t>
                        </m:r>
                      </m:den>
                    </m:f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sánh: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3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5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đó: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000" b="1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3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5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25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 hình vẽ ta thấy: Thỏ nâu nặng hơn thỏ trắng, thỏ trắng nặng hơn thỏ đen. Vậy cân nặng của ba bạn thỏ theo thứ tự từ nhẹ đến nặng là: thỏ đen, thỏ trắng, thỏ nâu.</a:t>
                </a:r>
              </a:p>
              <a:p>
                <a:pPr algn="just"/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thỏ trắng cân nặng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000" b="1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5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r>
                  <a:rPr lang="vi-VN" sz="25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776" y="1449353"/>
                <a:ext cx="11051016" cy="7522059"/>
              </a:xfrm>
              <a:prstGeom prst="rect">
                <a:avLst/>
              </a:prstGeom>
              <a:blipFill>
                <a:blip r:embed="rId7"/>
                <a:stretch>
                  <a:fillRect l="-2263" t="-243" r="-2263" b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6743700" y="1755509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2633264"/>
                <a:ext cx="3263439" cy="1524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338399" y="1933860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6743700" y="2916813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4375219"/>
                <a:ext cx="3263439" cy="152400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6338399" y="3095164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739449" y="4069937"/>
                <a:ext cx="1631720" cy="1016000"/>
              </a:xfrm>
              <a:prstGeom prst="roundRect">
                <a:avLst/>
              </a:prstGeom>
              <a:solidFill>
                <a:schemeClr val="bg1"/>
              </a:solidFill>
              <a:ln w="5715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51206" tIns="25603" rIns="51206" bIns="25603"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chemeClr val="tx1"/>
                            </a:solidFill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27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27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</a:t>
                </a:r>
                <a:endParaRPr lang="en-US" sz="2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8897" y="6104906"/>
                <a:ext cx="3263439" cy="1524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334148" y="4248288"/>
            <a:ext cx="583009" cy="67102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885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978195"/>
            <a:ext cx="4904657" cy="49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5800"/>
            <a:ext cx="3957370" cy="37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09817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lIns="51206" tIns="25603" rIns="51206" bIns="25603"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3569" y="1701701"/>
            <a:ext cx="7133846" cy="1621367"/>
          </a:xfrm>
          <a:prstGeom prst="rect">
            <a:avLst/>
          </a:prstGeom>
          <a:noFill/>
          <a:ln w="38100">
            <a:noFill/>
          </a:ln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676" y="471525"/>
            <a:ext cx="3133616" cy="1284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8"/>
              <p:cNvSpPr txBox="1"/>
              <p:nvPr/>
            </p:nvSpPr>
            <p:spPr>
              <a:xfrm>
                <a:off x="1708424" y="4556876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2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848" y="6835313"/>
                <a:ext cx="3657600" cy="718145"/>
              </a:xfrm>
              <a:prstGeom prst="rect">
                <a:avLst/>
              </a:prstGeom>
              <a:blipFill>
                <a:blip r:embed="rId6"/>
                <a:stretch>
                  <a:fillRect l="-6333" t="-88983" b="-6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04707" y="455687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15" y="6835312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667" t="-93220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19800" y="4521213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&lt; 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6781818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333" t="-94017" b="-62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ounded Rectangle 31"/>
          <p:cNvSpPr/>
          <p:nvPr/>
        </p:nvSpPr>
        <p:spPr>
          <a:xfrm>
            <a:off x="1986174" y="4429085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141392" y="444344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531327" y="4429085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11500" y="3310016"/>
            <a:ext cx="6116887" cy="975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51206" tIns="25603" rIns="51206" bIns="25603" rtlCol="0">
            <a:spAutoFit/>
          </a:bodyPr>
          <a:lstStyle/>
          <a:p>
            <a:pPr algn="ctr"/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&lt; ; &gt; ; =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lang="en-US" sz="30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0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685800"/>
            <a:ext cx="6148349" cy="4901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056876"/>
            <a:ext cx="2963194" cy="480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592" y="466088"/>
            <a:ext cx="6556817" cy="59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53" r="357"/>
          <a:stretch/>
        </p:blipFill>
        <p:spPr>
          <a:xfrm>
            <a:off x="3276600" y="5076701"/>
            <a:ext cx="2604272" cy="1294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1677322" y="2424691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643" y="3637035"/>
                <a:ext cx="3657600" cy="718145"/>
              </a:xfrm>
              <a:prstGeom prst="rect">
                <a:avLst/>
              </a:prstGeom>
              <a:blipFill>
                <a:blip r:embed="rId7"/>
                <a:stretch>
                  <a:fillRect l="-6333" t="-91453" b="-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64577" y="2313792"/>
            <a:ext cx="33996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3605" y="2424690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210" y="3637034"/>
                <a:ext cx="3657600" cy="718145"/>
              </a:xfrm>
              <a:prstGeom prst="rect">
                <a:avLst/>
              </a:prstGeom>
              <a:blipFill>
                <a:blip r:embed="rId8"/>
                <a:stretch>
                  <a:fillRect l="-6667" t="-94872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88698" y="2389027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395" y="3583540"/>
                <a:ext cx="3657600" cy="718145"/>
              </a:xfrm>
              <a:prstGeom prst="rect">
                <a:avLst/>
              </a:prstGeom>
              <a:blipFill>
                <a:blip r:embed="rId9"/>
                <a:stretch>
                  <a:fillRect l="-6833" t="-94068" b="-6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1641445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90" y="6111427"/>
                <a:ext cx="3657600" cy="718145"/>
              </a:xfrm>
              <a:prstGeom prst="rect">
                <a:avLst/>
              </a:prstGeom>
              <a:blipFill>
                <a:blip r:embed="rId10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028700" y="3963387"/>
            <a:ext cx="339969" cy="882703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r>
              <a:rPr lang="en-US" sz="2700" b="1" dirty="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7729" y="4074285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3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&gt; </m:t>
                      </m:r>
                      <m:f>
                        <m:fPr>
                          <m:ctrlP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0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57" y="6111426"/>
                <a:ext cx="3657600" cy="718145"/>
              </a:xfrm>
              <a:prstGeom prst="rect">
                <a:avLst/>
              </a:prstGeom>
              <a:blipFill>
                <a:blip r:embed="rId11"/>
                <a:stretch>
                  <a:fillRect l="-6500" t="-91453" b="-6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0789" y="4038622"/>
                <a:ext cx="182880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&gt;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Glacial Indifference"/>
                  </a:rPr>
                  <a:t> 1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577" y="6057932"/>
                <a:ext cx="3657600" cy="718145"/>
              </a:xfrm>
              <a:prstGeom prst="rect">
                <a:avLst/>
              </a:prstGeom>
              <a:blipFill>
                <a:blip r:embed="rId12"/>
                <a:stretch>
                  <a:fillRect l="-167" t="-70339" b="-44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58" y="2261237"/>
            <a:ext cx="1522039" cy="45967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43100" y="2261237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5331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19741" y="2296900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29955" y="3946494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93960" y="2261237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04174" y="3910832"/>
            <a:ext cx="419100" cy="60655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2169" y="151501"/>
            <a:ext cx="8593057" cy="205249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376918" y="-21242"/>
            <a:ext cx="9309531" cy="6636623"/>
            <a:chOff x="-1752600" y="-657008"/>
            <a:chExt cx="18619061" cy="995493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2600" y="-657008"/>
              <a:ext cx="18155167" cy="9954934"/>
            </a:xfrm>
            <a:prstGeom prst="rect">
              <a:avLst/>
            </a:prstGeom>
          </p:spPr>
        </p:pic>
        <p:pic>
          <p:nvPicPr>
            <p:cNvPr id="23" name="Picture 4" descr="Question Mark Gif - IceGif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862" y="1495202"/>
              <a:ext cx="6531599" cy="529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497879" y="3013399"/>
              <a:ext cx="10534801" cy="3359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7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&lt;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304579" y="1144247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3" y="108710"/>
            <a:ext cx="2731651" cy="265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83336"/>
            <a:ext cx="2564484" cy="347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227274" y="1190782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88" y="3923251"/>
            <a:ext cx="2496416" cy="338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2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71186" b="-10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38232" y="1153157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25" y="4394200"/>
            <a:ext cx="2168097" cy="293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4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34316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227274" y="1190782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356" y="3711032"/>
            <a:ext cx="2782985" cy="37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8"/>
              <p:cNvSpPr txBox="1"/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3" y="8867586"/>
                <a:ext cx="11236452" cy="718145"/>
              </a:xfrm>
              <a:prstGeom prst="rect">
                <a:avLst/>
              </a:prstGeom>
              <a:blipFill>
                <a:blip r:embed="rId16"/>
                <a:stretch>
                  <a:fillRect t="-169231" b="-10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1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0600" y="-184024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478179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1866900" y="1588759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83137"/>
                <a:ext cx="11236452" cy="718145"/>
              </a:xfrm>
              <a:prstGeom prst="rect">
                <a:avLst/>
              </a:prstGeom>
              <a:blipFill>
                <a:blip r:embed="rId7"/>
                <a:stretch>
                  <a:fillRect t="-167797" b="-10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65036" y="1094496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19200" y="2967963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0614" y="2109838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94" y="3604975"/>
            <a:ext cx="2862643" cy="38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838200" y="5744521"/>
                <a:ext cx="5824550" cy="3975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44521"/>
                <a:ext cx="5824550" cy="397545"/>
              </a:xfrm>
              <a:prstGeom prst="rect">
                <a:avLst/>
              </a:prstGeom>
              <a:blipFill rotWithShape="1">
                <a:blip r:embed="rId16"/>
                <a:stretch>
                  <a:fillRect t="-171212" b="-10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8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71" t="-27691" r="-2371" b="-5859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84" y="151221"/>
            <a:ext cx="8727030" cy="6554379"/>
          </a:xfrm>
          <a:custGeom>
            <a:avLst/>
            <a:gdLst/>
            <a:ahLst/>
            <a:cxnLst/>
            <a:rect l="l" t="t" r="r" b="b"/>
            <a:pathLst>
              <a:path w="17454059" h="9801474">
                <a:moveTo>
                  <a:pt x="0" y="0"/>
                </a:moveTo>
                <a:lnTo>
                  <a:pt x="17454058" y="0"/>
                </a:lnTo>
                <a:lnTo>
                  <a:pt x="17454058" y="9801474"/>
                </a:lnTo>
                <a:lnTo>
                  <a:pt x="0" y="9801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Rounded Rectangle 15"/>
          <p:cNvSpPr/>
          <p:nvPr/>
        </p:nvSpPr>
        <p:spPr>
          <a:xfrm>
            <a:off x="2722933" y="658589"/>
            <a:ext cx="37338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>
                <a:off x="3391849" y="1704752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4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64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 </m:t>
                    </m:r>
                  </m:oMath>
                </a14:m>
                <a:r>
                  <a:rPr lang="en-US" sz="64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77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698" y="2557129"/>
                <a:ext cx="11236452" cy="1166986"/>
              </a:xfrm>
              <a:prstGeom prst="rect">
                <a:avLst/>
              </a:prstGeom>
              <a:blipFill>
                <a:blip r:embed="rId7"/>
                <a:stretch>
                  <a:fillRect l="-54" t="-124479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4433847" y="1096296"/>
            <a:ext cx="725118" cy="1036124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026" name="&g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00" b="90000" l="0" r="49369">
                        <a14:foregroundMark x1="17251" y1="15400" x2="17111" y2="26800"/>
                        <a14:foregroundMark x1="39972" y1="27800" x2="35624" y2="36800"/>
                        <a14:foregroundMark x1="35624" y1="28800" x2="41795" y2="35800"/>
                        <a14:foregroundMark x1="38850" y1="28200" x2="33240" y2="31600"/>
                        <a14:foregroundMark x1="35905" y1="27400" x2="39271" y2="27400"/>
                        <a14:foregroundMark x1="17952" y1="17000" x2="22020" y2="25600"/>
                        <a14:foregroundMark x1="21038" y1="16600" x2="19355" y2="14600"/>
                        <a14:foregroundMark x1="21739" y1="6000" x2="21739" y2="6000"/>
                        <a14:foregroundMark x1="44180" y1="18600" x2="44180" y2="18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021"/>
          <a:stretch/>
        </p:blipFill>
        <p:spPr bwMode="auto">
          <a:xfrm>
            <a:off x="1201606" y="2843690"/>
            <a:ext cx="18669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&lt;" descr="Greater Than and Less Than Educational Resources K12 Learning, Whole  Numbers and Operations, Math Lesson Plans, Activities, Experiments,  Homeschool Hel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000" l="45442" r="98878">
                        <a14:foregroundMark x1="54979" y1="43400" x2="57223" y2="48400"/>
                        <a14:foregroundMark x1="79383" y1="30200" x2="74474" y2="37800"/>
                        <a14:foregroundMark x1="74053" y1="28000" x2="81627" y2="32200"/>
                        <a14:foregroundMark x1="74895" y1="27000" x2="78962" y2="26000"/>
                        <a14:foregroundMark x1="53156" y1="44200" x2="56381" y2="49800"/>
                        <a14:foregroundMark x1="56942" y1="41800" x2="59046" y2="47400"/>
                        <a14:foregroundMark x1="59467" y1="47200" x2="55400" y2="51400"/>
                        <a14:foregroundMark x1="53156" y1="43400" x2="53576" y2="48800"/>
                        <a14:foregroundMark x1="72651" y1="15400" x2="72651" y2="15400"/>
                        <a14:foregroundMark x1="49369" y1="30600" x2="49369" y2="30600"/>
                        <a14:foregroundMark x1="70687" y1="17400" x2="70687" y2="17400"/>
                        <a14:foregroundMark x1="74334" y1="15400" x2="74334" y2="1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9"/>
          <a:stretch/>
        </p:blipFill>
        <p:spPr bwMode="auto">
          <a:xfrm>
            <a:off x="3561182" y="2820579"/>
            <a:ext cx="1864262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=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1528" y1="39164" x2="88204" y2="33681"/>
                        <a14:foregroundMark x1="76139" y1="27415" x2="61930" y2="35770"/>
                        <a14:foregroundMark x1="30027" y1="27415" x2="40483" y2="30026"/>
                        <a14:foregroundMark x1="32976" y1="28721" x2="24665" y2="37598"/>
                        <a14:foregroundMark x1="23861" y1="43603" x2="41287" y2="41253"/>
                        <a14:foregroundMark x1="68633" y1="25587" x2="73727" y2="24021"/>
                        <a14:foregroundMark x1="68901" y1="7572" x2="68901" y2="7572"/>
                        <a14:foregroundMark x1="70241" y1="7050" x2="73190" y2="7311"/>
                        <a14:foregroundMark x1="27078" y1="9399" x2="27078" y2="93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1652" y="2866554"/>
            <a:ext cx="2187273" cy="2994551"/>
          </a:xfrm>
          <a:prstGeom prst="rect">
            <a:avLst/>
          </a:prstGeom>
        </p:spPr>
      </p:pic>
      <p:pic>
        <p:nvPicPr>
          <p:cNvPr id="1028" name="Picture 4" descr="Question Mark Gif - Ice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3" y="151222"/>
            <a:ext cx="2376527" cy="256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ĐÚNG" descr="Mobile Girl, MiM | Cute gif, Animated gift, Love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62" y="108709"/>
            <a:ext cx="3193509" cy="31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SAI" descr="Mobile Girl, MiM Pop-Up Stickers | Mèo kitty, Chibi, Hình vui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94" y="3621211"/>
            <a:ext cx="2746822" cy="37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8"/>
              <p:cNvSpPr txBox="1"/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13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en-US" sz="4500" b="0" i="1" dirty="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45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5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   </m:t>
                      </m:r>
                      <m:f>
                        <m:fPr>
                          <m:ctrlP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45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4500" dirty="0">
                  <a:solidFill>
                    <a:srgbClr val="000000"/>
                  </a:solidFill>
                  <a:latin typeface="Glacial Indifference"/>
                </a:endParaRPr>
              </a:p>
            </p:txBody>
          </p:sp>
        </mc:Choice>
        <mc:Fallback>
          <p:sp>
            <p:nvSpPr>
              <p:cNvPr id="13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02" y="5911725"/>
                <a:ext cx="5618226" cy="397545"/>
              </a:xfrm>
              <a:prstGeom prst="rect">
                <a:avLst/>
              </a:prstGeom>
              <a:blipFill rotWithShape="1">
                <a:blip r:embed="rId16"/>
                <a:stretch>
                  <a:fillRect t="-178462" b="-10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580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6</cp:revision>
  <dcterms:created xsi:type="dcterms:W3CDTF">2024-01-23T02:05:56Z</dcterms:created>
  <dcterms:modified xsi:type="dcterms:W3CDTF">2024-03-19T07:36:54Z</dcterms:modified>
</cp:coreProperties>
</file>