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18"/>
  </p:notesMasterIdLst>
  <p:sldIdLst>
    <p:sldId id="256" r:id="rId2"/>
    <p:sldId id="258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60" r:id="rId12"/>
    <p:sldId id="261" r:id="rId13"/>
    <p:sldId id="262" r:id="rId14"/>
    <p:sldId id="263" r:id="rId15"/>
    <p:sldId id="264" r:id="rId16"/>
    <p:sldId id="273" r:id="rId17"/>
  </p:sldIdLst>
  <p:sldSz cx="18288000" cy="10287000"/>
  <p:notesSz cx="6858000" cy="9144000"/>
  <p:embeddedFontLst>
    <p:embeddedFont>
      <p:font typeface="Nunito Bold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SVN-Newton" panose="020B0604020202020204" charset="0"/>
      <p:regular r:id="rId21"/>
    </p:embeddedFont>
    <p:embeddedFont>
      <p:font typeface="SVN-Zer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VN-Ready" panose="020B0604020202020204" charset="0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mbria Math" panose="0204050305040603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4E"/>
    <a:srgbClr val="F8B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1045" autoAdjust="0"/>
  </p:normalViewPr>
  <p:slideViewPr>
    <p:cSldViewPr>
      <p:cViewPr varScale="1">
        <p:scale>
          <a:sx n="56" d="100"/>
          <a:sy n="56" d="100"/>
        </p:scale>
        <p:origin x="1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C449A-2944-4FD2-B2CA-988184B7D4E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F5AC-0281-4851-ADD4-AFA4F0AA2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theme" Target="../theme/theme1.xml"/><Relationship Id="rId7" Type="http://schemas.openxmlformats.org/officeDocument/2006/relationships/tags" Target="../tags/tag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11" Type="http://schemas.openxmlformats.org/officeDocument/2006/relationships/image" Target="../media/image1.png"/><Relationship Id="rId5" Type="http://schemas.openxmlformats.org/officeDocument/2006/relationships/tags" Target="../tags/tag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1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3793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image" Target="../media/image35.png"/><Relationship Id="rId12" Type="http://schemas.openxmlformats.org/officeDocument/2006/relationships/image" Target="../media/image10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image" Target="../media/image43.svg"/><Relationship Id="rId15" Type="http://schemas.openxmlformats.org/officeDocument/2006/relationships/image" Target="../media/image104.png"/><Relationship Id="rId23" Type="http://schemas.openxmlformats.org/officeDocument/2006/relationships/image" Target="../media/image45.png"/><Relationship Id="rId10" Type="http://schemas.openxmlformats.org/officeDocument/2006/relationships/image" Target="../media/image100.png"/><Relationship Id="rId4" Type="http://schemas.openxmlformats.org/officeDocument/2006/relationships/image" Target="../media/image36.png"/><Relationship Id="rId14" Type="http://schemas.openxmlformats.org/officeDocument/2006/relationships/image" Target="../media/image103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8.png"/><Relationship Id="rId7" Type="http://schemas.openxmlformats.org/officeDocument/2006/relationships/image" Target="../media/image1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svg"/><Relationship Id="rId10" Type="http://schemas.openxmlformats.org/officeDocument/2006/relationships/image" Target="../media/image520.png"/><Relationship Id="rId4" Type="http://schemas.openxmlformats.org/officeDocument/2006/relationships/image" Target="../media/image42.png"/><Relationship Id="rId9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60.sv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7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60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0.png"/><Relationship Id="rId4" Type="http://schemas.openxmlformats.org/officeDocument/2006/relationships/audio" Target="../media/audio2.wav"/><Relationship Id="rId9" Type="http://schemas.openxmlformats.org/officeDocument/2006/relationships/image" Target="../media/image24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slide" Target="slide4.xml"/><Relationship Id="rId12" Type="http://schemas.openxmlformats.org/officeDocument/2006/relationships/image" Target="../media/image85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88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14" Type="http://schemas.openxmlformats.org/officeDocument/2006/relationships/image" Target="../media/image87.png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5.png"/><Relationship Id="rId15" Type="http://schemas.openxmlformats.org/officeDocument/2006/relationships/image" Target="../media/image91.png"/><Relationship Id="rId23" Type="http://schemas.openxmlformats.org/officeDocument/2006/relationships/slide" Target="slide4.xml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14" Type="http://schemas.openxmlformats.org/officeDocument/2006/relationships/image" Target="../media/image90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5.png"/><Relationship Id="rId15" Type="http://schemas.openxmlformats.org/officeDocument/2006/relationships/image" Target="../media/image96.png"/><Relationship Id="rId23" Type="http://schemas.openxmlformats.org/officeDocument/2006/relationships/slide" Target="slide4.xml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14" Type="http://schemas.openxmlformats.org/officeDocument/2006/relationships/image" Target="../media/image95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61" t="-6400" r="-69548"/>
            </a:stretch>
          </a:blipFill>
        </p:spPr>
      </p:sp>
      <p:sp>
        <p:nvSpPr>
          <p:cNvPr id="3" name="Freeform 3"/>
          <p:cNvSpPr/>
          <p:nvPr/>
        </p:nvSpPr>
        <p:spPr>
          <a:xfrm rot="-6101260">
            <a:off x="5462902" y="-435064"/>
            <a:ext cx="11416544" cy="16188660"/>
          </a:xfrm>
          <a:custGeom>
            <a:avLst/>
            <a:gdLst/>
            <a:ahLst/>
            <a:cxnLst/>
            <a:rect l="l" t="t" r="r" b="b"/>
            <a:pathLst>
              <a:path w="11416544" h="16188660">
                <a:moveTo>
                  <a:pt x="0" y="0"/>
                </a:moveTo>
                <a:lnTo>
                  <a:pt x="11416545" y="0"/>
                </a:lnTo>
                <a:lnTo>
                  <a:pt x="11416545" y="16188660"/>
                </a:lnTo>
                <a:lnTo>
                  <a:pt x="0" y="1618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2088">
            <a:off x="-1543050" y="51722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91485" y="-4930421"/>
            <a:ext cx="7559584" cy="7803442"/>
          </a:xfrm>
          <a:custGeom>
            <a:avLst/>
            <a:gdLst/>
            <a:ahLst/>
            <a:cxnLst/>
            <a:rect l="l" t="t" r="r" b="b"/>
            <a:pathLst>
              <a:path w="7559584" h="7803442">
                <a:moveTo>
                  <a:pt x="0" y="0"/>
                </a:moveTo>
                <a:lnTo>
                  <a:pt x="7559584" y="0"/>
                </a:lnTo>
                <a:lnTo>
                  <a:pt x="7559584" y="7803442"/>
                </a:lnTo>
                <a:lnTo>
                  <a:pt x="0" y="7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9874" y="429625"/>
            <a:ext cx="3125141" cy="3121235"/>
          </a:xfrm>
          <a:custGeom>
            <a:avLst/>
            <a:gdLst/>
            <a:ahLst/>
            <a:cxnLst/>
            <a:rect l="l" t="t" r="r" b="b"/>
            <a:pathLst>
              <a:path w="3125141" h="3121235">
                <a:moveTo>
                  <a:pt x="0" y="0"/>
                </a:moveTo>
                <a:lnTo>
                  <a:pt x="3125141" y="0"/>
                </a:lnTo>
                <a:lnTo>
                  <a:pt x="3125141" y="3121235"/>
                </a:lnTo>
                <a:lnTo>
                  <a:pt x="0" y="3121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6878" y="120730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2628900"/>
            <a:ext cx="16329413" cy="7928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" y="-258664"/>
            <a:ext cx="3809524" cy="3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59" y="1401699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D9923-5333-1731-A517-83F3BFB5E46F}"/>
              </a:ext>
            </a:extLst>
          </p:cNvPr>
          <p:cNvSpPr txBox="1"/>
          <p:nvPr/>
        </p:nvSpPr>
        <p:spPr>
          <a:xfrm>
            <a:off x="2247900" y="1308521"/>
            <a:ext cx="13792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Yêu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đạt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dirty="0" err="1"/>
              <a:t>Giúp</a:t>
            </a:r>
            <a:r>
              <a:rPr lang="en-US" sz="4800" dirty="0"/>
              <a:t> HS:</a:t>
            </a:r>
          </a:p>
          <a:p>
            <a:pPr marL="342900" indent="-342900">
              <a:buAutoNum type="arabicPeriod"/>
            </a:pPr>
            <a:r>
              <a:rPr lang="en-US" sz="4800" dirty="0" err="1"/>
              <a:t>Kiến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, </a:t>
            </a:r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; </a:t>
            </a:r>
            <a:r>
              <a:rPr lang="en-US" sz="4800" dirty="0" err="1"/>
              <a:t>bổ</a:t>
            </a:r>
            <a:r>
              <a:rPr lang="en-US" sz="4800" dirty="0"/>
              <a:t> sung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 chia.</a:t>
            </a:r>
          </a:p>
          <a:p>
            <a:r>
              <a:rPr lang="en-US" sz="4800" dirty="0"/>
              <a:t>2.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: Thông qua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vận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,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, HS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phát</a:t>
            </a:r>
            <a:r>
              <a:rPr lang="en-US" sz="4800" dirty="0"/>
              <a:t> </a:t>
            </a:r>
            <a:r>
              <a:rPr lang="en-US" sz="4800" dirty="0" err="1"/>
              <a:t>triển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giải</a:t>
            </a:r>
            <a:r>
              <a:rPr lang="en-US" sz="4800" dirty="0"/>
              <a:t> </a:t>
            </a:r>
            <a:r>
              <a:rPr lang="en-US" sz="4800" dirty="0" err="1"/>
              <a:t>quyết</a:t>
            </a:r>
            <a:r>
              <a:rPr lang="en-US" sz="4800" dirty="0"/>
              <a:t> </a:t>
            </a:r>
            <a:r>
              <a:rPr lang="en-US" sz="4800" dirty="0" err="1"/>
              <a:t>vấn</a:t>
            </a:r>
            <a:r>
              <a:rPr lang="en-US" sz="4800" dirty="0"/>
              <a:t> </a:t>
            </a:r>
            <a:r>
              <a:rPr lang="en-US" sz="4800" dirty="0" err="1"/>
              <a:t>đề</a:t>
            </a:r>
            <a:r>
              <a:rPr lang="en-US" sz="4800" dirty="0"/>
              <a:t>,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giao</a:t>
            </a:r>
            <a:r>
              <a:rPr lang="en-US" sz="4800" dirty="0"/>
              <a:t> </a:t>
            </a:r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toán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74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9677" y="1026492"/>
            <a:ext cx="12299623" cy="8231808"/>
          </a:xfrm>
          <a:custGeom>
            <a:avLst/>
            <a:gdLst/>
            <a:ahLst/>
            <a:cxnLst/>
            <a:rect l="l" t="t" r="r" b="b"/>
            <a:pathLst>
              <a:path w="12299623" h="8231808">
                <a:moveTo>
                  <a:pt x="0" y="0"/>
                </a:moveTo>
                <a:lnTo>
                  <a:pt x="12299623" y="0"/>
                </a:lnTo>
                <a:lnTo>
                  <a:pt x="12299623" y="8231808"/>
                </a:lnTo>
                <a:lnTo>
                  <a:pt x="0" y="823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298" y="4496421"/>
            <a:ext cx="5904064" cy="5763843"/>
          </a:xfrm>
          <a:custGeom>
            <a:avLst/>
            <a:gdLst/>
            <a:ahLst/>
            <a:cxnLst/>
            <a:rect l="l" t="t" r="r" b="b"/>
            <a:pathLst>
              <a:path w="5904064" h="5763843">
                <a:moveTo>
                  <a:pt x="0" y="0"/>
                </a:moveTo>
                <a:lnTo>
                  <a:pt x="5904064" y="0"/>
                </a:lnTo>
                <a:lnTo>
                  <a:pt x="5904064" y="5763843"/>
                </a:lnTo>
                <a:lnTo>
                  <a:pt x="0" y="576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39" y="1938670"/>
            <a:ext cx="14180525" cy="64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200">
            <a:off x="-287016" y="-393455"/>
            <a:ext cx="18787290" cy="11284195"/>
          </a:xfrm>
          <a:custGeom>
            <a:avLst/>
            <a:gdLst/>
            <a:ahLst/>
            <a:cxnLst/>
            <a:rect l="l" t="t" r="r" b="b"/>
            <a:pathLst>
              <a:path w="16557658" h="12935670">
                <a:moveTo>
                  <a:pt x="0" y="0"/>
                </a:moveTo>
                <a:lnTo>
                  <a:pt x="16557658" y="0"/>
                </a:lnTo>
                <a:lnTo>
                  <a:pt x="16557658" y="12935670"/>
                </a:lnTo>
                <a:lnTo>
                  <a:pt x="0" y="1293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71312" y="5143500"/>
            <a:ext cx="2972693" cy="4699910"/>
          </a:xfrm>
          <a:custGeom>
            <a:avLst/>
            <a:gdLst/>
            <a:ahLst/>
            <a:cxnLst/>
            <a:rect l="l" t="t" r="r" b="b"/>
            <a:pathLst>
              <a:path w="2972693" h="4699910">
                <a:moveTo>
                  <a:pt x="0" y="0"/>
                </a:moveTo>
                <a:lnTo>
                  <a:pt x="2972693" y="0"/>
                </a:lnTo>
                <a:lnTo>
                  <a:pt x="2972693" y="4699910"/>
                </a:lnTo>
                <a:lnTo>
                  <a:pt x="0" y="469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1562643" y="1657058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6"/>
                </a:lnTo>
                <a:lnTo>
                  <a:pt x="0" y="129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379018" y="1541501"/>
            <a:ext cx="2324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7772400" y="1028700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6439443" y="2190458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371761" y="3257257"/>
            <a:ext cx="8687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DD5B4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uild="p"/>
      <p:bldP spid="15" grpId="0" build="p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1485900"/>
            <a:ext cx="16383000" cy="7620000"/>
          </a:xfrm>
          <a:prstGeom prst="roundRect">
            <a:avLst/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334" y="323026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966384" y="535047"/>
            <a:ext cx="1417299" cy="2246253"/>
          </a:xfrm>
          <a:custGeom>
            <a:avLst/>
            <a:gdLst/>
            <a:ahLst/>
            <a:cxnLst/>
            <a:rect l="l" t="t" r="r" b="b"/>
            <a:pathLst>
              <a:path w="2103099" h="3273306">
                <a:moveTo>
                  <a:pt x="0" y="0"/>
                </a:moveTo>
                <a:lnTo>
                  <a:pt x="2103099" y="0"/>
                </a:lnTo>
                <a:lnTo>
                  <a:pt x="2103099" y="3273306"/>
                </a:lnTo>
                <a:lnTo>
                  <a:pt x="0" y="3273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581400" y="1799961"/>
            <a:ext cx="870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blipFill>
                <a:blip r:embed="rId4"/>
                <a:stretch>
                  <a:fillRect l="-2384" r="-1407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514600" y="4735964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383683" y="6713357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24800" y="4741675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793883" y="6719068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7" b="98352" l="0" r="89286">
                        <a14:foregroundMark x1="38393" y1="54945" x2="61607" y2="54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00" y="4229100"/>
            <a:ext cx="2590800" cy="421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32034" y="6735503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32034" y="6440176"/>
            <a:ext cx="2093753" cy="2928326"/>
          </a:xfrm>
          <a:custGeom>
            <a:avLst/>
            <a:gdLst/>
            <a:ahLst/>
            <a:cxnLst/>
            <a:rect l="l" t="t" r="r" b="b"/>
            <a:pathLst>
              <a:path w="2093753" h="2928326">
                <a:moveTo>
                  <a:pt x="0" y="0"/>
                </a:moveTo>
                <a:lnTo>
                  <a:pt x="2093753" y="0"/>
                </a:lnTo>
                <a:lnTo>
                  <a:pt x="2093753" y="2928326"/>
                </a:lnTo>
                <a:lnTo>
                  <a:pt x="0" y="292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286000" y="1181100"/>
            <a:ext cx="67665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blipFill>
                <a:blip r:embed="rId4"/>
                <a:stretch>
                  <a:fillRect l="-635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blipFill>
                <a:blip r:embed="rId5"/>
                <a:stretch>
                  <a:fillRect l="-9452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blipFill>
                <a:blip r:embed="rId6"/>
                <a:stretch>
                  <a:fillRect l="-9362" b="-9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7078" y="1274203"/>
            <a:ext cx="7718922" cy="3888641"/>
          </a:xfrm>
          <a:prstGeom prst="cloudCallout">
            <a:avLst>
              <a:gd name="adj1" fmla="val 18924"/>
              <a:gd name="adj2" fmla="val 69559"/>
            </a:avLst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blipFill>
                <a:blip r:embed="rId8"/>
                <a:stretch>
                  <a:fillRect l="-2923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blipFill>
                <a:blip r:embed="rId9"/>
                <a:stretch>
                  <a:fillRect l="-29237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/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737" y="0"/>
            <a:ext cx="18902712" cy="10193462"/>
          </a:xfrm>
          <a:custGeom>
            <a:avLst/>
            <a:gdLst/>
            <a:ahLst/>
            <a:cxnLst/>
            <a:rect l="l" t="t" r="r" b="b"/>
            <a:pathLst>
              <a:path w="18902712" h="10193462">
                <a:moveTo>
                  <a:pt x="0" y="0"/>
                </a:moveTo>
                <a:lnTo>
                  <a:pt x="18902712" y="0"/>
                </a:lnTo>
                <a:lnTo>
                  <a:pt x="18902712" y="10193462"/>
                </a:lnTo>
                <a:lnTo>
                  <a:pt x="0" y="1019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76" b="-14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8226" y="4636919"/>
            <a:ext cx="2991057" cy="4883358"/>
          </a:xfrm>
          <a:custGeom>
            <a:avLst/>
            <a:gdLst/>
            <a:ahLst/>
            <a:cxnLst/>
            <a:rect l="l" t="t" r="r" b="b"/>
            <a:pathLst>
              <a:path w="2991057" h="4883358">
                <a:moveTo>
                  <a:pt x="0" y="0"/>
                </a:moveTo>
                <a:lnTo>
                  <a:pt x="2991057" y="0"/>
                </a:lnTo>
                <a:lnTo>
                  <a:pt x="2991057" y="4883358"/>
                </a:lnTo>
                <a:lnTo>
                  <a:pt x="0" y="488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6622" y="7690716"/>
            <a:ext cx="5366995" cy="2596284"/>
          </a:xfrm>
          <a:custGeom>
            <a:avLst/>
            <a:gdLst/>
            <a:ahLst/>
            <a:cxnLst/>
            <a:rect l="l" t="t" r="r" b="b"/>
            <a:pathLst>
              <a:path w="5366995" h="2596284">
                <a:moveTo>
                  <a:pt x="0" y="0"/>
                </a:moveTo>
                <a:lnTo>
                  <a:pt x="5366995" y="0"/>
                </a:lnTo>
                <a:lnTo>
                  <a:pt x="5366995" y="2596284"/>
                </a:lnTo>
                <a:lnTo>
                  <a:pt x="0" y="25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22" y="260142"/>
            <a:ext cx="2143208" cy="2752113"/>
          </a:xfrm>
          <a:custGeom>
            <a:avLst/>
            <a:gdLst/>
            <a:ahLst/>
            <a:cxnLst/>
            <a:rect l="l" t="t" r="r" b="b"/>
            <a:pathLst>
              <a:path w="2143208" h="2752113">
                <a:moveTo>
                  <a:pt x="0" y="0"/>
                </a:moveTo>
                <a:lnTo>
                  <a:pt x="2143208" y="0"/>
                </a:lnTo>
                <a:lnTo>
                  <a:pt x="2143208" y="2752113"/>
                </a:lnTo>
                <a:lnTo>
                  <a:pt x="0" y="2752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 :5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 :5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 :25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 :25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75606" y="4644624"/>
            <a:ext cx="27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9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018" y="7690716"/>
            <a:ext cx="11340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xám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và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trắng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được mẹ chia cho số phần giỏ cà rốt bằng nhau.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34399" y="2381148"/>
            <a:ext cx="858435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10119" y="3439004"/>
            <a:ext cx="11829881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Thỏ mẹ chia một giỏ cà rốt cho các con. Thỏ nâu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xám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trắng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giỏ. Hỏi hai thỏ con nào được thỏ mẹ chia cho số phần giỏ cà rốt bằng nhau?</a:t>
                </a:r>
                <a:endParaRPr lang="en-US" sz="239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blipFill>
                <a:blip r:embed="rId10"/>
                <a:stretch>
                  <a:fillRect l="-2414" t="-4124" r="-2369" b="-8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 animBg="1"/>
      <p:bldP spid="1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7004" y="8367800"/>
            <a:ext cx="3913992" cy="1295176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5"/>
                </a:lnTo>
                <a:lnTo>
                  <a:pt x="0" y="129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06634" y="6053131"/>
            <a:ext cx="4029055" cy="6349514"/>
          </a:xfrm>
          <a:custGeom>
            <a:avLst/>
            <a:gdLst/>
            <a:ahLst/>
            <a:cxnLst/>
            <a:rect l="l" t="t" r="r" b="b"/>
            <a:pathLst>
              <a:path w="4029055" h="6349514">
                <a:moveTo>
                  <a:pt x="4029055" y="0"/>
                </a:moveTo>
                <a:lnTo>
                  <a:pt x="0" y="0"/>
                </a:lnTo>
                <a:lnTo>
                  <a:pt x="0" y="6349514"/>
                </a:lnTo>
                <a:lnTo>
                  <a:pt x="4029055" y="6349514"/>
                </a:lnTo>
                <a:lnTo>
                  <a:pt x="40290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7898" y="5842496"/>
            <a:ext cx="4259388" cy="5324235"/>
          </a:xfrm>
          <a:custGeom>
            <a:avLst/>
            <a:gdLst/>
            <a:ahLst/>
            <a:cxnLst/>
            <a:rect l="l" t="t" r="r" b="b"/>
            <a:pathLst>
              <a:path w="4259388" h="5324235">
                <a:moveTo>
                  <a:pt x="0" y="0"/>
                </a:moveTo>
                <a:lnTo>
                  <a:pt x="4259388" y="0"/>
                </a:lnTo>
                <a:lnTo>
                  <a:pt x="4259388" y="5324235"/>
                </a:lnTo>
                <a:lnTo>
                  <a:pt x="0" y="5324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18508">
            <a:off x="12978240" y="2406573"/>
            <a:ext cx="2677368" cy="1883082"/>
          </a:xfrm>
          <a:custGeom>
            <a:avLst/>
            <a:gdLst/>
            <a:ahLst/>
            <a:cxnLst/>
            <a:rect l="l" t="t" r="r" b="b"/>
            <a:pathLst>
              <a:path w="2677368" h="1883082">
                <a:moveTo>
                  <a:pt x="0" y="0"/>
                </a:moveTo>
                <a:lnTo>
                  <a:pt x="2677369" y="0"/>
                </a:lnTo>
                <a:lnTo>
                  <a:pt x="2677369" y="1883082"/>
                </a:lnTo>
                <a:lnTo>
                  <a:pt x="0" y="188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62830" y="952500"/>
            <a:ext cx="9962339" cy="7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Salford School</a:t>
            </a:r>
          </a:p>
        </p:txBody>
      </p:sp>
      <p:sp>
        <p:nvSpPr>
          <p:cNvPr id="10" name="Freeform 10"/>
          <p:cNvSpPr/>
          <p:nvPr/>
        </p:nvSpPr>
        <p:spPr>
          <a:xfrm rot="10412530">
            <a:off x="16182128" y="-123435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2969">
            <a:off x="-2583002" y="-1521043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893" y="2888372"/>
            <a:ext cx="13445839" cy="412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0453" y="1028700"/>
            <a:ext cx="12129889" cy="8118210"/>
          </a:xfrm>
          <a:custGeom>
            <a:avLst/>
            <a:gdLst/>
            <a:ahLst/>
            <a:cxnLst/>
            <a:rect l="l" t="t" r="r" b="b"/>
            <a:pathLst>
              <a:path w="12129889" h="8118210">
                <a:moveTo>
                  <a:pt x="0" y="0"/>
                </a:moveTo>
                <a:lnTo>
                  <a:pt x="12129889" y="0"/>
                </a:lnTo>
                <a:lnTo>
                  <a:pt x="12129889" y="8118210"/>
                </a:lnTo>
                <a:lnTo>
                  <a:pt x="0" y="81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567859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887127"/>
            <a:ext cx="14180525" cy="640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9878" y="-99060"/>
            <a:ext cx="18288000" cy="104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78" y="642922"/>
            <a:ext cx="973920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406399" y="1"/>
            <a:ext cx="18694400" cy="1035917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7463240" y="725952"/>
            <a:ext cx="9211497" cy="8907273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785294" y="3141241"/>
            <a:ext cx="1714092" cy="1702175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4308540" y="3175771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2966471" y="5056909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430854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68788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43" y="1055792"/>
            <a:ext cx="6236748" cy="167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11375614" y="4382205"/>
            <a:ext cx="1760183" cy="2105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6715127" y="8442960"/>
            <a:ext cx="1091253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576613" y="1466216"/>
            <a:ext cx="1714092" cy="1702175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3890097" y="928238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/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được</a:t>
                </a:r>
                <a:endPara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blipFill>
                <a:blip r:embed="rId8"/>
                <a:stretch>
                  <a:fillRect l="-1897" t="-784" r="-184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10246082" y="4296085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/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/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1435403" y="711861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/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10246083" y="7072199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/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99082" y="690376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391111" y="4602102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92624" y="731445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572722" y="1541054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3788496" y="107626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4339333" y="1267855"/>
            <a:ext cx="10295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che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phủ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bên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ngoài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10543991" y="7000562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mao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vũ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1309035" y="7072200"/>
            <a:ext cx="7149852" cy="1694829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Vỏ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cứng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10364263" y="4339284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Vảy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820564" y="1414121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4008630" y="97904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4302065" y="1118123"/>
            <a:ext cx="11578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Phân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chưa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tối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10543991" y="7000561"/>
            <a:ext cx="6805661" cy="1730649"/>
            <a:chOff x="6830721" y="2864057"/>
            <a:chExt cx="4537107" cy="11537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/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1472063" y="4281874"/>
            <a:ext cx="6805661" cy="1709042"/>
            <a:chOff x="981375" y="2854582"/>
            <a:chExt cx="4537107" cy="11393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/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1309036" y="7070794"/>
            <a:ext cx="6805661" cy="1696238"/>
            <a:chOff x="981375" y="4871825"/>
            <a:chExt cx="4537107" cy="11308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/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10364263" y="4339283"/>
            <a:ext cx="6805661" cy="1709358"/>
            <a:chOff x="6830721" y="4714800"/>
            <a:chExt cx="4537107" cy="11395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/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556310" y="1396414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3585297" y="826855"/>
            <a:ext cx="13466446" cy="2864612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/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sau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đây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về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tối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blipFill>
                <a:blip r:embed="rId13"/>
                <a:stretch>
                  <a:fillRect l="-2430" t="-6695" r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742515" y="4322203"/>
            <a:ext cx="6805661" cy="1694829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/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10270349" y="4269646"/>
            <a:ext cx="6805661" cy="1731680"/>
            <a:chOff x="981375" y="2864057"/>
            <a:chExt cx="4537107" cy="11544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/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556311" y="7169857"/>
            <a:ext cx="6805661" cy="1704702"/>
            <a:chOff x="981375" y="4866182"/>
            <a:chExt cx="4537107" cy="113646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/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10246083" y="7072200"/>
            <a:ext cx="6805661" cy="1694829"/>
            <a:chOff x="6830721" y="4714800"/>
            <a:chExt cx="4537107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/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819989" y="6964882"/>
            <a:ext cx="1435667" cy="2048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887543" y="4628220"/>
            <a:ext cx="1430025" cy="1286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35691" y="4349442"/>
            <a:ext cx="1336614" cy="13446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13532" y="7375572"/>
            <a:ext cx="1336614" cy="13446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1129764" y="1421840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3071040" y="995369"/>
            <a:ext cx="14226359" cy="2586285"/>
            <a:chOff x="2416069" y="607043"/>
            <a:chExt cx="6126933" cy="17241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/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được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rút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gọn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tối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giản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từ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nào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blipFill>
                  <a:blip r:embed="rId13"/>
                  <a:stretch>
                    <a:fillRect b="-16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1391126" y="7028532"/>
            <a:ext cx="6805661" cy="1694831"/>
            <a:chOff x="6830721" y="2864056"/>
            <a:chExt cx="4537107" cy="11298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/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/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10246082" y="4215212"/>
            <a:ext cx="6805661" cy="1718199"/>
            <a:chOff x="981375" y="4857184"/>
            <a:chExt cx="4537107" cy="11454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/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10246082" y="7072200"/>
            <a:ext cx="6805661" cy="1694829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/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31510" y="6756236"/>
            <a:ext cx="1435667" cy="2048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536155" y="7334549"/>
            <a:ext cx="1430025" cy="1286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03303" y="4434423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232</Words>
  <Application>Microsoft Office PowerPoint</Application>
  <PresentationFormat>Custom</PresentationFormat>
  <Paragraphs>69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Nunito Bold</vt:lpstr>
      <vt:lpstr>#9Slide07 HoneyCream</vt:lpstr>
      <vt:lpstr>SVN-Newton</vt:lpstr>
      <vt:lpstr>DaddysGirl</vt:lpstr>
      <vt:lpstr>SVN-Zero</vt:lpstr>
      <vt:lpstr>Times New Roman</vt:lpstr>
      <vt:lpstr>Wingdings</vt:lpstr>
      <vt:lpstr>Calibri</vt:lpstr>
      <vt:lpstr>SVN-Ready</vt:lpstr>
      <vt:lpstr>微软雅黑</vt:lpstr>
      <vt:lpstr>Cambria Math</vt:lpstr>
      <vt:lpstr>Arial</vt:lpstr>
      <vt:lpstr>Cambria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Pink Creative Playful School Graduation Presentation</dc:title>
  <dc:creator>ADMIN</dc:creator>
  <cp:lastModifiedBy>Windows 10</cp:lastModifiedBy>
  <cp:revision>20</cp:revision>
  <dcterms:created xsi:type="dcterms:W3CDTF">2006-08-16T00:00:00Z</dcterms:created>
  <dcterms:modified xsi:type="dcterms:W3CDTF">2025-04-02T10:38:35Z</dcterms:modified>
  <dc:identifier>DAF-cUUieEk</dc:identifier>
</cp:coreProperties>
</file>