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94" r:id="rId3"/>
    <p:sldId id="296" r:id="rId4"/>
    <p:sldId id="282" r:id="rId5"/>
    <p:sldId id="283" r:id="rId6"/>
    <p:sldId id="285" r:id="rId7"/>
    <p:sldId id="261" r:id="rId8"/>
    <p:sldId id="286" r:id="rId9"/>
    <p:sldId id="287" r:id="rId10"/>
    <p:sldId id="288" r:id="rId11"/>
    <p:sldId id="289" r:id="rId12"/>
    <p:sldId id="268" r:id="rId13"/>
    <p:sldId id="269" r:id="rId14"/>
  </p:sldIdLst>
  <p:sldSz cx="18288000" cy="10287000"/>
  <p:notesSz cx="6858000" cy="9144000"/>
  <p:embeddedFontLst>
    <p:embeddedFont>
      <p:font typeface="#9Slide07 SVNDessert Menu Scrip" panose="020B060402020202020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Canva Sans Bold" panose="020B0604020202020204" charset="0"/>
      <p:regular r:id="rId18"/>
      <p:bold r:id="rId19"/>
    </p:embeddedFont>
    <p:embeddedFont>
      <p:font typeface="#9Slide03 SVNEvery Movie Every " panose="02000500000000000000" charset="0"/>
      <p:regular r:id="rId20"/>
    </p:embeddedFont>
    <p:embeddedFont>
      <p:font typeface="Londrina Solid" panose="020B0604020202020204" charset="0"/>
      <p:regular r:id="rId21"/>
    </p:embeddedFont>
    <p:embeddedFont>
      <p:font typeface="#9Slide05 SVNHaptic Scrip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74B63-99B4-4B5A-9408-CFB8C0394E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2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4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0.png"/><Relationship Id="rId5" Type="http://schemas.microsoft.com/office/2007/relationships/hdphoto" Target="../media/hdphoto6.wdp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17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4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70.png"/><Relationship Id="rId5" Type="http://schemas.microsoft.com/office/2007/relationships/hdphoto" Target="../media/hdphoto6.wdp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17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1.png"/><Relationship Id="rId17" Type="http://schemas.openxmlformats.org/officeDocument/2006/relationships/image" Target="../media/image90.png"/><Relationship Id="rId2" Type="http://schemas.openxmlformats.org/officeDocument/2006/relationships/audio" Target="../media/audio5.wav"/><Relationship Id="rId16" Type="http://schemas.openxmlformats.org/officeDocument/2006/relationships/image" Target="../media/image890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1.png"/><Relationship Id="rId10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0.png"/><Relationship Id="rId3" Type="http://schemas.openxmlformats.org/officeDocument/2006/relationships/image" Target="../media/image13.pn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20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40.png"/><Relationship Id="rId17" Type="http://schemas.openxmlformats.org/officeDocument/2006/relationships/image" Target="../media/image230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10.png"/><Relationship Id="rId19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18" Type="http://schemas.microsoft.com/office/2007/relationships/hdphoto" Target="../media/hdphoto3.wdp"/><Relationship Id="rId26" Type="http://schemas.openxmlformats.org/officeDocument/2006/relationships/image" Target="../media/image430.png"/><Relationship Id="rId21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image" Target="../media/image420.png"/><Relationship Id="rId16" Type="http://schemas.openxmlformats.org/officeDocument/2006/relationships/image" Target="../media/image39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4" Type="http://schemas.microsoft.com/office/2007/relationships/hdphoto" Target="../media/hdphoto5.wdp"/><Relationship Id="rId15" Type="http://schemas.openxmlformats.org/officeDocument/2006/relationships/image" Target="../media/image380.png"/><Relationship Id="rId23" Type="http://schemas.openxmlformats.org/officeDocument/2006/relationships/image" Target="../media/image16.png"/><Relationship Id="rId19" Type="http://schemas.openxmlformats.org/officeDocument/2006/relationships/image" Target="../media/image400.png"/><Relationship Id="rId22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80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60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5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4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63.png"/><Relationship Id="rId5" Type="http://schemas.openxmlformats.org/officeDocument/2006/relationships/image" Target="../media/image1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6" y="1344900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</p:childTnLst>
        </p:cTn>
      </p:par>
    </p:tnLst>
    <p:bldLst>
      <p:bldP spid="12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10−7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163</Words>
  <Application>Microsoft Office PowerPoint</Application>
  <PresentationFormat>Custom</PresentationFormat>
  <Paragraphs>106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#9Slide07 SVNDessert Menu Scrip</vt:lpstr>
      <vt:lpstr>Cambria Math</vt:lpstr>
      <vt:lpstr>Arial</vt:lpstr>
      <vt:lpstr>Canva Sans Bold</vt:lpstr>
      <vt:lpstr>Meiryo UI</vt:lpstr>
      <vt:lpstr>#9Slide03 SVNEvery Movie Every </vt:lpstr>
      <vt:lpstr>Londrina Solid</vt:lpstr>
      <vt:lpstr>#9Slide05 SVNHaptic Script</vt:lpstr>
      <vt:lpstr>Calibri</vt:lpstr>
      <vt:lpstr>Cambria</vt:lpstr>
      <vt:lpstr>Office Theme</vt:lpstr>
      <vt:lpstr>PowerPoint Presentation</vt:lpstr>
      <vt:lpstr>Câu 1: Tính 10/3-6/3=?</vt:lpstr>
      <vt:lpstr>Câu 3: Tính    11/6-5/6=?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Windows 10</cp:lastModifiedBy>
  <cp:revision>39</cp:revision>
  <dcterms:created xsi:type="dcterms:W3CDTF">2006-08-16T00:00:00Z</dcterms:created>
  <dcterms:modified xsi:type="dcterms:W3CDTF">2025-04-18T11:30:34Z</dcterms:modified>
  <dc:identifier>DAF_mH4sVPQ</dc:identifier>
</cp:coreProperties>
</file>