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0" r:id="rId4"/>
    <p:sldId id="271" r:id="rId5"/>
    <p:sldId id="272" r:id="rId6"/>
    <p:sldId id="273" r:id="rId7"/>
    <p:sldId id="274" r:id="rId8"/>
    <p:sldId id="276" r:id="rId9"/>
    <p:sldId id="261" r:id="rId10"/>
    <p:sldId id="262" r:id="rId11"/>
    <p:sldId id="263" r:id="rId12"/>
    <p:sldId id="264" r:id="rId13"/>
    <p:sldId id="268" r:id="rId14"/>
    <p:sldId id="269" r:id="rId15"/>
    <p:sldId id="266" r:id="rId16"/>
  </p:sldIdLst>
  <p:sldSz cx="18288000" cy="10287000"/>
  <p:notesSz cx="6858000" cy="9144000"/>
  <p:embeddedFontLst>
    <p:embeddedFont>
      <p:font typeface="Repo Bold Bold" panose="020B0604020202020204" charset="0"/>
      <p:regular r:id="rId18"/>
      <p:bold r:id="rId19"/>
    </p:embeddedFont>
    <p:embeddedFont>
      <p:font typeface="#9Slide03 AmpleSoft Bold" panose="020B0604020202020204" charset="0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6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47" d="100"/>
          <a:sy n="47" d="100"/>
        </p:scale>
        <p:origin x="78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92B4C-8789-4101-95D7-25A7061776F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ABC7-4F8F-4935-9590-576D2026A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8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6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41.sv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55.png"/><Relationship Id="rId5" Type="http://schemas.openxmlformats.org/officeDocument/2006/relationships/image" Target="../media/image31.png"/><Relationship Id="rId4" Type="http://schemas.openxmlformats.org/officeDocument/2006/relationships/image" Target="../media/image9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26" Type="http://schemas.openxmlformats.org/officeDocument/2006/relationships/image" Target="../media/image71.png"/><Relationship Id="rId3" Type="http://schemas.openxmlformats.org/officeDocument/2006/relationships/image" Target="../media/image34.png"/><Relationship Id="rId21" Type="http://schemas.openxmlformats.org/officeDocument/2006/relationships/image" Target="../media/image660.png"/><Relationship Id="rId7" Type="http://schemas.openxmlformats.org/officeDocument/2006/relationships/image" Target="../media/image63.svg"/><Relationship Id="rId12" Type="http://schemas.openxmlformats.org/officeDocument/2006/relationships/image" Target="../media/image45.png"/><Relationship Id="rId25" Type="http://schemas.openxmlformats.org/officeDocument/2006/relationships/image" Target="../media/image70.png"/><Relationship Id="rId2" Type="http://schemas.openxmlformats.org/officeDocument/2006/relationships/image" Target="../media/image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67.svg"/><Relationship Id="rId24" Type="http://schemas.openxmlformats.org/officeDocument/2006/relationships/image" Target="../media/image69.png"/><Relationship Id="rId5" Type="http://schemas.openxmlformats.org/officeDocument/2006/relationships/image" Target="../media/image61.svg"/><Relationship Id="rId23" Type="http://schemas.openxmlformats.org/officeDocument/2006/relationships/image" Target="../media/image680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65.svg"/><Relationship Id="rId22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26" Type="http://schemas.openxmlformats.org/officeDocument/2006/relationships/image" Target="../media/image760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2" Type="http://schemas.openxmlformats.org/officeDocument/2006/relationships/image" Target="../media/image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11" Type="http://schemas.openxmlformats.org/officeDocument/2006/relationships/image" Target="../media/image54.png"/><Relationship Id="rId32" Type="http://schemas.openxmlformats.org/officeDocument/2006/relationships/image" Target="../media/image82.png"/><Relationship Id="rId5" Type="http://schemas.openxmlformats.org/officeDocument/2006/relationships/image" Target="../media/image45.png"/><Relationship Id="rId28" Type="http://schemas.openxmlformats.org/officeDocument/2006/relationships/image" Target="../media/image78.png"/><Relationship Id="rId10" Type="http://schemas.openxmlformats.org/officeDocument/2006/relationships/image" Target="../media/image41.svg"/><Relationship Id="rId31" Type="http://schemas.openxmlformats.org/officeDocument/2006/relationships/image" Target="../media/image81.png"/><Relationship Id="rId4" Type="http://schemas.openxmlformats.org/officeDocument/2006/relationships/image" Target="../media/image73.svg"/><Relationship Id="rId9" Type="http://schemas.openxmlformats.org/officeDocument/2006/relationships/image" Target="../media/image27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0.png"/><Relationship Id="rId26" Type="http://schemas.openxmlformats.org/officeDocument/2006/relationships/image" Target="../media/image900.png"/><Relationship Id="rId3" Type="http://schemas.openxmlformats.org/officeDocument/2006/relationships/image" Target="../media/image14.png"/><Relationship Id="rId21" Type="http://schemas.openxmlformats.org/officeDocument/2006/relationships/image" Target="../media/image5.png"/><Relationship Id="rId7" Type="http://schemas.openxmlformats.org/officeDocument/2006/relationships/image" Target="../media/image40.png"/><Relationship Id="rId12" Type="http://schemas.openxmlformats.org/officeDocument/2006/relationships/image" Target="../media/image87.svg"/><Relationship Id="rId25" Type="http://schemas.openxmlformats.org/officeDocument/2006/relationships/image" Target="../media/image61.png"/><Relationship Id="rId2" Type="http://schemas.openxmlformats.org/officeDocument/2006/relationships/image" Target="../media/image1.png"/><Relationship Id="rId20" Type="http://schemas.openxmlformats.org/officeDocument/2006/relationships/image" Target="../media/image8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59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23" Type="http://schemas.openxmlformats.org/officeDocument/2006/relationships/image" Target="../media/image13.png"/><Relationship Id="rId10" Type="http://schemas.openxmlformats.org/officeDocument/2006/relationships/image" Target="../media/image85.svg"/><Relationship Id="rId19" Type="http://schemas.openxmlformats.org/officeDocument/2006/relationships/image" Target="../media/image87.png"/><Relationship Id="rId4" Type="http://schemas.openxmlformats.org/officeDocument/2006/relationships/image" Target="../media/image22.svg"/><Relationship Id="rId9" Type="http://schemas.openxmlformats.org/officeDocument/2006/relationships/image" Target="../media/image58.png"/><Relationship Id="rId14" Type="http://schemas.openxmlformats.org/officeDocument/2006/relationships/image" Target="../media/image89.svg"/><Relationship Id="rId22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26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5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24" Type="http://schemas.openxmlformats.org/officeDocument/2006/relationships/image" Target="../media/image62.png"/><Relationship Id="rId5" Type="http://schemas.openxmlformats.org/officeDocument/2006/relationships/image" Target="../media/image45.pn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4" Type="http://schemas.openxmlformats.org/officeDocument/2006/relationships/image" Target="../media/image73.svg"/><Relationship Id="rId27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97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0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5.gif"/><Relationship Id="rId7" Type="http://schemas.openxmlformats.org/officeDocument/2006/relationships/image" Target="../media/image21.png"/><Relationship Id="rId12" Type="http://schemas.openxmlformats.org/officeDocument/2006/relationships/image" Target="../media/image310.pn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340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5.gif"/><Relationship Id="rId7" Type="http://schemas.openxmlformats.org/officeDocument/2006/relationships/image" Target="../media/image21.png"/><Relationship Id="rId12" Type="http://schemas.openxmlformats.org/officeDocument/2006/relationships/image" Target="../media/image360.png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50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9.png"/><Relationship Id="rId3" Type="http://schemas.openxmlformats.org/officeDocument/2006/relationships/image" Target="../media/image27.png"/><Relationship Id="rId21" Type="http://schemas.openxmlformats.org/officeDocument/2006/relationships/image" Target="../media/image48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24" Type="http://schemas.openxmlformats.org/officeDocument/2006/relationships/image" Target="../media/image51.png"/><Relationship Id="rId5" Type="http://schemas.openxmlformats.org/officeDocument/2006/relationships/image" Target="../media/image28.png"/><Relationship Id="rId15" Type="http://schemas.openxmlformats.org/officeDocument/2006/relationships/image" Target="../media/image420.png"/><Relationship Id="rId23" Type="http://schemas.openxmlformats.org/officeDocument/2006/relationships/image" Target="../media/image50.png"/><Relationship Id="rId19" Type="http://schemas.openxmlformats.org/officeDocument/2006/relationships/image" Target="../media/image30.png"/><Relationship Id="rId4" Type="http://schemas.openxmlformats.org/officeDocument/2006/relationships/image" Target="../media/image41.sv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633642" y="23461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81242" y="21937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1280600">
            <a:off x="-2095788" y="7351783"/>
            <a:ext cx="6248976" cy="3442617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541350" y="1836103"/>
            <a:ext cx="5438226" cy="62240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-244568" y="1138506"/>
            <a:ext cx="4809948" cy="577194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1" y="4973854"/>
            <a:ext cx="2872610" cy="2872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57" y="6113463"/>
            <a:ext cx="11794885" cy="418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793" y="6764674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119" y="2356223"/>
            <a:ext cx="14108256" cy="5490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935593">
            <a:off x="13372849" y="-517525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82" y="408966"/>
            <a:ext cx="14692633" cy="199356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3883322" y="57150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002" y="2220285"/>
            <a:ext cx="10766301" cy="620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050068" y="7855204"/>
                <a:ext cx="4588732" cy="2074671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6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6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6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068" y="7855204"/>
                <a:ext cx="4588732" cy="20746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559798" y="7855204"/>
                <a:ext cx="4272836" cy="2074671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798" y="7855204"/>
                <a:ext cx="4272836" cy="20746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3373833" y="7855203"/>
                <a:ext cx="3911775" cy="1928733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3833" y="7855203"/>
                <a:ext cx="3911775" cy="19287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/>
          <p:cNvSpPr/>
          <p:nvPr/>
        </p:nvSpPr>
        <p:spPr>
          <a:xfrm>
            <a:off x="6117524" y="8425051"/>
            <a:ext cx="963550" cy="963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190455" y="8425051"/>
            <a:ext cx="963550" cy="963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" y="3861271"/>
            <a:ext cx="4357553" cy="3271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59" y="1108564"/>
            <a:ext cx="8583912" cy="839603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683888">
            <a:off x="15804645" y="5661472"/>
            <a:ext cx="2909310" cy="6226150"/>
          </a:xfrm>
          <a:custGeom>
            <a:avLst/>
            <a:gdLst/>
            <a:ahLst/>
            <a:cxnLst/>
            <a:rect l="l" t="t" r="r" b="b"/>
            <a:pathLst>
              <a:path w="2909310" h="622615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413925" y="1096701"/>
            <a:ext cx="7965635" cy="2475186"/>
            <a:chOff x="0" y="0"/>
            <a:chExt cx="3627015" cy="1127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708742">
            <a:off x="9301665" y="2731755"/>
            <a:ext cx="2380205" cy="1193143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18464806" flipV="1">
            <a:off x="9278007" y="7384518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9" name="Group 19"/>
          <p:cNvGrpSpPr/>
          <p:nvPr/>
        </p:nvGrpSpPr>
        <p:grpSpPr>
          <a:xfrm>
            <a:off x="1413925" y="4058577"/>
            <a:ext cx="7965635" cy="2475186"/>
            <a:chOff x="0" y="0"/>
            <a:chExt cx="3627015" cy="11270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3924" y="7029416"/>
            <a:ext cx="7965635" cy="2475186"/>
            <a:chOff x="0" y="0"/>
            <a:chExt cx="3627015" cy="11270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9681095" y="5224244"/>
            <a:ext cx="1556866" cy="710320"/>
          </a:xfrm>
          <a:custGeom>
            <a:avLst/>
            <a:gdLst/>
            <a:ahLst/>
            <a:cxnLst/>
            <a:rect l="l" t="t" r="r" b="b"/>
            <a:pathLst>
              <a:path w="1556866" h="710320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36"/>
          <p:cNvSpPr/>
          <p:nvPr/>
        </p:nvSpPr>
        <p:spPr>
          <a:xfrm rot="1683888">
            <a:off x="-602227" y="-928825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7" name="Freeform 37"/>
          <p:cNvSpPr/>
          <p:nvPr/>
        </p:nvSpPr>
        <p:spPr>
          <a:xfrm>
            <a:off x="16343506" y="-685341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123286" y="1522492"/>
                <a:ext cx="4588732" cy="16596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48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48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286" y="1522492"/>
                <a:ext cx="4588732" cy="16596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810602" y="4479061"/>
                <a:ext cx="3419077" cy="16596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602" y="4479061"/>
                <a:ext cx="3419077" cy="16596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795072" y="7565631"/>
                <a:ext cx="2848985" cy="1402756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072" y="7565631"/>
                <a:ext cx="2848985" cy="140275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ounded Rectangle 53"/>
          <p:cNvSpPr/>
          <p:nvPr/>
        </p:nvSpPr>
        <p:spPr>
          <a:xfrm>
            <a:off x="8093584" y="1608652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8223260" y="4604869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7845002" y="7562291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164309" y="1608652"/>
                <a:ext cx="4588732" cy="146706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600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309" y="1608652"/>
                <a:ext cx="4588732" cy="1467068"/>
              </a:xfrm>
              <a:prstGeom prst="rect">
                <a:avLst/>
              </a:prstGeom>
              <a:blipFill>
                <a:blip r:embed="rId23"/>
                <a:stretch>
                  <a:fillRect l="-11023" t="-1245" b="-1950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267765" y="4583950"/>
                <a:ext cx="4588732" cy="146706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600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765" y="4583950"/>
                <a:ext cx="4588732" cy="1467068"/>
              </a:xfrm>
              <a:prstGeom prst="rect">
                <a:avLst/>
              </a:prstGeom>
              <a:blipFill>
                <a:blip r:embed="rId24"/>
                <a:stretch>
                  <a:fillRect l="-11023" t="-1245" b="-1950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606725" y="7554757"/>
                <a:ext cx="4588732" cy="148213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725" y="7554757"/>
                <a:ext cx="4588732" cy="1482137"/>
              </a:xfrm>
              <a:prstGeom prst="rect">
                <a:avLst/>
              </a:prstGeom>
              <a:blipFill>
                <a:blip r:embed="rId25"/>
                <a:stretch>
                  <a:fillRect l="-11170" b="-20165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645987" y="4008692"/>
                <a:ext cx="5235289" cy="367882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  <m:r>
                      <a:rPr lang="en-US" sz="5400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5987" y="4008692"/>
                <a:ext cx="5235289" cy="3678828"/>
              </a:xfrm>
              <a:prstGeom prst="rect">
                <a:avLst/>
              </a:prstGeom>
              <a:blipFill>
                <a:blip r:embed="rId26"/>
                <a:stretch>
                  <a:fillRect b="-646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/>
      <p:bldP spid="49" grpId="1"/>
      <p:bldP spid="50" grpId="1"/>
      <p:bldP spid="54" grpId="0" animBg="1"/>
      <p:bldP spid="55" grpId="0" animBg="1"/>
      <p:bldP spid="56" grpId="0" animBg="1"/>
      <p:bldP spid="51" grpId="0"/>
      <p:bldP spid="52" grpId="0"/>
      <p:bldP spid="53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4" name="Freeform 54"/>
          <p:cNvSpPr/>
          <p:nvPr/>
        </p:nvSpPr>
        <p:spPr>
          <a:xfrm rot="-2533475">
            <a:off x="15547773" y="5749441"/>
            <a:ext cx="3055929" cy="1683539"/>
          </a:xfrm>
          <a:custGeom>
            <a:avLst/>
            <a:gdLst/>
            <a:ahLst/>
            <a:cxnLst/>
            <a:rect l="l" t="t" r="r" b="b"/>
            <a:pathLst>
              <a:path w="3055929" h="168353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09600" y="575776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16163156" y="914627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1" y="0"/>
                </a:lnTo>
                <a:lnTo>
                  <a:pt x="912581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20" y="381377"/>
            <a:ext cx="12558848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783820" y="2150541"/>
                <a:ext cx="5631350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20" y="2150541"/>
                <a:ext cx="5631350" cy="1600375"/>
              </a:xfrm>
              <a:prstGeom prst="rect">
                <a:avLst/>
              </a:prstGeom>
              <a:blipFill>
                <a:blip r:embed="rId25"/>
                <a:stretch>
                  <a:fillRect l="-7476" b="-6107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9931762" y="2150541"/>
                <a:ext cx="5669822" cy="161262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762" y="2150541"/>
                <a:ext cx="5669822" cy="1612621"/>
              </a:xfrm>
              <a:prstGeom prst="rect">
                <a:avLst/>
              </a:prstGeom>
              <a:blipFill>
                <a:blip r:embed="rId26"/>
                <a:stretch>
                  <a:fillRect l="-7312" b="-606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244350" y="4245891"/>
                <a:ext cx="6196761" cy="16582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d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4245891"/>
                <a:ext cx="6196761" cy="1658211"/>
              </a:xfrm>
              <a:prstGeom prst="rect">
                <a:avLst/>
              </a:prstGeom>
              <a:blipFill>
                <a:blip r:embed="rId27"/>
                <a:stretch>
                  <a:fillRect l="-8850" b="-1691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44350" y="6089037"/>
                <a:ext cx="3383940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6089037"/>
                <a:ext cx="3383940" cy="1600375"/>
              </a:xfrm>
              <a:prstGeom prst="rect">
                <a:avLst/>
              </a:prstGeom>
              <a:blipFill>
                <a:blip r:embed="rId28"/>
                <a:stretch>
                  <a:fillRect l="-16216" t="-1145" b="-19466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44350" y="7915290"/>
                <a:ext cx="1476366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7915290"/>
                <a:ext cx="1476366" cy="1600375"/>
              </a:xfrm>
              <a:prstGeom prst="rect">
                <a:avLst/>
              </a:prstGeom>
              <a:blipFill>
                <a:blip r:embed="rId29"/>
                <a:stretch>
                  <a:fillRect l="-37190" t="-760" b="-1939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058192" y="7915290"/>
                <a:ext cx="1072409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192" y="7915290"/>
                <a:ext cx="1072409" cy="1600375"/>
              </a:xfrm>
              <a:prstGeom prst="rect">
                <a:avLst/>
              </a:prstGeom>
              <a:blipFill>
                <a:blip r:embed="rId30"/>
                <a:stretch>
                  <a:fillRect l="-51705" t="-760" r="-13068" b="-1939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717862" y="4245891"/>
                <a:ext cx="6196761" cy="16582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e>
                    </m:d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4245891"/>
                <a:ext cx="6196761" cy="1658211"/>
              </a:xfrm>
              <a:prstGeom prst="rect">
                <a:avLst/>
              </a:prstGeom>
              <a:blipFill>
                <a:blip r:embed="rId31"/>
                <a:stretch>
                  <a:fillRect l="-8850" b="-1691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9717862" y="6089037"/>
                <a:ext cx="3383940" cy="16168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6089037"/>
                <a:ext cx="3383940" cy="1616853"/>
              </a:xfrm>
              <a:prstGeom prst="rect">
                <a:avLst/>
              </a:prstGeom>
              <a:blipFill>
                <a:blip r:embed="rId32"/>
                <a:stretch>
                  <a:fillRect l="-16216" t="-377" b="-1886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17862" y="7915290"/>
                <a:ext cx="1476366" cy="16168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7915290"/>
                <a:ext cx="1476366" cy="1616853"/>
              </a:xfrm>
              <a:prstGeom prst="rect">
                <a:avLst/>
              </a:prstGeom>
              <a:blipFill>
                <a:blip r:embed="rId33"/>
                <a:stretch>
                  <a:fillRect l="-37190" b="-18797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4813659" y="106845"/>
            <a:ext cx="12712341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794741" y="5381515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133818" y="4896285"/>
            <a:ext cx="11491169" cy="5167825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7499656" flipV="1">
            <a:off x="2361550" y="4301638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868320" y="1820178"/>
            <a:ext cx="2038529" cy="2419648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4424041">
            <a:off x="4515877" y="5990717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8446158">
            <a:off x="16079272" y="4315460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4"/>
              <p:cNvSpPr txBox="1"/>
              <p:nvPr/>
            </p:nvSpPr>
            <p:spPr>
              <a:xfrm>
                <a:off x="1309680" y="6769548"/>
                <a:ext cx="4712426" cy="2676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spcBef>
                    <a:spcPct val="0"/>
                  </a:spcBef>
                </a:pPr>
                <a:r>
                  <a:rPr lang="en-US" sz="3600" b="1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spcBef>
                    <a:spcPct val="0"/>
                  </a:spcBef>
                </a:pPr>
                <a:r>
                  <a:rPr lang="en-US" sz="3600" b="1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b="1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spcBef>
                    <a:spcPct val="0"/>
                  </a:spcBef>
                </a:pPr>
                <a:r>
                  <a:rPr lang="en-US" sz="3600" b="1" i="1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.?.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80" y="6769548"/>
                <a:ext cx="4712426" cy="2676117"/>
              </a:xfrm>
              <a:prstGeom prst="rect">
                <a:avLst/>
              </a:prstGeom>
              <a:blipFill>
                <a:blip r:embed="rId19"/>
                <a:stretch>
                  <a:fillRect l="-5951" t="-1595" b="-9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5"/>
          <p:cNvSpPr txBox="1"/>
          <p:nvPr/>
        </p:nvSpPr>
        <p:spPr>
          <a:xfrm>
            <a:off x="2303352" y="6015284"/>
            <a:ext cx="3256664" cy="5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Tóm</a:t>
            </a:r>
            <a:r>
              <a:rPr lang="en-US" sz="4000" dirty="0">
                <a:solidFill>
                  <a:srgbClr val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tắt</a:t>
            </a:r>
            <a:endParaRPr lang="en-US" sz="4000" dirty="0">
              <a:solidFill>
                <a:srgbClr val="000000"/>
              </a:solidFill>
              <a:latin typeface="#9Slide03 AmpleSoft 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9"/>
              <p:cNvSpPr txBox="1"/>
              <p:nvPr/>
            </p:nvSpPr>
            <p:spPr>
              <a:xfrm>
                <a:off x="5388931" y="776292"/>
                <a:ext cx="11870370" cy="33070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quyển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thêm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pc="-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bao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931" y="776292"/>
                <a:ext cx="11870370" cy="3307059"/>
              </a:xfrm>
              <a:prstGeom prst="rect">
                <a:avLst/>
              </a:prstGeom>
              <a:blipFill>
                <a:blip r:embed="rId20"/>
                <a:stretch>
                  <a:fillRect l="-2825" t="-1473" r="-2876" b="-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1"/>
          <p:cNvSpPr/>
          <p:nvPr/>
        </p:nvSpPr>
        <p:spPr>
          <a:xfrm rot="7282648">
            <a:off x="-1792404" y="516566"/>
            <a:ext cx="5115649" cy="2818257"/>
          </a:xfrm>
          <a:custGeom>
            <a:avLst/>
            <a:gdLst/>
            <a:ahLst/>
            <a:cxnLst/>
            <a:rect l="l" t="t" r="r" b="b"/>
            <a:pathLst>
              <a:path w="5115649" h="2818257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4242" y="90006"/>
            <a:ext cx="3656933" cy="1700694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10585250" y="5559449"/>
            <a:ext cx="3256664" cy="5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#9Slide03 AmpleSoft Bold" panose="02000000000000000000" pitchFamily="2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4"/>
              <p:cNvSpPr txBox="1"/>
              <p:nvPr/>
            </p:nvSpPr>
            <p:spPr>
              <a:xfrm>
                <a:off x="6455403" y="6298143"/>
                <a:ext cx="10793276" cy="32760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>
                  <a:spcBef>
                    <a:spcPct val="0"/>
                  </a:spcBef>
                </a:pPr>
                <a:r>
                  <a:rPr lang="en-US" sz="4400" u="sng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u="sng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sng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sng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400" b="1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4400" b="1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403" y="6298143"/>
                <a:ext cx="10793276" cy="3276025"/>
              </a:xfrm>
              <a:prstGeom prst="rect">
                <a:avLst/>
              </a:prstGeom>
              <a:blipFill>
                <a:blip r:embed="rId26"/>
                <a:stretch>
                  <a:fillRect l="-3106" t="-5204" r="-3049" b="-5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0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4" name="Freeform 54"/>
          <p:cNvSpPr/>
          <p:nvPr/>
        </p:nvSpPr>
        <p:spPr>
          <a:xfrm rot="-2533475">
            <a:off x="15547773" y="5749441"/>
            <a:ext cx="3055929" cy="1683539"/>
          </a:xfrm>
          <a:custGeom>
            <a:avLst/>
            <a:gdLst/>
            <a:ahLst/>
            <a:cxnLst/>
            <a:rect l="l" t="t" r="r" b="b"/>
            <a:pathLst>
              <a:path w="3055929" h="168353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09600" y="575776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73461" y="819606"/>
                <a:ext cx="13119139" cy="371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 bạn đang pha nước cam cho buổi liên hoan. Mai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Việt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còn Nam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Tính số lít nước cam cả ba bạn pha được.</a:t>
                </a:r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61" y="819606"/>
                <a:ext cx="13119139" cy="3710952"/>
              </a:xfrm>
              <a:prstGeom prst="rect">
                <a:avLst/>
              </a:prstGeom>
              <a:blipFill>
                <a:blip r:embed="rId23"/>
                <a:stretch>
                  <a:fillRect l="-2090" t="-3777" r="-2090" b="-7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1845" y="483849"/>
            <a:ext cx="3688400" cy="2566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9936" r="990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297" y="2335304"/>
            <a:ext cx="3970468" cy="3588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95532" y="6896100"/>
            <a:ext cx="2771033" cy="2717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28800" y="4621557"/>
                <a:ext cx="13978741" cy="4461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u="sng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000" b="1" u="sng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000" b="1" u="sng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ba bạn pha được số lít nước cam là:</a:t>
                </a:r>
                <a:endPara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3+10+11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 b="1" i="1" dirty="0" smtClean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0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) </m:t>
                      </m:r>
                    </m:oMath>
                  </m:oMathPara>
                </a14:m>
                <a:endPara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000" b="1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</a:t>
                </a:r>
                <a:r>
                  <a:rPr lang="vi-VN" sz="4000" b="1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0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4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 cam.</a:t>
                </a:r>
                <a:endPara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621557"/>
                <a:ext cx="13978741" cy="4461927"/>
              </a:xfrm>
              <a:prstGeom prst="rect">
                <a:avLst/>
              </a:prstGeom>
              <a:blipFill>
                <a:blip r:embed="rId28"/>
                <a:stretch>
                  <a:fillRect t="-245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7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697693" y="2218670"/>
            <a:ext cx="10896012" cy="6728287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4160180" y="3377760"/>
            <a:ext cx="9952531" cy="51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en-US" sz="14394" dirty="0">
                <a:solidFill>
                  <a:srgbClr val="000000"/>
                </a:solidFill>
                <a:latin typeface="Repo Bold Bold"/>
              </a:rPr>
              <a:t>TẠM</a:t>
            </a:r>
          </a:p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en-US" sz="14394" dirty="0">
                <a:solidFill>
                  <a:srgbClr val="000000"/>
                </a:solidFill>
                <a:latin typeface="Repo Bold Bold"/>
              </a:rPr>
              <a:t>BIỆT</a:t>
            </a:r>
          </a:p>
        </p:txBody>
      </p:sp>
      <p:sp>
        <p:nvSpPr>
          <p:cNvPr id="9" name="Freeform 9"/>
          <p:cNvSpPr/>
          <p:nvPr/>
        </p:nvSpPr>
        <p:spPr>
          <a:xfrm rot="-1244255">
            <a:off x="12212738" y="6763050"/>
            <a:ext cx="1064640" cy="1758415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4727055" y="5729877"/>
            <a:ext cx="4609198" cy="643416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1757656">
            <a:off x="-2268026" y="-422948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3414379" y="3126546"/>
            <a:ext cx="78851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KHỞI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ĐỘNG</a:t>
            </a:r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19" y="391505"/>
            <a:ext cx="6237516" cy="623751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0"/>
            <a:ext cx="11344548" cy="4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63" y="-97780"/>
            <a:ext cx="15161929" cy="34657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632139" y="6207375"/>
            <a:ext cx="6294347" cy="26728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0744200" y="6722936"/>
            <a:ext cx="6151176" cy="2144256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838200" y="179615"/>
            <a:ext cx="14173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 defTabSz="1371600"/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vi-VN" sz="6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899368" y="7034049"/>
            <a:ext cx="3228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90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2647458" y="7312989"/>
            <a:ext cx="3486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vi-VN" sz="90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9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564" y="-97780"/>
            <a:ext cx="13561728" cy="27313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143500"/>
            <a:ext cx="6294347" cy="24442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451443" y="7615598"/>
            <a:ext cx="6093894" cy="1982493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" y="7849099"/>
            <a:ext cx="6151176" cy="2014168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056551" y="5058617"/>
            <a:ext cx="6488786" cy="2341921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/>
              <p:nvPr/>
            </p:nvSpPr>
            <p:spPr>
              <a:xfrm>
                <a:off x="4643002" y="164278"/>
                <a:ext cx="8472693" cy="2113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9000" b="1" dirty="0">
                    <a:solidFill>
                      <a:srgbClr val="70AD47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9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9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02" y="164278"/>
                <a:ext cx="8472693" cy="2113464"/>
              </a:xfrm>
              <a:prstGeom prst="rect">
                <a:avLst/>
              </a:prstGeom>
              <a:blipFill>
                <a:blip r:embed="rId11"/>
                <a:stretch>
                  <a:fillRect l="-7122" b="-14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/>
              <p:nvPr/>
            </p:nvSpPr>
            <p:spPr>
              <a:xfrm>
                <a:off x="13093444" y="5872075"/>
                <a:ext cx="322888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3444" y="5872075"/>
                <a:ext cx="3228882" cy="14800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/>
              <p:nvPr/>
            </p:nvSpPr>
            <p:spPr>
              <a:xfrm>
                <a:off x="2386430" y="6156498"/>
                <a:ext cx="201952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30" y="6156498"/>
                <a:ext cx="2019524" cy="13644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/>
              <p:nvPr/>
            </p:nvSpPr>
            <p:spPr>
              <a:xfrm>
                <a:off x="2411696" y="8209451"/>
                <a:ext cx="2019524" cy="135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696" y="8209451"/>
                <a:ext cx="2019524" cy="13583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/>
              <p:nvPr/>
            </p:nvSpPr>
            <p:spPr>
              <a:xfrm>
                <a:off x="13970646" y="8203360"/>
                <a:ext cx="201952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646" y="8203360"/>
                <a:ext cx="2019524" cy="13644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39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564" y="-97780"/>
            <a:ext cx="13561728" cy="27313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561864"/>
            <a:ext cx="6294347" cy="2025917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557293" y="7794464"/>
            <a:ext cx="6093894" cy="1652181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238" y="8006132"/>
            <a:ext cx="6151176" cy="1601952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162402" y="5462584"/>
            <a:ext cx="6488786" cy="1831988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/>
              <p:nvPr/>
            </p:nvSpPr>
            <p:spPr>
              <a:xfrm>
                <a:off x="4447282" y="67314"/>
                <a:ext cx="8740291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9000" b="1" dirty="0">
                    <a:solidFill>
                      <a:srgbClr val="70AD47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9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9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9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282" y="67314"/>
                <a:ext cx="8740291" cy="2092881"/>
              </a:xfrm>
              <a:prstGeom prst="rect">
                <a:avLst/>
              </a:prstGeom>
              <a:blipFill>
                <a:blip r:embed="rId11"/>
                <a:stretch>
                  <a:fillRect l="-6909" t="-583" b="-14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/>
              <p:nvPr/>
            </p:nvSpPr>
            <p:spPr>
              <a:xfrm>
                <a:off x="1714668" y="8133314"/>
                <a:ext cx="3228882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668" y="8133314"/>
                <a:ext cx="3228882" cy="13737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/>
              <p:nvPr/>
            </p:nvSpPr>
            <p:spPr>
              <a:xfrm>
                <a:off x="2305082" y="6373068"/>
                <a:ext cx="2019524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82" y="6373068"/>
                <a:ext cx="2019524" cy="13737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/>
              <p:nvPr/>
            </p:nvSpPr>
            <p:spPr>
              <a:xfrm>
                <a:off x="14204426" y="6277415"/>
                <a:ext cx="20195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4426" y="6277415"/>
                <a:ext cx="2019524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/>
              <p:nvPr/>
            </p:nvSpPr>
            <p:spPr>
              <a:xfrm>
                <a:off x="13539199" y="8133314"/>
                <a:ext cx="3369018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199" y="8133314"/>
                <a:ext cx="3369018" cy="13737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52" y="1825689"/>
            <a:ext cx="5105484" cy="51054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087" y="340875"/>
            <a:ext cx="11344548" cy="4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3414379" y="3126546"/>
            <a:ext cx="78851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LUYỆN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TẬP</a:t>
            </a:r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7064896" y="573495"/>
            <a:ext cx="11059222" cy="9447154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185953"/>
            <a:ext cx="5872315" cy="7819203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92327" y="1413923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387333" y="3473094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419435" y="5283781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419435" y="720568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6184163" y="80895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8" name="Group 18"/>
          <p:cNvGrpSpPr/>
          <p:nvPr/>
        </p:nvGrpSpPr>
        <p:grpSpPr>
          <a:xfrm>
            <a:off x="6324846" y="4391520"/>
            <a:ext cx="1348159" cy="13481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33684" y="3486385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65786" y="5297072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5786" y="7218979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c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495086" y="4602653"/>
            <a:ext cx="1007677" cy="925892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617908" y="3096506"/>
                <a:ext cx="2153602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08" y="3096506"/>
                <a:ext cx="2153602" cy="126765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583584" y="4898172"/>
                <a:ext cx="197913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584" y="4898172"/>
                <a:ext cx="1979132" cy="138768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592150" y="6807135"/>
                <a:ext cx="234782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150" y="6807135"/>
                <a:ext cx="2347822" cy="13876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678" y="6669578"/>
            <a:ext cx="4757440" cy="38474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5307" y="1106927"/>
            <a:ext cx="6114818" cy="1780186"/>
          </a:xfrm>
          <a:prstGeom prst="rect">
            <a:avLst/>
          </a:prstGeom>
        </p:spPr>
      </p:pic>
      <p:sp>
        <p:nvSpPr>
          <p:cNvPr id="42" name="Freeform 14"/>
          <p:cNvSpPr/>
          <p:nvPr/>
        </p:nvSpPr>
        <p:spPr>
          <a:xfrm>
            <a:off x="7390579" y="156087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3" name="TextBox 22"/>
          <p:cNvSpPr txBox="1"/>
          <p:nvPr/>
        </p:nvSpPr>
        <p:spPr>
          <a:xfrm>
            <a:off x="7536930" y="1574169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722111" y="1237894"/>
                <a:ext cx="2153602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111" y="1237894"/>
                <a:ext cx="2153602" cy="12676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1205545" y="1237894"/>
                <a:ext cx="4950909" cy="1329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545" y="1237894"/>
                <a:ext cx="4950909" cy="13292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15"/>
          <p:cNvSpPr/>
          <p:nvPr/>
        </p:nvSpPr>
        <p:spPr>
          <a:xfrm>
            <a:off x="7716766" y="452026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7" name="TextBox 23"/>
          <p:cNvSpPr txBox="1"/>
          <p:nvPr/>
        </p:nvSpPr>
        <p:spPr>
          <a:xfrm>
            <a:off x="7863117" y="4533557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880915" y="4134657"/>
                <a:ext cx="197913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915" y="4134657"/>
                <a:ext cx="1979132" cy="138768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1260987" y="4193070"/>
                <a:ext cx="6757275" cy="13350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60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987" y="4193070"/>
                <a:ext cx="6757275" cy="1335045"/>
              </a:xfrm>
              <a:prstGeom prst="rect">
                <a:avLst/>
              </a:prstGeom>
              <a:blipFill>
                <a:blip r:embed="rId23"/>
                <a:stretch>
                  <a:fillRect l="-6763" t="-913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 16"/>
          <p:cNvSpPr/>
          <p:nvPr/>
        </p:nvSpPr>
        <p:spPr>
          <a:xfrm>
            <a:off x="7086600" y="7306925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1" name="TextBox 24"/>
          <p:cNvSpPr txBox="1"/>
          <p:nvPr/>
        </p:nvSpPr>
        <p:spPr>
          <a:xfrm>
            <a:off x="7232951" y="7320216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259315" y="6908372"/>
                <a:ext cx="234782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315" y="6908372"/>
                <a:ext cx="2347822" cy="138768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0986255" y="6962425"/>
                <a:ext cx="8237939" cy="1333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255" y="6962425"/>
                <a:ext cx="8237939" cy="1333635"/>
              </a:xfrm>
              <a:prstGeom prst="rect">
                <a:avLst/>
              </a:prstGeom>
              <a:blipFill>
                <a:blip r:embed="rId25"/>
                <a:stretch>
                  <a:fillRect l="-5547" t="-913" b="-19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7" grpId="0"/>
      <p:bldP spid="38" grpId="0"/>
      <p:bldP spid="39" grpId="0"/>
      <p:bldP spid="43" grpId="0"/>
      <p:bldP spid="44" grpId="0"/>
      <p:bldP spid="45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225</Words>
  <Application>Microsoft Office PowerPoint</Application>
  <PresentationFormat>Custom</PresentationFormat>
  <Paragraphs>79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Repo Bold Bold</vt:lpstr>
      <vt:lpstr>#9Slide03 AmpleSoft Bold</vt:lpstr>
      <vt:lpstr>Cambria Math</vt:lpstr>
      <vt:lpstr>Times New Roman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cp:lastModifiedBy>Windows 10</cp:lastModifiedBy>
  <cp:revision>19</cp:revision>
  <dcterms:created xsi:type="dcterms:W3CDTF">2006-08-16T00:00:00Z</dcterms:created>
  <dcterms:modified xsi:type="dcterms:W3CDTF">2025-04-18T11:17:47Z</dcterms:modified>
  <dc:identifier>DAF_lspa-Mk</dc:identifier>
</cp:coreProperties>
</file>