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57" r:id="rId4"/>
    <p:sldId id="269" r:id="rId5"/>
    <p:sldId id="270" r:id="rId6"/>
    <p:sldId id="271" r:id="rId7"/>
    <p:sldId id="258" r:id="rId8"/>
    <p:sldId id="272" r:id="rId9"/>
    <p:sldId id="273" r:id="rId10"/>
    <p:sldId id="274" r:id="rId11"/>
    <p:sldId id="275" r:id="rId12"/>
    <p:sldId id="259" r:id="rId13"/>
    <p:sldId id="276" r:id="rId14"/>
    <p:sldId id="277" r:id="rId15"/>
    <p:sldId id="260" r:id="rId16"/>
    <p:sldId id="278" r:id="rId17"/>
    <p:sldId id="267" r:id="rId18"/>
    <p:sldId id="268" r:id="rId19"/>
  </p:sldIdLst>
  <p:sldSz cx="18288000" cy="10287000"/>
  <p:notesSz cx="6858000" cy="9144000"/>
  <p:embeddedFontLst>
    <p:embeddedFont>
      <p:font typeface="Cambria" pitchFamily="18" charset="0"/>
      <p:regular r:id="rId21"/>
      <p:bold r:id="rId22"/>
      <p:italic r:id="rId23"/>
      <p:boldItalic r:id="rId24"/>
    </p:embeddedFont>
    <p:embeddedFont>
      <p:font typeface="#9Slide07 HoneyCream" charset="-93"/>
      <p:regular r:id="rId25"/>
    </p:embeddedFont>
    <p:embeddedFont>
      <p:font typeface="Childling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alisto MT" charset="0"/>
      <p:regular r:id="rId31"/>
      <p:bold r:id="rId32"/>
      <p:italic r:id="rId33"/>
      <p:boldItalic r:id="rId34"/>
    </p:embeddedFont>
    <p:embeddedFont>
      <p:font typeface="Cambria Math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F82"/>
    <a:srgbClr val="026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5567E-20D5-4C2F-B0B2-AD2ABDD68C2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7BAB1-735A-454F-8F4F-B025A942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0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8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1.png"/><Relationship Id="rId5" Type="http://schemas.openxmlformats.org/officeDocument/2006/relationships/image" Target="../media/image8.sv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4" Type="http://schemas.openxmlformats.org/officeDocument/2006/relationships/image" Target="../media/image6.png"/><Relationship Id="rId1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4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5.png"/><Relationship Id="rId17" Type="http://schemas.openxmlformats.org/officeDocument/2006/relationships/image" Target="../media/image26.svg"/><Relationship Id="rId2" Type="http://schemas.openxmlformats.org/officeDocument/2006/relationships/image" Target="../media/image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48.png"/><Relationship Id="rId4" Type="http://schemas.openxmlformats.org/officeDocument/2006/relationships/image" Target="../media/image6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.svg"/><Relationship Id="rId7" Type="http://schemas.openxmlformats.org/officeDocument/2006/relationships/image" Target="../media/image14.svg"/><Relationship Id="rId12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10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8.sv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7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image" Target="../media/image8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23809" y="73891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18123" y="-534984"/>
            <a:ext cx="4389120" cy="41148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" y="100883"/>
            <a:ext cx="2334713" cy="23347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82" y="7674531"/>
            <a:ext cx="932769" cy="9571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00" y="3347320"/>
            <a:ext cx="10591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mtClean="0">
                <a:latin typeface="Times New Roman" pitchFamily="18" charset="0"/>
                <a:cs typeface="Times New Roman" pitchFamily="18" charset="0"/>
              </a:rPr>
              <a:t>Bài 53</a:t>
            </a:r>
          </a:p>
          <a:p>
            <a:pPr algn="ctr"/>
            <a:r>
              <a:rPr lang="en-US" sz="6000" smtClean="0">
                <a:latin typeface="Times New Roman" pitchFamily="18" charset="0"/>
                <a:cs typeface="Times New Roman" pitchFamily="18" charset="0"/>
              </a:rPr>
              <a:t>KHÁI NIỆM PHÂN SỐ ( Tiết 2)</a:t>
            </a:r>
          </a:p>
          <a:p>
            <a:pPr algn="ctr"/>
            <a:r>
              <a:rPr lang="en-US" sz="4500" smtClean="0">
                <a:latin typeface="Times New Roman" pitchFamily="18" charset="0"/>
                <a:cs typeface="Times New Roman" pitchFamily="18" charset="0"/>
              </a:rPr>
              <a:t>Trang 51</a:t>
            </a:r>
            <a:endParaRPr lang="vi-VN" sz="4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79193" y="1437035"/>
            <a:ext cx="2958895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Childling"/>
              </a:rPr>
              <a:t>Bài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Childling"/>
              </a:rPr>
              <a:t> 2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Childling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93559" y="1449973"/>
            <a:ext cx="1084726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60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60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6000" b="1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255051" y="2492702"/>
                <a:ext cx="1090042" cy="17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051" y="2492702"/>
                <a:ext cx="1090042" cy="17286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1"/>
          <p:cNvSpPr txBox="1"/>
          <p:nvPr/>
        </p:nvSpPr>
        <p:spPr>
          <a:xfrm>
            <a:off x="1908125" y="2993463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83266" y="3704964"/>
                <a:ext cx="1090042" cy="17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266" y="3704964"/>
                <a:ext cx="1090042" cy="17346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1"/>
          <p:cNvSpPr txBox="1"/>
          <p:nvPr/>
        </p:nvSpPr>
        <p:spPr>
          <a:xfrm>
            <a:off x="1908125" y="4175686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1908125" y="5511936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1908125" y="6694159"/>
            <a:ext cx="1243269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Hai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666174" y="5009010"/>
                <a:ext cx="1090042" cy="17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6174" y="5009010"/>
                <a:ext cx="1090042" cy="17346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155691" y="6242336"/>
                <a:ext cx="1090042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𝟓𝟖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5691" y="6242336"/>
                <a:ext cx="1090042" cy="1753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5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5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79193" y="1665635"/>
            <a:ext cx="2958895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Childling"/>
              </a:rPr>
              <a:t>Bài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Childling"/>
              </a:rPr>
              <a:t> 3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Childling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93559" y="1678573"/>
            <a:ext cx="1376574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6000" b="1" i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30041" y="1334944"/>
                <a:ext cx="629980" cy="17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041" y="1334944"/>
                <a:ext cx="629980" cy="1728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729876"/>
            <a:ext cx="2895600" cy="2268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126" y="3823976"/>
            <a:ext cx="3976700" cy="2073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3125" y="3823976"/>
            <a:ext cx="4269505" cy="207387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738088" y="6438900"/>
            <a:ext cx="1005840" cy="9906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A</a:t>
            </a:r>
            <a:endParaRPr lang="en-US" sz="4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99006" y="6438900"/>
            <a:ext cx="100584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B</a:t>
            </a:r>
            <a:endParaRPr lang="en-US" sz="4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3564884" y="6438900"/>
            <a:ext cx="1005840" cy="990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C</a:t>
            </a:r>
            <a:endParaRPr lang="en-US" sz="4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41" y="7429500"/>
            <a:ext cx="1870641" cy="16543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142" y="7456751"/>
            <a:ext cx="1870641" cy="165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3"/>
          <p:cNvSpPr txBox="1"/>
          <p:nvPr/>
        </p:nvSpPr>
        <p:spPr>
          <a:xfrm>
            <a:off x="779193" y="1423109"/>
            <a:ext cx="2958895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 4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3493559" y="1553576"/>
            <a:ext cx="1376574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48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600" y="2589327"/>
            <a:ext cx="8421608" cy="198335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76400" y="4591302"/>
            <a:ext cx="137657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tường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000" b="1" i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4599" y="5249544"/>
                <a:ext cx="14994207" cy="139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99" y="5249544"/>
                <a:ext cx="14994207" cy="1399357"/>
              </a:xfrm>
              <a:prstGeom prst="rect">
                <a:avLst/>
              </a:prstGeom>
              <a:blipFill>
                <a:blip r:embed="rId11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5"/>
          <p:cNvSpPr txBox="1"/>
          <p:nvPr/>
        </p:nvSpPr>
        <p:spPr>
          <a:xfrm>
            <a:off x="1676400" y="6880892"/>
            <a:ext cx="137657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tường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000" b="1" i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4599" y="7539134"/>
                <a:ext cx="14994207" cy="139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99" y="7539134"/>
                <a:ext cx="14994207" cy="1399357"/>
              </a:xfrm>
              <a:prstGeom prst="rect">
                <a:avLst/>
              </a:prstGeom>
              <a:blipFill>
                <a:blip r:embed="rId12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149361" y="5583500"/>
            <a:ext cx="674077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06961" y="7943469"/>
            <a:ext cx="674077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81209" y="2466782"/>
            <a:ext cx="1031119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</a:t>
            </a:r>
            <a:r>
              <a:rPr lang="vi-VN" sz="8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dụng</a:t>
            </a:r>
            <a:endParaRPr lang="en-US" sz="8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297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64191" y="1192250"/>
            <a:ext cx="11159618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b="1" dirty="0" err="1" smtClean="0">
                <a:solidFill>
                  <a:srgbClr val="C00000"/>
                </a:solidFill>
              </a:rPr>
              <a:t>Em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hãy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làm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err="1" smtClean="0">
                <a:solidFill>
                  <a:srgbClr val="C00000"/>
                </a:solidFill>
              </a:rPr>
              <a:t>vào</a:t>
            </a:r>
            <a:r>
              <a:rPr lang="en-US" sz="7899" b="1" smtClean="0">
                <a:solidFill>
                  <a:srgbClr val="C00000"/>
                </a:solidFill>
              </a:rPr>
              <a:t> nháp</a:t>
            </a:r>
            <a:endParaRPr lang="en-US" sz="7899" b="1" dirty="0">
              <a:solidFill>
                <a:srgbClr val="C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34011" y="2405976"/>
            <a:ext cx="2348703" cy="263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37491" y="2985094"/>
            <a:ext cx="11220450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tùy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ý)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57811" y="4315776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>
                <a:solidFill>
                  <a:srgbClr val="02602A"/>
                </a:solidFill>
                <a:latin typeface="Childling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7491" y="4894894"/>
            <a:ext cx="11220450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57811" y="6419176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>
                <a:solidFill>
                  <a:srgbClr val="02602A"/>
                </a:solidFill>
                <a:latin typeface="Childling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37491" y="7210217"/>
            <a:ext cx="1122045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673411" y="-534984"/>
            <a:ext cx="3333832" cy="3125467"/>
          </a:xfrm>
          <a:custGeom>
            <a:avLst/>
            <a:gdLst/>
            <a:ahLst/>
            <a:cxnLst/>
            <a:rect l="l" t="t" r="r" b="b"/>
            <a:pathLst>
              <a:path w="3333832" h="3125467">
                <a:moveTo>
                  <a:pt x="0" y="0"/>
                </a:moveTo>
                <a:lnTo>
                  <a:pt x="3333832" y="0"/>
                </a:lnTo>
                <a:lnTo>
                  <a:pt x="3333832" y="3125467"/>
                </a:lnTo>
                <a:lnTo>
                  <a:pt x="0" y="3125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963400" y="2784594"/>
                <a:ext cx="1107996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4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0" y="2784594"/>
                <a:ext cx="1107996" cy="10703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7"/>
          <p:cNvSpPr/>
          <p:nvPr/>
        </p:nvSpPr>
        <p:spPr>
          <a:xfrm>
            <a:off x="14105824" y="6172200"/>
            <a:ext cx="3605594" cy="4114800"/>
          </a:xfrm>
          <a:custGeom>
            <a:avLst/>
            <a:gdLst/>
            <a:ahLst/>
            <a:cxnLst/>
            <a:rect l="l" t="t" r="r" b="b"/>
            <a:pathLst>
              <a:path w="3605594" h="4114800">
                <a:moveTo>
                  <a:pt x="0" y="0"/>
                </a:moveTo>
                <a:lnTo>
                  <a:pt x="3605594" y="0"/>
                </a:lnTo>
                <a:lnTo>
                  <a:pt x="36055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465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37597" y="2500918"/>
            <a:ext cx="2348703" cy="263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35515" y="2958476"/>
            <a:ext cx="1122045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tùy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ý)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 rot="-1749338">
            <a:off x="-162222" y="65592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673411" y="-534984"/>
            <a:ext cx="3333832" cy="3125467"/>
          </a:xfrm>
          <a:custGeom>
            <a:avLst/>
            <a:gdLst/>
            <a:ahLst/>
            <a:cxnLst/>
            <a:rect l="l" t="t" r="r" b="b"/>
            <a:pathLst>
              <a:path w="3333832" h="3125467">
                <a:moveTo>
                  <a:pt x="0" y="0"/>
                </a:moveTo>
                <a:lnTo>
                  <a:pt x="3333832" y="0"/>
                </a:lnTo>
                <a:lnTo>
                  <a:pt x="3333832" y="3125467"/>
                </a:lnTo>
                <a:lnTo>
                  <a:pt x="0" y="31254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398680" y="8091307"/>
            <a:ext cx="3986555" cy="2195693"/>
          </a:xfrm>
          <a:custGeom>
            <a:avLst/>
            <a:gdLst/>
            <a:ahLst/>
            <a:cxnLst/>
            <a:rect l="l" t="t" r="r" b="b"/>
            <a:pathLst>
              <a:path w="3986555" h="2195693">
                <a:moveTo>
                  <a:pt x="0" y="0"/>
                </a:moveTo>
                <a:lnTo>
                  <a:pt x="3986554" y="0"/>
                </a:lnTo>
                <a:lnTo>
                  <a:pt x="3986554" y="2195693"/>
                </a:lnTo>
                <a:lnTo>
                  <a:pt x="0" y="21956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030200" y="2671956"/>
                <a:ext cx="1107996" cy="1292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5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2671956"/>
                <a:ext cx="1107996" cy="12925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41406"/>
              </p:ext>
            </p:extLst>
          </p:nvPr>
        </p:nvGraphicFramePr>
        <p:xfrm>
          <a:off x="4237517" y="5155870"/>
          <a:ext cx="10515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="" xmlns:a16="http://schemas.microsoft.com/office/drawing/2014/main" val="3577226513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1304183586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2534594191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2638091250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4165292204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30897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34200" y="7393498"/>
                <a:ext cx="1107996" cy="169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7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7393498"/>
                <a:ext cx="1107996" cy="16927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7124080" y="4097775"/>
            <a:ext cx="478242" cy="630479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6"/>
          <p:cNvSpPr txBox="1"/>
          <p:nvPr/>
        </p:nvSpPr>
        <p:spPr>
          <a:xfrm>
            <a:off x="3564191" y="1192250"/>
            <a:ext cx="11159618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b="1" dirty="0" err="1" smtClean="0">
                <a:solidFill>
                  <a:srgbClr val="C00000"/>
                </a:solidFill>
              </a:rPr>
              <a:t>Em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hãy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làm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err="1" smtClean="0">
                <a:solidFill>
                  <a:srgbClr val="C00000"/>
                </a:solidFill>
              </a:rPr>
              <a:t>vào</a:t>
            </a:r>
            <a:r>
              <a:rPr lang="en-US" sz="7899" b="1" smtClean="0">
                <a:solidFill>
                  <a:srgbClr val="C00000"/>
                </a:solidFill>
              </a:rPr>
              <a:t> nháp</a:t>
            </a:r>
            <a:endParaRPr lang="en-US" sz="7899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92980" y="2180026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72660" y="2759144"/>
            <a:ext cx="1323894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2980" y="5720810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72660" y="6511851"/>
            <a:ext cx="1122045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673411" y="-534984"/>
            <a:ext cx="3333832" cy="3125467"/>
          </a:xfrm>
          <a:custGeom>
            <a:avLst/>
            <a:gdLst/>
            <a:ahLst/>
            <a:cxnLst/>
            <a:rect l="l" t="t" r="r" b="b"/>
            <a:pathLst>
              <a:path w="3333832" h="3125467">
                <a:moveTo>
                  <a:pt x="0" y="0"/>
                </a:moveTo>
                <a:lnTo>
                  <a:pt x="3333832" y="0"/>
                </a:lnTo>
                <a:lnTo>
                  <a:pt x="3333832" y="3125467"/>
                </a:lnTo>
                <a:lnTo>
                  <a:pt x="0" y="3125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32402" y="4377317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402" y="4377317"/>
                <a:ext cx="1107996" cy="18705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91387" y="4377317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87" y="4377317"/>
                <a:ext cx="1107996" cy="18705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438132" y="4377317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132" y="4377317"/>
                <a:ext cx="1107996" cy="18705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960609" y="5915116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609" y="5915116"/>
                <a:ext cx="1107996" cy="18705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11"/>
          <p:cNvSpPr/>
          <p:nvPr/>
        </p:nvSpPr>
        <p:spPr>
          <a:xfrm rot="7738872">
            <a:off x="14582080" y="7381550"/>
            <a:ext cx="3691922" cy="1952802"/>
          </a:xfrm>
          <a:custGeom>
            <a:avLst/>
            <a:gdLst/>
            <a:ahLst/>
            <a:cxnLst/>
            <a:rect l="l" t="t" r="r" b="b"/>
            <a:pathLst>
              <a:path w="5525141" h="2581748">
                <a:moveTo>
                  <a:pt x="0" y="0"/>
                </a:moveTo>
                <a:lnTo>
                  <a:pt x="5525140" y="0"/>
                </a:lnTo>
                <a:lnTo>
                  <a:pt x="5525140" y="2581748"/>
                </a:lnTo>
                <a:lnTo>
                  <a:pt x="0" y="25817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6"/>
          <p:cNvSpPr txBox="1"/>
          <p:nvPr/>
        </p:nvSpPr>
        <p:spPr>
          <a:xfrm>
            <a:off x="3564191" y="1192250"/>
            <a:ext cx="11159618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b="1" dirty="0" err="1" smtClean="0">
                <a:solidFill>
                  <a:srgbClr val="C00000"/>
                </a:solidFill>
              </a:rPr>
              <a:t>Em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hãy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làm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err="1" smtClean="0">
                <a:solidFill>
                  <a:srgbClr val="C00000"/>
                </a:solidFill>
              </a:rPr>
              <a:t>vào</a:t>
            </a:r>
            <a:r>
              <a:rPr lang="en-US" sz="7899" b="1" smtClean="0">
                <a:solidFill>
                  <a:srgbClr val="C00000"/>
                </a:solidFill>
              </a:rPr>
              <a:t> nháp</a:t>
            </a:r>
            <a:endParaRPr lang="en-US" sz="7899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5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885969" y="1857983"/>
            <a:ext cx="1423442" cy="1624470"/>
          </a:xfrm>
          <a:custGeom>
            <a:avLst/>
            <a:gdLst/>
            <a:ahLst/>
            <a:cxnLst/>
            <a:rect l="l" t="t" r="r" b="b"/>
            <a:pathLst>
              <a:path w="1423442" h="1624470">
                <a:moveTo>
                  <a:pt x="0" y="0"/>
                </a:moveTo>
                <a:lnTo>
                  <a:pt x="1423442" y="0"/>
                </a:lnTo>
                <a:lnTo>
                  <a:pt x="1423442" y="1624469"/>
                </a:lnTo>
                <a:lnTo>
                  <a:pt x="0" y="162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96069" y="1857983"/>
            <a:ext cx="1423442" cy="1624470"/>
          </a:xfrm>
          <a:custGeom>
            <a:avLst/>
            <a:gdLst/>
            <a:ahLst/>
            <a:cxnLst/>
            <a:rect l="l" t="t" r="r" b="b"/>
            <a:pathLst>
              <a:path w="1423442" h="1624470">
                <a:moveTo>
                  <a:pt x="0" y="0"/>
                </a:moveTo>
                <a:lnTo>
                  <a:pt x="1423442" y="0"/>
                </a:lnTo>
                <a:lnTo>
                  <a:pt x="1423442" y="1624469"/>
                </a:lnTo>
                <a:lnTo>
                  <a:pt x="0" y="162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5897880" y="3542004"/>
            <a:ext cx="6492240" cy="0"/>
          </a:xfrm>
          <a:prstGeom prst="line">
            <a:avLst/>
          </a:prstGeom>
          <a:ln w="47625" cap="flat">
            <a:solidFill>
              <a:srgbClr val="02602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4958805" y="4104930"/>
            <a:ext cx="11395014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7250" indent="-8572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6000" dirty="0" smtClean="0">
              <a:solidFill>
                <a:srgbClr val="0260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57250" indent="-8572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6000" dirty="0">
              <a:solidFill>
                <a:srgbClr val="0260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35" y="23666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919594" y="7558060"/>
            <a:ext cx="5478173" cy="2968174"/>
          </a:xfrm>
          <a:custGeom>
            <a:avLst/>
            <a:gdLst/>
            <a:ahLst/>
            <a:cxnLst/>
            <a:rect l="l" t="t" r="r" b="b"/>
            <a:pathLst>
              <a:path w="5478173" h="2968174">
                <a:moveTo>
                  <a:pt x="0" y="0"/>
                </a:moveTo>
                <a:lnTo>
                  <a:pt x="5478173" y="0"/>
                </a:lnTo>
                <a:lnTo>
                  <a:pt x="5478173" y="2968173"/>
                </a:lnTo>
                <a:lnTo>
                  <a:pt x="0" y="2968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213496">
            <a:off x="15759408" y="-311905"/>
            <a:ext cx="4054225" cy="3243380"/>
          </a:xfrm>
          <a:custGeom>
            <a:avLst/>
            <a:gdLst/>
            <a:ahLst/>
            <a:cxnLst/>
            <a:rect l="l" t="t" r="r" b="b"/>
            <a:pathLst>
              <a:path w="4054225" h="3243380">
                <a:moveTo>
                  <a:pt x="0" y="0"/>
                </a:moveTo>
                <a:lnTo>
                  <a:pt x="4054225" y="0"/>
                </a:lnTo>
                <a:lnTo>
                  <a:pt x="4054225" y="3243379"/>
                </a:lnTo>
                <a:lnTo>
                  <a:pt x="0" y="3243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9488" y="840346"/>
            <a:ext cx="10912786" cy="412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723809" y="73891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18123" y="-534984"/>
            <a:ext cx="4389120" cy="41148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5676" y="2314711"/>
            <a:ext cx="11156647" cy="5657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62100"/>
            <a:ext cx="12496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/>
              <a:t>YÊU CẦU CẦN </a:t>
            </a:r>
            <a:r>
              <a:rPr lang="vi-VN" sz="4000" b="1" smtClean="0"/>
              <a:t>ĐẠT</a:t>
            </a:r>
            <a:endParaRPr lang="vi-VN" sz="4000"/>
          </a:p>
          <a:p>
            <a:r>
              <a:rPr lang="en-US" sz="4000"/>
              <a:t>- </a:t>
            </a:r>
            <a:r>
              <a:rPr lang="vi-VN" sz="4000"/>
              <a:t>Nhận biết được phân số qua các hình ảnh trực quan; </a:t>
            </a:r>
          </a:p>
          <a:p>
            <a:r>
              <a:rPr lang="vi-VN" sz="4000"/>
              <a:t>- Đọc, viết được phân số khi biết cách đọc phân số đó; </a:t>
            </a:r>
          </a:p>
          <a:p>
            <a:r>
              <a:rPr lang="vi-VN" sz="4000"/>
              <a:t>- Nhận biết được phân số liên quan đến số lượng của một nhóm đồ vật.</a:t>
            </a:r>
          </a:p>
          <a:p>
            <a:r>
              <a:rPr lang="vi-VN" sz="4000" smtClean="0"/>
              <a:t>- </a:t>
            </a:r>
            <a:r>
              <a:rPr lang="vi-VN" sz="4000"/>
              <a:t>Vận dụng bài học vào thực tiễn cuộc sống</a:t>
            </a: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30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81208" y="2466782"/>
            <a:ext cx="10658959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584994" y="1710732"/>
            <a:ext cx="1360656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pizza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9800" y="4187553"/>
            <a:ext cx="4016649" cy="3831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87000" y="4319797"/>
                <a:ext cx="929742" cy="2544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8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8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8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4319797"/>
                <a:ext cx="929742" cy="25446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943600" y="5480742"/>
            <a:ext cx="3444677" cy="11107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/>
          <p:nvPr/>
        </p:nvSpPr>
        <p:spPr>
          <a:xfrm>
            <a:off x="5943600" y="7586206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endParaRPr lang="en-US" sz="54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13217102" y="4598396"/>
            <a:ext cx="3429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4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4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13232793" y="6090644"/>
            <a:ext cx="3429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4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274471" y="4939043"/>
            <a:ext cx="138716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274471" y="6429198"/>
            <a:ext cx="138716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4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24000" y="1660510"/>
            <a:ext cx="1550068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4095560"/>
                <a:ext cx="1458733" cy="397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8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38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38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13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095560"/>
                <a:ext cx="1458733" cy="39758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1"/>
          <p:cNvSpPr txBox="1"/>
          <p:nvPr/>
        </p:nvSpPr>
        <p:spPr>
          <a:xfrm>
            <a:off x="5715000" y="5091126"/>
            <a:ext cx="1108108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72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2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</a:t>
            </a:r>
            <a:endParaRPr lang="en-US" sz="72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562570" y="2993072"/>
            <a:ext cx="1182043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840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914400" y="7952953"/>
            <a:ext cx="3387187" cy="2318217"/>
          </a:xfrm>
          <a:custGeom>
            <a:avLst/>
            <a:gdLst/>
            <a:ahLst/>
            <a:cxnLst/>
            <a:rect l="l" t="t" r="r" b="b"/>
            <a:pathLst>
              <a:path w="6238684" h="3913357">
                <a:moveTo>
                  <a:pt x="0" y="0"/>
                </a:moveTo>
                <a:lnTo>
                  <a:pt x="6238684" y="0"/>
                </a:lnTo>
                <a:lnTo>
                  <a:pt x="6238684" y="3913357"/>
                </a:lnTo>
                <a:lnTo>
                  <a:pt x="0" y="39133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6585" y="1274806"/>
            <a:ext cx="295889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590" y="1808616"/>
            <a:ext cx="2348703" cy="221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1798" y="1592779"/>
            <a:ext cx="126878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1209" y="3511075"/>
            <a:ext cx="12612367" cy="4684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914400" y="7952953"/>
            <a:ext cx="3387187" cy="2318217"/>
          </a:xfrm>
          <a:custGeom>
            <a:avLst/>
            <a:gdLst/>
            <a:ahLst/>
            <a:cxnLst/>
            <a:rect l="l" t="t" r="r" b="b"/>
            <a:pathLst>
              <a:path w="6238684" h="3913357">
                <a:moveTo>
                  <a:pt x="0" y="0"/>
                </a:moveTo>
                <a:lnTo>
                  <a:pt x="6238684" y="0"/>
                </a:lnTo>
                <a:lnTo>
                  <a:pt x="6238684" y="3913357"/>
                </a:lnTo>
                <a:lnTo>
                  <a:pt x="0" y="3913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6585" y="1274806"/>
            <a:ext cx="295889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590" y="1808616"/>
            <a:ext cx="2348703" cy="221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1798" y="1592779"/>
            <a:ext cx="126878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0016" y="3022703"/>
            <a:ext cx="4408014" cy="2830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1390" y="6289104"/>
            <a:ext cx="3758791" cy="2457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1"/>
          <p:cNvSpPr txBox="1"/>
          <p:nvPr/>
        </p:nvSpPr>
        <p:spPr>
          <a:xfrm>
            <a:off x="6232137" y="4495548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1"/>
          <p:cNvSpPr txBox="1"/>
          <p:nvPr/>
        </p:nvSpPr>
        <p:spPr>
          <a:xfrm>
            <a:off x="6247377" y="7403774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914400" y="7952953"/>
            <a:ext cx="3387187" cy="2318217"/>
          </a:xfrm>
          <a:custGeom>
            <a:avLst/>
            <a:gdLst/>
            <a:ahLst/>
            <a:cxnLst/>
            <a:rect l="l" t="t" r="r" b="b"/>
            <a:pathLst>
              <a:path w="6238684" h="3913357">
                <a:moveTo>
                  <a:pt x="0" y="0"/>
                </a:moveTo>
                <a:lnTo>
                  <a:pt x="6238684" y="0"/>
                </a:lnTo>
                <a:lnTo>
                  <a:pt x="6238684" y="3913357"/>
                </a:lnTo>
                <a:lnTo>
                  <a:pt x="0" y="3913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6585" y="1274806"/>
            <a:ext cx="295889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590" y="1808616"/>
            <a:ext cx="2348703" cy="221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1798" y="1592779"/>
            <a:ext cx="126878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r="61608"/>
          <a:stretch/>
        </p:blipFill>
        <p:spPr>
          <a:xfrm>
            <a:off x="3590795" y="3386692"/>
            <a:ext cx="2962406" cy="2727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58061" t="-784"/>
          <a:stretch/>
        </p:blipFill>
        <p:spPr>
          <a:xfrm>
            <a:off x="3590794" y="6146444"/>
            <a:ext cx="3236083" cy="274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1"/>
          <p:cNvSpPr txBox="1"/>
          <p:nvPr/>
        </p:nvSpPr>
        <p:spPr>
          <a:xfrm>
            <a:off x="6232137" y="4495548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1"/>
          <p:cNvSpPr txBox="1"/>
          <p:nvPr/>
        </p:nvSpPr>
        <p:spPr>
          <a:xfrm>
            <a:off x="6247377" y="7403774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555</Words>
  <Application>Microsoft Office PowerPoint</Application>
  <PresentationFormat>Custom</PresentationFormat>
  <Paragraphs>89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Wingdings</vt:lpstr>
      <vt:lpstr>Cambria</vt:lpstr>
      <vt:lpstr>#9Slide07 HoneyCream</vt:lpstr>
      <vt:lpstr>Childling</vt:lpstr>
      <vt:lpstr>Times New Roman</vt:lpstr>
      <vt:lpstr>Calibri</vt:lpstr>
      <vt:lpstr>Calisto MT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Illustration English Lesson Presentation</dc:title>
  <dc:creator>ADMIN</dc:creator>
  <cp:lastModifiedBy>A</cp:lastModifiedBy>
  <cp:revision>22</cp:revision>
  <dcterms:created xsi:type="dcterms:W3CDTF">2006-08-16T00:00:00Z</dcterms:created>
  <dcterms:modified xsi:type="dcterms:W3CDTF">2024-02-23T08:41:26Z</dcterms:modified>
  <dc:identifier>DAF7Q0vdDlA</dc:identifier>
</cp:coreProperties>
</file>