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6" r:id="rId9"/>
    <p:sldId id="387" r:id="rId10"/>
    <p:sldId id="259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46" r:id="rId19"/>
    <p:sldId id="389" r:id="rId20"/>
    <p:sldId id="390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75" d="100"/>
          <a:sy n="75" d="100"/>
        </p:scale>
        <p:origin x="3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14" Type="http://schemas.openxmlformats.org/officeDocument/2006/relationships/image" Target="../media/image49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5.png"/><Relationship Id="rId2" Type="http://schemas.openxmlformats.org/officeDocument/2006/relationships/image" Target="../media/image17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6.wdp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30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microsoft.com/office/2007/relationships/hdphoto" Target="../media/hdphoto6.wdp"/><Relationship Id="rId9" Type="http://schemas.openxmlformats.org/officeDocument/2006/relationships/image" Target="../media/image24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" Type="http://schemas.openxmlformats.org/officeDocument/2006/relationships/image" Target="../media/image33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6.wdp"/><Relationship Id="rId15" Type="http://schemas.microsoft.com/office/2007/relationships/hdphoto" Target="../media/hdphoto7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smtClean="0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4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 cho </a:t>
                </a:r>
                <a:r>
                  <a:rPr lang="en-US" alt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 smtClean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 smtClean="0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 smtClean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 smtClean="0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 smtClean="0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 smtClean="0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  <a:endParaRPr lang="en-US" sz="4000">
              <a:solidFill>
                <a:srgbClr val="9B0FE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  <a:endParaRPr lang="en-US" sz="4000">
              <a:solidFill>
                <a:srgbClr val="9B0FE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</a:t>
            </a:r>
            <a:r>
              <a:rPr lang="en-US" alt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</a:t>
            </a:r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  <a:endParaRPr lang="en-US" sz="40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  <a:endParaRPr lang="en-US" sz="54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  <a:endParaRPr lang="en-US" sz="54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</a:t>
              </a: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hơn.</a:t>
              </a:r>
              <a:endParaRPr lang="en-US" sz="4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453</Words>
  <Application>Microsoft Office PowerPoint</Application>
  <PresentationFormat>Widescreen</PresentationFormat>
  <Paragraphs>71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#9Slide07 HoneyCream</vt:lpstr>
      <vt:lpstr>.VnArial Narrow</vt:lpstr>
      <vt:lpstr>Arial</vt:lpstr>
      <vt:lpstr>Cambria</vt:lpstr>
      <vt:lpstr>Cambria Math</vt:lpstr>
      <vt:lpstr>等线</vt:lpstr>
      <vt:lpstr>等线 Light</vt:lpstr>
      <vt:lpstr>SVN-Newton</vt:lpstr>
      <vt:lpstr>Times New Roman</vt:lpstr>
      <vt:lpstr>UTM Sharnay</vt:lpstr>
      <vt:lpstr>Wingdings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Windows 10</cp:lastModifiedBy>
  <cp:revision>106</cp:revision>
  <dcterms:created xsi:type="dcterms:W3CDTF">2019-08-06T05:56:47Z</dcterms:created>
  <dcterms:modified xsi:type="dcterms:W3CDTF">2025-03-17T09:09:20Z</dcterms:modified>
  <cp:version>B32</cp:version>
</cp:coreProperties>
</file>