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56" r:id="rId2"/>
    <p:sldId id="281" r:id="rId3"/>
    <p:sldId id="257" r:id="rId4"/>
    <p:sldId id="259" r:id="rId5"/>
    <p:sldId id="260" r:id="rId6"/>
    <p:sldId id="269" r:id="rId7"/>
    <p:sldId id="270" r:id="rId8"/>
    <p:sldId id="271" r:id="rId9"/>
    <p:sldId id="261" r:id="rId10"/>
    <p:sldId id="273" r:id="rId11"/>
    <p:sldId id="263" r:id="rId12"/>
    <p:sldId id="264" r:id="rId13"/>
    <p:sldId id="265" r:id="rId14"/>
    <p:sldId id="266" r:id="rId15"/>
    <p:sldId id="274" r:id="rId16"/>
    <p:sldId id="275" r:id="rId17"/>
    <p:sldId id="276" r:id="rId18"/>
    <p:sldId id="277" r:id="rId19"/>
    <p:sldId id="278" r:id="rId20"/>
  </p:sldIdLst>
  <p:sldSz cx="18288000" cy="10287000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Mommi" panose="020B0604020202020204" charset="-3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023C0-3A89-4ED5-AA7B-649B37F7C57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575B3-9940-4EC8-BA78-6B8D2D8AA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91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90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2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575B3-9940-4EC8-BA78-6B8D2D8AA5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5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42786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2025/3/17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41192"/>
      </p:ext>
    </p:extLst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530352" y="406527"/>
            <a:ext cx="17227296" cy="9473184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946458" y="3529013"/>
            <a:ext cx="7095173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971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ransition spd="slow" advClick="0">
    <p:random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svg"/><Relationship Id="rId18" Type="http://schemas.openxmlformats.org/officeDocument/2006/relationships/image" Target="../media/image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6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24" Type="http://schemas.openxmlformats.org/officeDocument/2006/relationships/image" Target="../media/image13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78.svg"/><Relationship Id="rId5" Type="http://schemas.openxmlformats.org/officeDocument/2006/relationships/image" Target="../media/image74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82.svg"/><Relationship Id="rId4" Type="http://schemas.openxmlformats.org/officeDocument/2006/relationships/image" Target="../media/image4.sv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svg"/><Relationship Id="rId7" Type="http://schemas.openxmlformats.org/officeDocument/2006/relationships/image" Target="../media/image8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5.svg"/><Relationship Id="rId10" Type="http://schemas.openxmlformats.org/officeDocument/2006/relationships/image" Target="../media/image40.png"/><Relationship Id="rId4" Type="http://schemas.openxmlformats.org/officeDocument/2006/relationships/image" Target="../media/image47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9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89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svg"/><Relationship Id="rId11" Type="http://schemas.openxmlformats.org/officeDocument/2006/relationships/image" Target="../media/image24.png"/><Relationship Id="rId5" Type="http://schemas.openxmlformats.org/officeDocument/2006/relationships/image" Target="../media/image52.png"/><Relationship Id="rId15" Type="http://schemas.openxmlformats.org/officeDocument/2006/relationships/image" Target="../media/image54.png"/><Relationship Id="rId10" Type="http://schemas.openxmlformats.org/officeDocument/2006/relationships/image" Target="../media/image65.svg"/><Relationship Id="rId4" Type="http://schemas.openxmlformats.org/officeDocument/2006/relationships/image" Target="../media/image4.svg"/><Relationship Id="rId9" Type="http://schemas.openxmlformats.org/officeDocument/2006/relationships/image" Target="../media/image36.png"/><Relationship Id="rId14" Type="http://schemas.openxmlformats.org/officeDocument/2006/relationships/image" Target="../media/image9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4.sv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1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1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svg"/><Relationship Id="rId1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12" Type="http://schemas.openxmlformats.org/officeDocument/2006/relationships/image" Target="../media/image23.png"/><Relationship Id="rId17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5" Type="http://schemas.openxmlformats.org/officeDocument/2006/relationships/image" Target="../media/image46.svg"/><Relationship Id="rId10" Type="http://schemas.openxmlformats.org/officeDocument/2006/relationships/image" Target="../media/image22.png"/><Relationship Id="rId19" Type="http://schemas.openxmlformats.org/officeDocument/2006/relationships/image" Target="../media/image50.svg"/><Relationship Id="rId4" Type="http://schemas.openxmlformats.org/officeDocument/2006/relationships/image" Target="../media/image21.png"/><Relationship Id="rId9" Type="http://schemas.openxmlformats.org/officeDocument/2006/relationships/image" Target="../media/image2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7.svg"/><Relationship Id="rId1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63.svg"/><Relationship Id="rId12" Type="http://schemas.openxmlformats.org/officeDocument/2006/relationships/image" Target="../media/image37.pn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6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65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7200" y="189970"/>
            <a:ext cx="15370335" cy="10349577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2" y="0"/>
                </a:lnTo>
                <a:lnTo>
                  <a:pt x="12034392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6" y="2157351"/>
            <a:ext cx="11691333" cy="77584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63200" y="5244276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Trang 41</a:t>
            </a:r>
            <a:endParaRPr lang="en-US" sz="4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333" y="-338590"/>
            <a:ext cx="3877212" cy="3877212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0"/>
            <a:ext cx="18135600" cy="1018081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943092" y="3495372"/>
            <a:ext cx="9811508" cy="6177823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41211" cy="1324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25684" y="1062499"/>
            <a:ext cx="1238510" cy="133707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14417" y="3105469"/>
            <a:ext cx="1135884" cy="1286059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2514600" y="664277"/>
            <a:ext cx="13563600" cy="2136661"/>
            <a:chOff x="0" y="0"/>
            <a:chExt cx="2736421" cy="74911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36421" cy="749111"/>
            </a:xfrm>
            <a:custGeom>
              <a:avLst/>
              <a:gdLst/>
              <a:ahLst/>
              <a:cxnLst/>
              <a:rect l="l" t="t" r="r" b="b"/>
              <a:pathLst>
                <a:path w="2736421" h="749111">
                  <a:moveTo>
                    <a:pt x="44277" y="0"/>
                  </a:moveTo>
                  <a:lnTo>
                    <a:pt x="2692144" y="0"/>
                  </a:lnTo>
                  <a:cubicBezTo>
                    <a:pt x="2703887" y="0"/>
                    <a:pt x="2715149" y="4665"/>
                    <a:pt x="2723453" y="12968"/>
                  </a:cubicBezTo>
                  <a:cubicBezTo>
                    <a:pt x="2731757" y="21272"/>
                    <a:pt x="2736421" y="32534"/>
                    <a:pt x="2736421" y="44277"/>
                  </a:cubicBezTo>
                  <a:lnTo>
                    <a:pt x="2736421" y="704834"/>
                  </a:lnTo>
                  <a:cubicBezTo>
                    <a:pt x="2736421" y="716577"/>
                    <a:pt x="2731757" y="727839"/>
                    <a:pt x="2723453" y="736143"/>
                  </a:cubicBezTo>
                  <a:cubicBezTo>
                    <a:pt x="2715149" y="744446"/>
                    <a:pt x="2703887" y="749111"/>
                    <a:pt x="2692144" y="749111"/>
                  </a:cubicBezTo>
                  <a:lnTo>
                    <a:pt x="44277" y="749111"/>
                  </a:lnTo>
                  <a:cubicBezTo>
                    <a:pt x="32534" y="749111"/>
                    <a:pt x="21272" y="744446"/>
                    <a:pt x="12968" y="736143"/>
                  </a:cubicBezTo>
                  <a:cubicBezTo>
                    <a:pt x="4665" y="727839"/>
                    <a:pt x="0" y="716577"/>
                    <a:pt x="0" y="704834"/>
                  </a:cubicBezTo>
                  <a:lnTo>
                    <a:pt x="0" y="44277"/>
                  </a:lnTo>
                  <a:cubicBezTo>
                    <a:pt x="0" y="32534"/>
                    <a:pt x="4665" y="21272"/>
                    <a:pt x="12968" y="12968"/>
                  </a:cubicBezTo>
                  <a:cubicBezTo>
                    <a:pt x="21272" y="4665"/>
                    <a:pt x="32534" y="0"/>
                    <a:pt x="4427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736421" cy="787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2432995">
            <a:off x="16396965" y="1044081"/>
            <a:ext cx="1938768" cy="177865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364194" y="624902"/>
            <a:ext cx="13991323" cy="2212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7200" dirty="0">
                <a:solidFill>
                  <a:srgbClr val="8E6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ngày, Rô-bốt chạy được bao nhiêu mét?</a:t>
            </a:r>
            <a:endParaRPr lang="en-US" sz="7200" dirty="0">
              <a:solidFill>
                <a:srgbClr val="8E6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5693707" y="8402166"/>
            <a:ext cx="1938768" cy="177865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/>
          <a:srcRect l="3750" t="11481" r="49584" b="14444"/>
          <a:stretch/>
        </p:blipFill>
        <p:spPr>
          <a:xfrm>
            <a:off x="440497" y="3337361"/>
            <a:ext cx="7161317" cy="639403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68879" y="3743829"/>
            <a:ext cx="4082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1: 700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68879" y="4871270"/>
            <a:ext cx="4082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2: 800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68878" y="6075897"/>
            <a:ext cx="4996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3: 1 100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68878" y="7174632"/>
            <a:ext cx="501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4: 1 400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74678" y="8254086"/>
            <a:ext cx="5798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5: 1 700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7145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66348" y="-9024820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66348" y="-9322323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09600" y="4509991"/>
            <a:ext cx="7318315" cy="1995870"/>
            <a:chOff x="0" y="0"/>
            <a:chExt cx="1927457" cy="525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6014" y="3930741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6104" y="534001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2" y="0"/>
                </a:lnTo>
                <a:lnTo>
                  <a:pt x="742952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78450" y="5780206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1 150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31452" y="4169457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A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860085" y="4509991"/>
            <a:ext cx="7318315" cy="1995870"/>
            <a:chOff x="0" y="0"/>
            <a:chExt cx="1927457" cy="5256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26499" y="3930741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126588" y="534001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3" y="0"/>
                </a:lnTo>
                <a:lnTo>
                  <a:pt x="742953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109600" y="7368063"/>
            <a:ext cx="7318315" cy="1995870"/>
            <a:chOff x="0" y="0"/>
            <a:chExt cx="1927457" cy="5256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76014" y="6788813"/>
            <a:ext cx="2433651" cy="966602"/>
            <a:chOff x="0" y="0"/>
            <a:chExt cx="640962" cy="2545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96C7E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76104" y="8198082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2" y="0"/>
                </a:lnTo>
                <a:lnTo>
                  <a:pt x="742952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9860085" y="7368063"/>
            <a:ext cx="7318315" cy="1995870"/>
            <a:chOff x="0" y="0"/>
            <a:chExt cx="1927457" cy="52566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26499" y="6788813"/>
            <a:ext cx="2433651" cy="966602"/>
            <a:chOff x="0" y="0"/>
            <a:chExt cx="640962" cy="25457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BED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126588" y="824563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3" y="0"/>
                </a:lnTo>
                <a:lnTo>
                  <a:pt x="742953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376104" y="406197"/>
            <a:ext cx="13925575" cy="2212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6600" b="1" dirty="0">
                <a:solidFill>
                  <a:srgbClr val="FFCB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trong 5 ngày đầu, mỗi ngày Rô-bốt chạy bao nhiêu mét?</a:t>
            </a:r>
            <a:endParaRPr lang="en-US" sz="6600" b="1" dirty="0">
              <a:solidFill>
                <a:srgbClr val="FFCB6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442046" y="5707875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1 140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498065" y="4123813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474826" y="8717281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1 130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747580" y="7005348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C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063650" y="8583532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1 120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531253" y="7032727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D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pic>
        <p:nvPicPr>
          <p:cNvPr id="1026" name="Picture 2" descr="Tổng hợp 82+ về hình dấu tick mới nhất - coedo.com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300" y="3842927"/>
            <a:ext cx="2381311" cy="17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441935"/>
            <a:ext cx="8028224" cy="6729112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40654" y="1441935"/>
            <a:ext cx="8028224" cy="6729112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07680" y="2933700"/>
            <a:ext cx="2230671" cy="1218504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468079" y="6868272"/>
            <a:ext cx="10001598" cy="3418728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3750" t="11481" r="49584" b="14444"/>
          <a:stretch/>
        </p:blipFill>
        <p:spPr>
          <a:xfrm>
            <a:off x="1491437" y="1995656"/>
            <a:ext cx="6585763" cy="5880145"/>
          </a:xfrm>
          <a:prstGeom prst="rect">
            <a:avLst/>
          </a:prstGeom>
        </p:spPr>
      </p:pic>
      <p:sp>
        <p:nvSpPr>
          <p:cNvPr id="11" name="TextBox 35"/>
          <p:cNvSpPr txBox="1"/>
          <p:nvPr/>
        </p:nvSpPr>
        <p:spPr>
          <a:xfrm>
            <a:off x="10368831" y="2718063"/>
            <a:ext cx="654756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Độ dài quãng đường mà Rô-bốt chạy được trong mỗi ngày thay đổi như thế nào so với ngày trước đó?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35"/>
          <p:cNvSpPr txBox="1"/>
          <p:nvPr/>
        </p:nvSpPr>
        <p:spPr>
          <a:xfrm>
            <a:off x="10316444" y="2858236"/>
            <a:ext cx="654756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quãng đường mà Rô-bốt chạy được trong mỗi ngày lớn hơn so với ngày trước đó.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6786" y="253259"/>
            <a:ext cx="16230600" cy="9769134"/>
          </a:xfrm>
          <a:custGeom>
            <a:avLst/>
            <a:gdLst/>
            <a:ahLst/>
            <a:cxnLst/>
            <a:rect l="l" t="t" r="r" b="b"/>
            <a:pathLst>
              <a:path w="16230600" h="11523726">
                <a:moveTo>
                  <a:pt x="0" y="0"/>
                </a:moveTo>
                <a:lnTo>
                  <a:pt x="16230600" y="0"/>
                </a:lnTo>
                <a:lnTo>
                  <a:pt x="16230600" y="11523726"/>
                </a:lnTo>
                <a:lnTo>
                  <a:pt x="0" y="1152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32512" y="560657"/>
            <a:ext cx="1078078" cy="1411558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97155" y="8037360"/>
            <a:ext cx="1078078" cy="1411558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84163" y="1593588"/>
            <a:ext cx="6625486" cy="7940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Cho dãy số liệu về số vé xem phim mà rạp chiếu phim Hòa Bình bán được từ thứ Hai đến Chủ nhật theo thứ tự là: 285 vé, 540 vé,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2 150 vé, 410 vé,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1 105 vé, 1 200 vé,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1 610 vé.</a:t>
            </a:r>
            <a:endParaRPr lang="en-US" sz="11500" dirty="0">
              <a:solidFill>
                <a:srgbClr val="CB564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26887" y="581914"/>
            <a:ext cx="7204610" cy="112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1"/>
              </a:lnSpc>
            </a:pPr>
            <a:r>
              <a:rPr lang="vi-VN" sz="7200" dirty="0">
                <a:solidFill>
                  <a:srgbClr val="FF7098"/>
                </a:solidFill>
                <a:latin typeface="Mommi"/>
              </a:rPr>
              <a:t>Bài 3:</a:t>
            </a:r>
            <a:endParaRPr lang="en-US" sz="7200" dirty="0">
              <a:solidFill>
                <a:srgbClr val="FF7098"/>
              </a:solidFill>
              <a:latin typeface="Momm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7499" t="24814" r="47918" b="12222"/>
          <a:stretch/>
        </p:blipFill>
        <p:spPr>
          <a:xfrm>
            <a:off x="9952590" y="2225474"/>
            <a:ext cx="68580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6788" y="94014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6789" y="-24783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50820" y="225128"/>
            <a:ext cx="9837700" cy="1154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8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biểu đồ</a:t>
            </a:r>
            <a:endParaRPr lang="en-US" sz="8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48984" y="5024024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/>
          <a:srcRect l="7499" t="24814" r="47918" b="12222"/>
          <a:stretch/>
        </p:blipFill>
        <p:spPr>
          <a:xfrm>
            <a:off x="3121257" y="1474998"/>
            <a:ext cx="11657863" cy="846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76800" y="7173236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285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6515100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540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93120" y="4473870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87200" y="3720525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1610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3750" y="6654222"/>
            <a:ext cx="16992600" cy="2985077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371600" y="325759"/>
            <a:ext cx="14911050" cy="6197416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74"/>
          <p:cNvSpPr txBox="1">
            <a:spLocks noChangeArrowheads="1"/>
          </p:cNvSpPr>
          <p:nvPr/>
        </p:nvSpPr>
        <p:spPr bwMode="auto">
          <a:xfrm>
            <a:off x="1551265" y="6943627"/>
            <a:ext cx="153162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alt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Vào những ngày nào, rạp chiếu phim bán nhiều hơn 1000 vé?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78"/>
          <p:cNvSpPr>
            <a:spLocks noChangeArrowheads="1"/>
          </p:cNvSpPr>
          <p:nvPr/>
        </p:nvSpPr>
        <p:spPr bwMode="auto">
          <a:xfrm>
            <a:off x="3805240" y="207664"/>
            <a:ext cx="5410201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85"/>
          <p:cNvSpPr txBox="1">
            <a:spLocks noChangeArrowheads="1"/>
          </p:cNvSpPr>
          <p:nvPr/>
        </p:nvSpPr>
        <p:spPr bwMode="auto">
          <a:xfrm>
            <a:off x="2317057" y="6871478"/>
            <a:ext cx="199384" cy="8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3200"/>
          </a:p>
        </p:txBody>
      </p:sp>
      <p:grpSp>
        <p:nvGrpSpPr>
          <p:cNvPr id="16" name="Group 199"/>
          <p:cNvGrpSpPr>
            <a:grpSpLocks/>
          </p:cNvGrpSpPr>
          <p:nvPr/>
        </p:nvGrpSpPr>
        <p:grpSpPr bwMode="auto">
          <a:xfrm>
            <a:off x="633750" y="7987794"/>
            <a:ext cx="5553469" cy="1565213"/>
            <a:chOff x="869" y="3466"/>
            <a:chExt cx="1212" cy="365"/>
          </a:xfrm>
        </p:grpSpPr>
        <p:sp>
          <p:nvSpPr>
            <p:cNvPr id="17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323" y="3539"/>
              <a:ext cx="758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Tư, thứ Sáu, Thứ Bảy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92" descr="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" y="3466"/>
              <a:ext cx="384" cy="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200"/>
          <p:cNvGrpSpPr>
            <a:grpSpLocks/>
          </p:cNvGrpSpPr>
          <p:nvPr/>
        </p:nvGrpSpPr>
        <p:grpSpPr bwMode="auto">
          <a:xfrm>
            <a:off x="6120019" y="8128505"/>
            <a:ext cx="5652763" cy="1516712"/>
            <a:chOff x="2357" y="3466"/>
            <a:chExt cx="1811" cy="410"/>
          </a:xfrm>
        </p:grpSpPr>
        <p:pic>
          <p:nvPicPr>
            <p:cNvPr id="20" name="Picture 193" descr="B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" y="3466"/>
              <a:ext cx="432" cy="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94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837" y="3490"/>
              <a:ext cx="1331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Tư, thứ Sáu,</a:t>
              </a:r>
            </a:p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Bảy, Chủ nhật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201"/>
          <p:cNvGrpSpPr>
            <a:grpSpLocks/>
          </p:cNvGrpSpPr>
          <p:nvPr/>
        </p:nvGrpSpPr>
        <p:grpSpPr bwMode="auto">
          <a:xfrm>
            <a:off x="12018268" y="8206829"/>
            <a:ext cx="5660132" cy="1631388"/>
            <a:chOff x="3989" y="3478"/>
            <a:chExt cx="1711" cy="410"/>
          </a:xfrm>
        </p:grpSpPr>
        <p:pic>
          <p:nvPicPr>
            <p:cNvPr id="23" name="Picture 191" descr="C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" y="3478"/>
              <a:ext cx="432" cy="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95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445" y="3490"/>
              <a:ext cx="1255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Hai, thứ Tư, </a:t>
              </a:r>
            </a:p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Bảy, Chủ nhật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21" y="8128505"/>
            <a:ext cx="1987057" cy="1483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17084" t="12963" r="19167" b="4815"/>
          <a:stretch/>
        </p:blipFill>
        <p:spPr>
          <a:xfrm>
            <a:off x="3817732" y="576694"/>
            <a:ext cx="9296400" cy="5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974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71600" y="325759"/>
            <a:ext cx="14911050" cy="6197416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084" t="12963" r="19167" b="4815"/>
          <a:stretch/>
        </p:blipFill>
        <p:spPr>
          <a:xfrm>
            <a:off x="3817732" y="576694"/>
            <a:ext cx="9296400" cy="58622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3750" y="6654222"/>
            <a:ext cx="16992600" cy="3632778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 Box 174"/>
          <p:cNvSpPr txBox="1">
            <a:spLocks noChangeArrowheads="1"/>
          </p:cNvSpPr>
          <p:nvPr/>
        </p:nvSpPr>
        <p:spPr bwMode="auto">
          <a:xfrm>
            <a:off x="1551265" y="6943627"/>
            <a:ext cx="15316200" cy="10895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ngày nào rạp chiếu phim Hòa Bình bán được nhiều vé xem phim nhất? Theo em, vì sao hôm đó lại có lượng người mua vé nhiều như vậy?</a:t>
            </a:r>
            <a:endParaRPr lang="en-US" alt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1265" y="7886700"/>
            <a:ext cx="15873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ngày thứ Tư rạp chiếu phim Hòa Bình bán được nhiều vé xem phim nhất. Theo em, hôm đó có lượng người mua vé nhiều vì thứ 4 hàng tuần có chương trình mua 1 tặng 1.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565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374743" y="908861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74243"/>
              </p:ext>
            </p:extLst>
          </p:nvPr>
        </p:nvGraphicFramePr>
        <p:xfrm>
          <a:off x="3200400" y="1943100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10386" y="998833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852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245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535" y="6613695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843" y="6613695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532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4599" y="625365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599" y="574117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599" y="529127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601" y="47317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599" y="37099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599" y="32244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599" y="2675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599" y="217557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4855" y="1758258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3396" y="3204399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62381" y="2449316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10740" y="4368550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50466" y="4006810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450242" y="3204399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7698" y="291843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4599" y="419898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3" name="Snip Diagonal Corner Rectangle 32"/>
          <p:cNvSpPr/>
          <p:nvPr/>
        </p:nvSpPr>
        <p:spPr>
          <a:xfrm>
            <a:off x="10600398" y="2175574"/>
            <a:ext cx="6229731" cy="272309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Snip Diagonal Corner Rectangle 33"/>
          <p:cNvSpPr/>
          <p:nvPr/>
        </p:nvSpPr>
        <p:spPr>
          <a:xfrm>
            <a:off x="9810200" y="5976443"/>
            <a:ext cx="6229731" cy="272309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839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19200" y="2019300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0665"/>
              </p:ext>
            </p:extLst>
          </p:nvPr>
        </p:nvGraphicFramePr>
        <p:xfrm>
          <a:off x="3044857" y="3053539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4843" y="2109272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2986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6916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5992" y="7724134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5300" y="7724134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8989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9056" y="736409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9056" y="68516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9056" y="64017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9058" y="584215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59056" y="482038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59056" y="43349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59056" y="37861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59056" y="32860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9312" y="2868697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7853" y="4314838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06838" y="3559755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55197" y="5478989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94923" y="5117249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294699" y="4314838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52155" y="402887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59056" y="530942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10672038" y="828798"/>
            <a:ext cx="6383744" cy="417927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Snip Diagonal Corner Rectangle 34"/>
          <p:cNvSpPr/>
          <p:nvPr/>
        </p:nvSpPr>
        <p:spPr>
          <a:xfrm>
            <a:off x="10026436" y="5752936"/>
            <a:ext cx="6383744" cy="348884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074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29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374743" y="908861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74243"/>
              </p:ext>
            </p:extLst>
          </p:nvPr>
        </p:nvGraphicFramePr>
        <p:xfrm>
          <a:off x="3200400" y="1943100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10386" y="998833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852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245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535" y="6613695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843" y="6613695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532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4599" y="625365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599" y="574117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599" y="529127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601" y="47317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599" y="37099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599" y="32244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599" y="2675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599" y="217557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4855" y="1758258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3396" y="3204399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62381" y="2449316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10740" y="4368550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50466" y="4006810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450242" y="3204399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7698" y="291843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4599" y="419898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  <p:sp>
        <p:nvSpPr>
          <p:cNvPr id="33" name="Snip Diagonal Corner Rectangle 32"/>
          <p:cNvSpPr/>
          <p:nvPr/>
        </p:nvSpPr>
        <p:spPr>
          <a:xfrm>
            <a:off x="9692176" y="1065387"/>
            <a:ext cx="7916503" cy="259190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Snip Diagonal Corner Rectangle 33"/>
          <p:cNvSpPr/>
          <p:nvPr/>
        </p:nvSpPr>
        <p:spPr>
          <a:xfrm>
            <a:off x="9684681" y="5028324"/>
            <a:ext cx="7923998" cy="450966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(33+40+22+25):4= 30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34601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696A0-8408-5F1F-7E06-0E66D3114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B6853C-7DEF-9416-E63D-07919746CAB5}"/>
              </a:ext>
            </a:extLst>
          </p:cNvPr>
          <p:cNvSpPr/>
          <p:nvPr/>
        </p:nvSpPr>
        <p:spPr>
          <a:xfrm>
            <a:off x="0" y="42496"/>
            <a:ext cx="18288001" cy="10223034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1BF28DB-53F2-604C-0129-BA222B1CC4A2}"/>
              </a:ext>
            </a:extLst>
          </p:cNvPr>
          <p:cNvGrpSpPr/>
          <p:nvPr/>
        </p:nvGrpSpPr>
        <p:grpSpPr>
          <a:xfrm>
            <a:off x="571500" y="-114300"/>
            <a:ext cx="17145000" cy="9816487"/>
            <a:chOff x="-666348" y="2720027"/>
            <a:chExt cx="19716697" cy="133350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C5FE3D-6AA9-40E7-19CC-E9F120649436}"/>
                </a:ext>
              </a:extLst>
            </p:cNvPr>
            <p:cNvSpPr/>
            <p:nvPr/>
          </p:nvSpPr>
          <p:spPr>
            <a:xfrm>
              <a:off x="-666348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DE90C1E-3863-4C4C-A566-DB212EB86296}"/>
                </a:ext>
              </a:extLst>
            </p:cNvPr>
            <p:cNvSpPr/>
            <p:nvPr/>
          </p:nvSpPr>
          <p:spPr>
            <a:xfrm>
              <a:off x="-570346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6EBBC96-2113-2833-6516-0758BE221A8B}"/>
                </a:ext>
              </a:extLst>
            </p:cNvPr>
            <p:cNvSpPr/>
            <p:nvPr/>
          </p:nvSpPr>
          <p:spPr>
            <a:xfrm>
              <a:off x="3425237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AFB3E68-24BE-1538-D714-C079E3C599C3}"/>
                </a:ext>
              </a:extLst>
            </p:cNvPr>
            <p:cNvSpPr/>
            <p:nvPr/>
          </p:nvSpPr>
          <p:spPr>
            <a:xfrm>
              <a:off x="8361670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5" y="0"/>
                  </a:lnTo>
                  <a:lnTo>
                    <a:pt x="2019265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1CBF378-EEF3-D09F-4C5F-141D1BC5C94B}"/>
                </a:ext>
              </a:extLst>
            </p:cNvPr>
            <p:cNvSpPr/>
            <p:nvPr/>
          </p:nvSpPr>
          <p:spPr>
            <a:xfrm>
              <a:off x="13486292" y="5161025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6"/>
                  </a:lnTo>
                  <a:lnTo>
                    <a:pt x="0" y="201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BC60C8-B990-7745-E2E0-61495F8C01AA}"/>
                </a:ext>
              </a:extLst>
            </p:cNvPr>
            <p:cNvSpPr/>
            <p:nvPr/>
          </p:nvSpPr>
          <p:spPr>
            <a:xfrm>
              <a:off x="16921369" y="2720027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79" y="0"/>
                  </a:lnTo>
                  <a:lnTo>
                    <a:pt x="2032979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41859B9-23B8-4289-5CF8-B1B55566973E}"/>
                </a:ext>
              </a:extLst>
            </p:cNvPr>
            <p:cNvSpPr/>
            <p:nvPr/>
          </p:nvSpPr>
          <p:spPr>
            <a:xfrm>
              <a:off x="12210" y="8059520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80" y="0"/>
                  </a:lnTo>
                  <a:lnTo>
                    <a:pt x="2032980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29F5C4D-2199-8939-C3BB-C8AEF718D169}"/>
              </a:ext>
            </a:extLst>
          </p:cNvPr>
          <p:cNvSpPr txBox="1"/>
          <p:nvPr/>
        </p:nvSpPr>
        <p:spPr>
          <a:xfrm>
            <a:off x="2438400" y="1682621"/>
            <a:ext cx="13944600" cy="620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726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40180" cy="1072638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114" y="723900"/>
            <a:ext cx="17820085" cy="9753600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4801" y="723900"/>
            <a:ext cx="17678400" cy="9581286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25237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61670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5" y="0"/>
                </a:lnTo>
                <a:lnTo>
                  <a:pt x="2019265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86292" y="5161025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6"/>
                </a:lnTo>
                <a:lnTo>
                  <a:pt x="0" y="201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61" y="3487977"/>
            <a:ext cx="18791234" cy="54619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496"/>
            <a:ext cx="18288001" cy="10223034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3E31E1D5-5E9A-7662-0363-5CABB730944A}"/>
              </a:ext>
            </a:extLst>
          </p:cNvPr>
          <p:cNvGrpSpPr/>
          <p:nvPr/>
        </p:nvGrpSpPr>
        <p:grpSpPr>
          <a:xfrm>
            <a:off x="571500" y="35200"/>
            <a:ext cx="17145000" cy="9816487"/>
            <a:chOff x="-666348" y="2720027"/>
            <a:chExt cx="19716697" cy="13335046"/>
          </a:xfrm>
        </p:grpSpPr>
        <p:sp>
          <p:nvSpPr>
            <p:cNvPr id="3" name="Freeform 3"/>
            <p:cNvSpPr/>
            <p:nvPr/>
          </p:nvSpPr>
          <p:spPr>
            <a:xfrm>
              <a:off x="-666348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570346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425237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361670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5" y="0"/>
                  </a:lnTo>
                  <a:lnTo>
                    <a:pt x="2019265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486292" y="5161025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6"/>
                  </a:lnTo>
                  <a:lnTo>
                    <a:pt x="0" y="201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921369" y="2720027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79" y="0"/>
                  </a:lnTo>
                  <a:lnTo>
                    <a:pt x="2032979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210" y="8059520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80" y="0"/>
                  </a:lnTo>
                  <a:lnTo>
                    <a:pt x="2032980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43846"/>
            <a:ext cx="18102290" cy="54026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1" y="0"/>
            <a:ext cx="18973581" cy="1113026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10889" y="4895795"/>
            <a:ext cx="11794274" cy="5455012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46" y="995761"/>
            <a:ext cx="18441926" cy="327131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301" y="-1250958"/>
            <a:ext cx="18441926" cy="5400534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92775" y="4603279"/>
            <a:ext cx="11794274" cy="5823100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940092" y="7969810"/>
            <a:ext cx="9255263" cy="3014289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1"/>
                </a:lnTo>
                <a:lnTo>
                  <a:pt x="0" y="37189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0446804" y="6796345"/>
            <a:ext cx="13251735" cy="4486791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433">
            <a:off x="1317610" y="4833920"/>
            <a:ext cx="1822080" cy="900587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510611" y="6309714"/>
            <a:ext cx="1678259" cy="873477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93926" y="842373"/>
            <a:ext cx="1771867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7200" dirty="0">
                <a:solidFill>
                  <a:srgbClr val="FF70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Biểu đồ bên nói về số ngày mưa trong ba tháng đầu năm ở một tỉnh</a:t>
            </a:r>
            <a:endParaRPr lang="en-US" sz="7200" dirty="0">
              <a:solidFill>
                <a:srgbClr val="FF70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/>
          <a:srcRect l="17083" t="11481" r="34166" b="10000"/>
          <a:stretch/>
        </p:blipFill>
        <p:spPr>
          <a:xfrm>
            <a:off x="6350085" y="4942832"/>
            <a:ext cx="5587829" cy="5062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7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512373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 tháng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15798" y="7315196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   </a:t>
            </a:r>
          </a:p>
          <a:p>
            <a:pPr algn="ctr" defTabSz="1371600">
              <a:defRPr/>
            </a:pP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29501" y="5168810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155845" y="2219633"/>
            <a:ext cx="1956810" cy="1908018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73" y="4267088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43423" y="5191244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7" y="7240658"/>
            <a:ext cx="3310415" cy="26062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7" y="7106300"/>
            <a:ext cx="3310415" cy="26062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46511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82392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72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80740" y="7465236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25 – 20 = 5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06277" y="4543049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060694" y="2126018"/>
            <a:ext cx="1956810" cy="1908018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73" y="4267088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43423" y="5191244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" y="7290425"/>
            <a:ext cx="3310415" cy="2606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87018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82392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72601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+ 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 + 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15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 : 3 = 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60929" y="3779565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234254" y="3049262"/>
            <a:ext cx="1956810" cy="1908018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086" y="5318096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31316" y="6380930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" y="7448707"/>
            <a:ext cx="3310415" cy="2606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07427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7833" y="588754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90443" y="892399"/>
            <a:ext cx="6949366" cy="7019697"/>
          </a:xfrm>
          <a:custGeom>
            <a:avLst/>
            <a:gdLst/>
            <a:ahLst/>
            <a:cxnLst/>
            <a:rect l="l" t="t" r="r" b="b"/>
            <a:pathLst>
              <a:path w="6477821" h="6525278">
                <a:moveTo>
                  <a:pt x="0" y="0"/>
                </a:moveTo>
                <a:lnTo>
                  <a:pt x="6477822" y="0"/>
                </a:lnTo>
                <a:lnTo>
                  <a:pt x="6477822" y="6525277"/>
                </a:lnTo>
                <a:lnTo>
                  <a:pt x="0" y="6525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71765">
            <a:off x="16369008" y="335345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11015" y="1440840"/>
            <a:ext cx="8544858" cy="673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03"/>
              </a:lnSpc>
            </a:pPr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Bài 2: Biểu đồ dưới đây cho biết độ dài quãng đường chạy của Rô-bốt trong 5 ngày đầu tập luyện để chuẩn bị tham dự Hội khỏe Phù Đổng. 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/>
          <a:srcRect l="3750" t="11481" r="49584" b="14444"/>
          <a:stretch/>
        </p:blipFill>
        <p:spPr>
          <a:xfrm>
            <a:off x="11023117" y="2235221"/>
            <a:ext cx="5761111" cy="5143849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704</Words>
  <Application>Microsoft Office PowerPoint</Application>
  <PresentationFormat>Custom</PresentationFormat>
  <Paragraphs>143</Paragraphs>
  <Slides>19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Cambria</vt:lpstr>
      <vt:lpstr>Calibri</vt:lpstr>
      <vt:lpstr>Tahoma</vt:lpstr>
      <vt:lpstr>字魂59号-创粗黑</vt:lpstr>
      <vt:lpstr>Times New Roman</vt:lpstr>
      <vt:lpstr>Arial</vt:lpstr>
      <vt:lpstr>Mommi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MANG NON</dc:creator>
  <cp:lastModifiedBy>Windows 10</cp:lastModifiedBy>
  <cp:revision>22</cp:revision>
  <dcterms:created xsi:type="dcterms:W3CDTF">2006-08-16T00:00:00Z</dcterms:created>
  <dcterms:modified xsi:type="dcterms:W3CDTF">2025-03-17T08:58:02Z</dcterms:modified>
  <dc:identifier>DAF6Pt_QQb0</dc:identifier>
</cp:coreProperties>
</file>