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3" r:id="rId4"/>
    <p:sldId id="284" r:id="rId5"/>
    <p:sldId id="258" r:id="rId6"/>
    <p:sldId id="259" r:id="rId7"/>
    <p:sldId id="28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8" r:id="rId17"/>
    <p:sldId id="268" r:id="rId18"/>
    <p:sldId id="269" r:id="rId19"/>
    <p:sldId id="270" r:id="rId20"/>
    <p:sldId id="271" r:id="rId21"/>
    <p:sldId id="273" r:id="rId22"/>
    <p:sldId id="281" r:id="rId23"/>
    <p:sldId id="282" r:id="rId24"/>
    <p:sldId id="275" r:id="rId25"/>
  </p:sldIdLst>
  <p:sldSz cx="18288000" cy="10287000"/>
  <p:notesSz cx="6858000" cy="9144000"/>
  <p:embeddedFontLst>
    <p:embeddedFont>
      <p:font typeface="Genty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Bold" panose="02040803050406030204" pitchFamily="18" charset="0"/>
      <p:bold r:id="rId36"/>
    </p:embeddedFont>
    <p:embeddedFont>
      <p:font typeface="#9Slide07 Crocante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C48D"/>
    <a:srgbClr val="42321F"/>
    <a:srgbClr val="FFC44F"/>
    <a:srgbClr val="FFE5E1"/>
    <a:srgbClr val="FFCABF"/>
    <a:srgbClr val="E16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4" autoAdjust="0"/>
    <p:restoredTop sz="94622" autoAdjust="0"/>
  </p:normalViewPr>
  <p:slideViewPr>
    <p:cSldViewPr>
      <p:cViewPr varScale="1">
        <p:scale>
          <a:sx n="47" d="100"/>
          <a:sy n="47" d="100"/>
        </p:scale>
        <p:origin x="70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25E78-5831-40E7-A1D2-BA2A7F7C3A7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C3911-CCA9-4EE0-A61A-562E37B7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A027-0450-4907-88AB-40E359B16B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0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svg"/><Relationship Id="rId5" Type="http://schemas.openxmlformats.org/officeDocument/2006/relationships/image" Target="../media/image35.sv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svg"/><Relationship Id="rId18" Type="http://schemas.openxmlformats.org/officeDocument/2006/relationships/image" Target="../media/image30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15.png"/><Relationship Id="rId17" Type="http://schemas.openxmlformats.org/officeDocument/2006/relationships/image" Target="../media/image30.svg"/><Relationship Id="rId2" Type="http://schemas.openxmlformats.org/officeDocument/2006/relationships/image" Target="../media/image26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svg"/><Relationship Id="rId5" Type="http://schemas.openxmlformats.org/officeDocument/2006/relationships/image" Target="../media/image35.svg"/><Relationship Id="rId15" Type="http://schemas.openxmlformats.org/officeDocument/2006/relationships/image" Target="../media/image28.sv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9.sv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svg"/><Relationship Id="rId5" Type="http://schemas.openxmlformats.org/officeDocument/2006/relationships/image" Target="../media/image35.svg"/><Relationship Id="rId15" Type="http://schemas.openxmlformats.org/officeDocument/2006/relationships/image" Target="../media/image43.sv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9.sv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5.svg"/><Relationship Id="rId5" Type="http://schemas.openxmlformats.org/officeDocument/2006/relationships/image" Target="../media/image35.sv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8.svg"/><Relationship Id="rId1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0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5.svg"/><Relationship Id="rId5" Type="http://schemas.openxmlformats.org/officeDocument/2006/relationships/image" Target="../media/image35.sv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svg"/><Relationship Id="rId5" Type="http://schemas.openxmlformats.org/officeDocument/2006/relationships/image" Target="../media/image35.svg"/><Relationship Id="rId15" Type="http://schemas.openxmlformats.org/officeDocument/2006/relationships/image" Target="../media/image38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9.sv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svg"/><Relationship Id="rId18" Type="http://schemas.openxmlformats.org/officeDocument/2006/relationships/image" Target="../media/image30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6.png"/><Relationship Id="rId17" Type="http://schemas.openxmlformats.org/officeDocument/2006/relationships/image" Target="../media/image17.png"/><Relationship Id="rId2" Type="http://schemas.openxmlformats.org/officeDocument/2006/relationships/image" Target="../media/image26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svg"/><Relationship Id="rId5" Type="http://schemas.openxmlformats.org/officeDocument/2006/relationships/image" Target="../media/image35.svg"/><Relationship Id="rId1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9.sv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svg"/><Relationship Id="rId5" Type="http://schemas.openxmlformats.org/officeDocument/2006/relationships/image" Target="../media/image35.sv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9.sv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svg"/><Relationship Id="rId18" Type="http://schemas.openxmlformats.org/officeDocument/2006/relationships/image" Target="../media/image20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36.png"/><Relationship Id="rId17" Type="http://schemas.openxmlformats.org/officeDocument/2006/relationships/image" Target="../media/image11.png"/><Relationship Id="rId2" Type="http://schemas.openxmlformats.org/officeDocument/2006/relationships/image" Target="../media/image26.png"/><Relationship Id="rId16" Type="http://schemas.openxmlformats.org/officeDocument/2006/relationships/image" Target="../media/image42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svg"/><Relationship Id="rId5" Type="http://schemas.openxmlformats.org/officeDocument/2006/relationships/image" Target="../media/image35.svg"/><Relationship Id="rId15" Type="http://schemas.openxmlformats.org/officeDocument/2006/relationships/image" Target="../media/image41.png"/><Relationship Id="rId10" Type="http://schemas.openxmlformats.org/officeDocument/2006/relationships/image" Target="../media/image4.png"/><Relationship Id="rId19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39.sv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51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53.svg"/><Relationship Id="rId4" Type="http://schemas.openxmlformats.org/officeDocument/2006/relationships/image" Target="../media/image44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12" Type="http://schemas.openxmlformats.org/officeDocument/2006/relationships/image" Target="../media/image8.svg"/><Relationship Id="rId2" Type="http://schemas.openxmlformats.org/officeDocument/2006/relationships/image" Target="../media/image1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.png"/><Relationship Id="rId5" Type="http://schemas.openxmlformats.org/officeDocument/2006/relationships/image" Target="../media/image55.svg"/><Relationship Id="rId15" Type="http://schemas.openxmlformats.org/officeDocument/2006/relationships/image" Target="../media/image43.png"/><Relationship Id="rId10" Type="http://schemas.openxmlformats.org/officeDocument/2006/relationships/image" Target="../media/image59.svg"/><Relationship Id="rId19" Type="http://schemas.openxmlformats.org/officeDocument/2006/relationships/image" Target="../media/image53.svg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svg"/><Relationship Id="rId3" Type="http://schemas.openxmlformats.org/officeDocument/2006/relationships/image" Target="../media/image51.png"/><Relationship Id="rId21" Type="http://schemas.openxmlformats.org/officeDocument/2006/relationships/image" Target="../media/image6.png"/><Relationship Id="rId7" Type="http://schemas.openxmlformats.org/officeDocument/2006/relationships/image" Target="../media/image43.png"/><Relationship Id="rId12" Type="http://schemas.openxmlformats.org/officeDocument/2006/relationships/image" Target="../media/image75.svg"/><Relationship Id="rId2" Type="http://schemas.openxmlformats.org/officeDocument/2006/relationships/audio" Target="../media/audio2.wav"/><Relationship Id="rId20" Type="http://schemas.openxmlformats.org/officeDocument/2006/relationships/image" Target="../media/image52.png"/><Relationship Id="rId29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23" Type="http://schemas.openxmlformats.org/officeDocument/2006/relationships/image" Target="../media/image53.png"/><Relationship Id="rId28" Type="http://schemas.openxmlformats.org/officeDocument/2006/relationships/image" Target="../media/image54.png"/><Relationship Id="rId19" Type="http://schemas.openxmlformats.org/officeDocument/2006/relationships/image" Target="../media/image53.svg"/><Relationship Id="rId4" Type="http://schemas.openxmlformats.org/officeDocument/2006/relationships/image" Target="../media/image68.svg"/><Relationship Id="rId22" Type="http://schemas.openxmlformats.org/officeDocument/2006/relationships/image" Target="../media/image12.svg"/><Relationship Id="rId27" Type="http://schemas.openxmlformats.org/officeDocument/2006/relationships/image" Target="../media/image97.svg"/><Relationship Id="rId30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svg"/><Relationship Id="rId3" Type="http://schemas.openxmlformats.org/officeDocument/2006/relationships/image" Target="../media/image51.png"/><Relationship Id="rId21" Type="http://schemas.openxmlformats.org/officeDocument/2006/relationships/image" Target="../media/image6.png"/><Relationship Id="rId7" Type="http://schemas.openxmlformats.org/officeDocument/2006/relationships/image" Target="../media/image43.png"/><Relationship Id="rId12" Type="http://schemas.openxmlformats.org/officeDocument/2006/relationships/image" Target="../media/image75.svg"/><Relationship Id="rId2" Type="http://schemas.openxmlformats.org/officeDocument/2006/relationships/audio" Target="../media/audio2.wav"/><Relationship Id="rId20" Type="http://schemas.openxmlformats.org/officeDocument/2006/relationships/image" Target="../media/image52.png"/><Relationship Id="rId29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23" Type="http://schemas.openxmlformats.org/officeDocument/2006/relationships/image" Target="../media/image53.png"/><Relationship Id="rId28" Type="http://schemas.openxmlformats.org/officeDocument/2006/relationships/image" Target="../media/image54.png"/><Relationship Id="rId19" Type="http://schemas.openxmlformats.org/officeDocument/2006/relationships/image" Target="../media/image53.svg"/><Relationship Id="rId31" Type="http://schemas.openxmlformats.org/officeDocument/2006/relationships/image" Target="../media/image55.png"/><Relationship Id="rId4" Type="http://schemas.openxmlformats.org/officeDocument/2006/relationships/image" Target="../media/image68.svg"/><Relationship Id="rId22" Type="http://schemas.openxmlformats.org/officeDocument/2006/relationships/image" Target="../media/image12.svg"/><Relationship Id="rId27" Type="http://schemas.openxmlformats.org/officeDocument/2006/relationships/image" Target="../media/image97.svg"/><Relationship Id="rId30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svg"/><Relationship Id="rId3" Type="http://schemas.openxmlformats.org/officeDocument/2006/relationships/image" Target="../media/image51.png"/><Relationship Id="rId21" Type="http://schemas.openxmlformats.org/officeDocument/2006/relationships/image" Target="../media/image6.png"/><Relationship Id="rId7" Type="http://schemas.openxmlformats.org/officeDocument/2006/relationships/image" Target="../media/image43.png"/><Relationship Id="rId12" Type="http://schemas.openxmlformats.org/officeDocument/2006/relationships/image" Target="../media/image75.svg"/><Relationship Id="rId33" Type="http://schemas.openxmlformats.org/officeDocument/2006/relationships/image" Target="../media/image20.svg"/><Relationship Id="rId2" Type="http://schemas.openxmlformats.org/officeDocument/2006/relationships/audio" Target="../media/audio2.wav"/><Relationship Id="rId20" Type="http://schemas.openxmlformats.org/officeDocument/2006/relationships/image" Target="../media/image52.png"/><Relationship Id="rId29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32" Type="http://schemas.openxmlformats.org/officeDocument/2006/relationships/image" Target="../media/image11.png"/><Relationship Id="rId5" Type="http://schemas.openxmlformats.org/officeDocument/2006/relationships/image" Target="../media/image4.png"/><Relationship Id="rId23" Type="http://schemas.openxmlformats.org/officeDocument/2006/relationships/image" Target="../media/image53.png"/><Relationship Id="rId28" Type="http://schemas.openxmlformats.org/officeDocument/2006/relationships/image" Target="../media/image54.png"/><Relationship Id="rId19" Type="http://schemas.openxmlformats.org/officeDocument/2006/relationships/image" Target="../media/image53.svg"/><Relationship Id="rId31" Type="http://schemas.openxmlformats.org/officeDocument/2006/relationships/image" Target="../media/image55.png"/><Relationship Id="rId4" Type="http://schemas.openxmlformats.org/officeDocument/2006/relationships/image" Target="../media/image68.svg"/><Relationship Id="rId22" Type="http://schemas.openxmlformats.org/officeDocument/2006/relationships/image" Target="../media/image12.svg"/><Relationship Id="rId27" Type="http://schemas.openxmlformats.org/officeDocument/2006/relationships/image" Target="../media/image97.svg"/><Relationship Id="rId30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5.svg"/><Relationship Id="rId1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52.png"/><Relationship Id="rId17" Type="http://schemas.openxmlformats.org/officeDocument/2006/relationships/image" Target="../media/image8.svg"/><Relationship Id="rId2" Type="http://schemas.openxmlformats.org/officeDocument/2006/relationships/image" Target="../media/image1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77.svg"/><Relationship Id="rId15" Type="http://schemas.openxmlformats.org/officeDocument/2006/relationships/image" Target="../media/image79.svg"/><Relationship Id="rId10" Type="http://schemas.openxmlformats.org/officeDocument/2006/relationships/image" Target="../media/image8.png"/><Relationship Id="rId4" Type="http://schemas.openxmlformats.org/officeDocument/2006/relationships/image" Target="../media/image56.png"/><Relationship Id="rId9" Type="http://schemas.openxmlformats.org/officeDocument/2006/relationships/image" Target="../media/image22.sv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.svg"/><Relationship Id="rId5" Type="http://schemas.openxmlformats.org/officeDocument/2006/relationships/image" Target="../media/image26.sv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1.png"/><Relationship Id="rId1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svg"/><Relationship Id="rId5" Type="http://schemas.openxmlformats.org/officeDocument/2006/relationships/image" Target="../media/image35.sv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095372"/>
            <a:ext cx="8679942" cy="3246794"/>
          </a:xfrm>
          <a:custGeom>
            <a:avLst/>
            <a:gdLst/>
            <a:ahLst/>
            <a:cxnLst/>
            <a:rect l="l" t="t" r="r" b="b"/>
            <a:pathLst>
              <a:path w="8679942" h="3246794">
                <a:moveTo>
                  <a:pt x="0" y="0"/>
                </a:moveTo>
                <a:lnTo>
                  <a:pt x="8679942" y="0"/>
                </a:lnTo>
                <a:lnTo>
                  <a:pt x="8679942" y="3246795"/>
                </a:lnTo>
                <a:lnTo>
                  <a:pt x="0" y="3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51238" b="-10521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8679942" cy="7280012"/>
            <a:chOff x="0" y="0"/>
            <a:chExt cx="2286075" cy="19173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075" cy="1917369"/>
            </a:xfrm>
            <a:custGeom>
              <a:avLst/>
              <a:gdLst/>
              <a:ahLst/>
              <a:cxnLst/>
              <a:rect l="l" t="t" r="r" b="b"/>
              <a:pathLst>
                <a:path w="2286075" h="1917369">
                  <a:moveTo>
                    <a:pt x="0" y="0"/>
                  </a:moveTo>
                  <a:lnTo>
                    <a:pt x="2286075" y="0"/>
                  </a:lnTo>
                  <a:lnTo>
                    <a:pt x="2286075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E16B5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86075" cy="19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73612">
            <a:off x="5322520" y="7682850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0999" y="7821687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76439">
            <a:off x="7949437" y="1489091"/>
            <a:ext cx="1432223" cy="1432223"/>
          </a:xfrm>
          <a:custGeom>
            <a:avLst/>
            <a:gdLst/>
            <a:ahLst/>
            <a:cxnLst/>
            <a:rect l="l" t="t" r="r" b="b"/>
            <a:pathLst>
              <a:path w="1432223" h="1432223">
                <a:moveTo>
                  <a:pt x="0" y="0"/>
                </a:moveTo>
                <a:lnTo>
                  <a:pt x="1432223" y="0"/>
                </a:lnTo>
                <a:lnTo>
                  <a:pt x="1432223" y="1432223"/>
                </a:lnTo>
                <a:lnTo>
                  <a:pt x="0" y="1432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4499">
            <a:off x="9341905" y="8516061"/>
            <a:ext cx="954385" cy="943973"/>
          </a:xfrm>
          <a:custGeom>
            <a:avLst/>
            <a:gdLst/>
            <a:ahLst/>
            <a:cxnLst/>
            <a:rect l="l" t="t" r="r" b="b"/>
            <a:pathLst>
              <a:path w="954385" h="943973">
                <a:moveTo>
                  <a:pt x="0" y="0"/>
                </a:moveTo>
                <a:lnTo>
                  <a:pt x="954384" y="0"/>
                </a:lnTo>
                <a:lnTo>
                  <a:pt x="954384" y="943974"/>
                </a:lnTo>
                <a:lnTo>
                  <a:pt x="0" y="943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7710">
            <a:off x="16973871" y="5010093"/>
            <a:ext cx="1585800" cy="1138893"/>
          </a:xfrm>
          <a:custGeom>
            <a:avLst/>
            <a:gdLst/>
            <a:ahLst/>
            <a:cxnLst/>
            <a:rect l="l" t="t" r="r" b="b"/>
            <a:pathLst>
              <a:path w="1585800" h="1138893">
                <a:moveTo>
                  <a:pt x="0" y="0"/>
                </a:moveTo>
                <a:lnTo>
                  <a:pt x="1585800" y="0"/>
                </a:lnTo>
                <a:lnTo>
                  <a:pt x="1585800" y="1138893"/>
                </a:lnTo>
                <a:lnTo>
                  <a:pt x="0" y="11388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06950" y="4272749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5"/>
                </a:lnTo>
                <a:lnTo>
                  <a:pt x="0" y="510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09467" flipH="1">
            <a:off x="441170" y="6526002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949228" y="8510337"/>
            <a:ext cx="5453044" cy="1067788"/>
            <a:chOff x="0" y="0"/>
            <a:chExt cx="541812" cy="1060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50795" y="-47204"/>
              <a:ext cx="440223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944663" y="1755275"/>
            <a:ext cx="6602236" cy="736557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23060" y="3004113"/>
            <a:ext cx="9827604" cy="322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53809" y="1342669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56652" y="330847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1"/>
                </a:lnTo>
                <a:lnTo>
                  <a:pt x="0" y="982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5309155" y="1942558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6" y="0"/>
                </a:lnTo>
                <a:lnTo>
                  <a:pt x="1668236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4787048" y="-333774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4624" y="53722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079398" y="1223071"/>
            <a:ext cx="8740985" cy="127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>
                <a:solidFill>
                  <a:srgbClr val="FFFFFF"/>
                </a:solidFill>
                <a:latin typeface="Cambria Bold"/>
              </a:rPr>
              <a:t>b) 36 x 100 = 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1110" y="3344677"/>
            <a:ext cx="951889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36 x 100  = 36 x (10 x 10)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1953" y="4485772"/>
            <a:ext cx="1714426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= (36 x 10) x 10 = 360 x 10 = 3 600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990555" y="6735819"/>
            <a:ext cx="7491082" cy="1307671"/>
            <a:chOff x="0" y="0"/>
            <a:chExt cx="9988109" cy="174356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9988109" cy="1743561"/>
              <a:chOff x="0" y="0"/>
              <a:chExt cx="1972960" cy="3444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72960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972960" h="344407">
                    <a:moveTo>
                      <a:pt x="0" y="0"/>
                    </a:moveTo>
                    <a:lnTo>
                      <a:pt x="1972960" y="0"/>
                    </a:lnTo>
                    <a:lnTo>
                      <a:pt x="1972960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04775"/>
                <a:ext cx="1972960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406326"/>
              <a:ext cx="9812491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36 x 1 000 = 36 000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71953" y="5680449"/>
            <a:ext cx="123484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Ngược lại, 3 600 : 100 = 36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990555" y="8272090"/>
            <a:ext cx="7491082" cy="1307671"/>
            <a:chOff x="0" y="0"/>
            <a:chExt cx="9988109" cy="174356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988109" cy="1743561"/>
              <a:chOff x="0" y="0"/>
              <a:chExt cx="1972960" cy="34440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72960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972960" h="344407">
                    <a:moveTo>
                      <a:pt x="0" y="0"/>
                    </a:moveTo>
                    <a:lnTo>
                      <a:pt x="1972960" y="0"/>
                    </a:lnTo>
                    <a:lnTo>
                      <a:pt x="1972960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04775"/>
                <a:ext cx="1972960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406326"/>
              <a:ext cx="998810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36 000 : 1 000 = 36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71953" y="7270302"/>
            <a:ext cx="5826101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Tương tự, ta có: 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152203" y="4205723"/>
            <a:ext cx="5413992" cy="4488691"/>
          </a:xfrm>
          <a:custGeom>
            <a:avLst/>
            <a:gdLst/>
            <a:ahLst/>
            <a:cxnLst/>
            <a:rect l="l" t="t" r="r" b="b"/>
            <a:pathLst>
              <a:path w="5413992" h="4488691">
                <a:moveTo>
                  <a:pt x="0" y="0"/>
                </a:moveTo>
                <a:lnTo>
                  <a:pt x="5413992" y="0"/>
                </a:lnTo>
                <a:lnTo>
                  <a:pt x="5413992" y="4488691"/>
                </a:lnTo>
                <a:lnTo>
                  <a:pt x="0" y="4488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2169816"/>
            <a:chOff x="0" y="0"/>
            <a:chExt cx="4963131" cy="571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571474"/>
            </a:xfrm>
            <a:custGeom>
              <a:avLst/>
              <a:gdLst/>
              <a:ahLst/>
              <a:cxnLst/>
              <a:rect l="l" t="t" r="r" b="b"/>
              <a:pathLst>
                <a:path w="4963131" h="571474">
                  <a:moveTo>
                    <a:pt x="0" y="0"/>
                  </a:moveTo>
                  <a:lnTo>
                    <a:pt x="4963131" y="0"/>
                  </a:lnTo>
                  <a:lnTo>
                    <a:pt x="4963131" y="571474"/>
                  </a:lnTo>
                  <a:lnTo>
                    <a:pt x="0" y="57147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628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51399" y="98120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2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2" y="1754602"/>
                </a:lnTo>
                <a:lnTo>
                  <a:pt x="17546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4830246" y="7315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2443444" y="223968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27995" y="1817558"/>
            <a:ext cx="17432010" cy="548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-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Khi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nhân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tự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nhiên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với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10, 100, 1000, ... ta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viết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thêm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hai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ba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...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chữ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0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vào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bên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phải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đó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.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-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Khi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chia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tròn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chục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tròn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trăm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tròn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nghìn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...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cho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10, 100, 1 000, ... ta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bỏ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bớt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đi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hai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ba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...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chữ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0 ở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bên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phải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đó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490643" y="7305863"/>
            <a:ext cx="6315893" cy="2775824"/>
            <a:chOff x="0" y="0"/>
            <a:chExt cx="8421191" cy="3701099"/>
          </a:xfrm>
        </p:grpSpPr>
        <p:sp>
          <p:nvSpPr>
            <p:cNvPr id="17" name="Freeform 17"/>
            <p:cNvSpPr/>
            <p:nvPr/>
          </p:nvSpPr>
          <p:spPr>
            <a:xfrm flipH="1">
              <a:off x="4780656" y="0"/>
              <a:ext cx="3640535" cy="3701099"/>
            </a:xfrm>
            <a:custGeom>
              <a:avLst/>
              <a:gdLst/>
              <a:ahLst/>
              <a:cxnLst/>
              <a:rect l="l" t="t" r="r" b="b"/>
              <a:pathLst>
                <a:path w="3640535" h="3701099">
                  <a:moveTo>
                    <a:pt x="3640535" y="0"/>
                  </a:moveTo>
                  <a:lnTo>
                    <a:pt x="0" y="0"/>
                  </a:lnTo>
                  <a:lnTo>
                    <a:pt x="0" y="3701099"/>
                  </a:lnTo>
                  <a:lnTo>
                    <a:pt x="3640535" y="3701099"/>
                  </a:lnTo>
                  <a:lnTo>
                    <a:pt x="3640535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367025" y="157155"/>
              <a:ext cx="3131558" cy="3543944"/>
            </a:xfrm>
            <a:custGeom>
              <a:avLst/>
              <a:gdLst/>
              <a:ahLst/>
              <a:cxnLst/>
              <a:rect l="l" t="t" r="r" b="b"/>
              <a:pathLst>
                <a:path w="3131558" h="3543944">
                  <a:moveTo>
                    <a:pt x="0" y="0"/>
                  </a:moveTo>
                  <a:lnTo>
                    <a:pt x="3131558" y="0"/>
                  </a:lnTo>
                  <a:lnTo>
                    <a:pt x="3131558" y="3543944"/>
                  </a:lnTo>
                  <a:lnTo>
                    <a:pt x="0" y="3543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297342" cy="3701099"/>
            </a:xfrm>
            <a:custGeom>
              <a:avLst/>
              <a:gdLst/>
              <a:ahLst/>
              <a:cxnLst/>
              <a:rect l="l" t="t" r="r" b="b"/>
              <a:pathLst>
                <a:path w="3297342" h="3701099">
                  <a:moveTo>
                    <a:pt x="0" y="0"/>
                  </a:moveTo>
                  <a:lnTo>
                    <a:pt x="3297342" y="0"/>
                  </a:lnTo>
                  <a:lnTo>
                    <a:pt x="3297342" y="3701099"/>
                  </a:lnTo>
                  <a:lnTo>
                    <a:pt x="0" y="370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09319" y="330918"/>
            <a:ext cx="8736325" cy="133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588659" y="1373872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1"/>
                </a:lnTo>
                <a:lnTo>
                  <a:pt x="1754601" y="1754601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8834" y="139925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1509118" y="1517513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2443444" y="223968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6334" y="3165479"/>
            <a:ext cx="4828194" cy="1284043"/>
            <a:chOff x="0" y="0"/>
            <a:chExt cx="6437592" cy="171205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6437592" cy="1712057"/>
              <a:chOff x="0" y="0"/>
              <a:chExt cx="590075" cy="1569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9007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590075" h="156928">
                    <a:moveTo>
                      <a:pt x="78464" y="0"/>
                    </a:moveTo>
                    <a:lnTo>
                      <a:pt x="511610" y="0"/>
                    </a:lnTo>
                    <a:cubicBezTo>
                      <a:pt x="554945" y="0"/>
                      <a:pt x="590075" y="35130"/>
                      <a:pt x="590075" y="78464"/>
                    </a:cubicBezTo>
                    <a:lnTo>
                      <a:pt x="590075" y="78464"/>
                    </a:lnTo>
                    <a:cubicBezTo>
                      <a:pt x="590075" y="121799"/>
                      <a:pt x="554945" y="156928"/>
                      <a:pt x="51161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90075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54888" y="390573"/>
              <a:ext cx="5782704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14 x 10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16334" y="6804864"/>
            <a:ext cx="4828194" cy="1284043"/>
            <a:chOff x="0" y="0"/>
            <a:chExt cx="6437592" cy="171205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6437592" cy="1712057"/>
              <a:chOff x="0" y="0"/>
              <a:chExt cx="590075" cy="15692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9007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590075" h="156928">
                    <a:moveTo>
                      <a:pt x="78464" y="0"/>
                    </a:moveTo>
                    <a:lnTo>
                      <a:pt x="511610" y="0"/>
                    </a:lnTo>
                    <a:cubicBezTo>
                      <a:pt x="554945" y="0"/>
                      <a:pt x="590075" y="35130"/>
                      <a:pt x="590075" y="78464"/>
                    </a:cubicBezTo>
                    <a:lnTo>
                      <a:pt x="590075" y="78464"/>
                    </a:lnTo>
                    <a:cubicBezTo>
                      <a:pt x="590075" y="121799"/>
                      <a:pt x="554945" y="156928"/>
                      <a:pt x="51161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590075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54888" y="390573"/>
              <a:ext cx="5782704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18 390 : 10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899839" y="3165479"/>
            <a:ext cx="5403693" cy="1284043"/>
            <a:chOff x="0" y="0"/>
            <a:chExt cx="7204924" cy="171205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7204924" cy="1712057"/>
              <a:chOff x="0" y="0"/>
              <a:chExt cx="660409" cy="15692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60409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660409" h="156928">
                    <a:moveTo>
                      <a:pt x="78464" y="0"/>
                    </a:moveTo>
                    <a:lnTo>
                      <a:pt x="581945" y="0"/>
                    </a:lnTo>
                    <a:cubicBezTo>
                      <a:pt x="625279" y="0"/>
                      <a:pt x="660409" y="35130"/>
                      <a:pt x="660409" y="78464"/>
                    </a:cubicBezTo>
                    <a:lnTo>
                      <a:pt x="660409" y="78464"/>
                    </a:lnTo>
                    <a:cubicBezTo>
                      <a:pt x="660409" y="121799"/>
                      <a:pt x="625279" y="156928"/>
                      <a:pt x="581945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660409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732948" y="390573"/>
              <a:ext cx="6471977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1 348 x 100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001271" y="6804864"/>
            <a:ext cx="5403693" cy="1284043"/>
            <a:chOff x="0" y="0"/>
            <a:chExt cx="7204924" cy="171205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7204924" cy="1712057"/>
              <a:chOff x="0" y="0"/>
              <a:chExt cx="660409" cy="15692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60409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660409" h="156928">
                    <a:moveTo>
                      <a:pt x="78464" y="0"/>
                    </a:moveTo>
                    <a:lnTo>
                      <a:pt x="581945" y="0"/>
                    </a:lnTo>
                    <a:cubicBezTo>
                      <a:pt x="625279" y="0"/>
                      <a:pt x="660409" y="35130"/>
                      <a:pt x="660409" y="78464"/>
                    </a:cubicBezTo>
                    <a:lnTo>
                      <a:pt x="660409" y="78464"/>
                    </a:lnTo>
                    <a:cubicBezTo>
                      <a:pt x="660409" y="121799"/>
                      <a:pt x="625279" y="156928"/>
                      <a:pt x="581945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660409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66474" y="390573"/>
              <a:ext cx="6471977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328 000 : 100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058844" y="3165479"/>
            <a:ext cx="6027151" cy="1284043"/>
            <a:chOff x="0" y="0"/>
            <a:chExt cx="8036202" cy="1712057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8036202" cy="1712057"/>
              <a:chOff x="0" y="0"/>
              <a:chExt cx="736604" cy="15692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3660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736605" h="156928">
                    <a:moveTo>
                      <a:pt x="78464" y="0"/>
                    </a:moveTo>
                    <a:lnTo>
                      <a:pt x="658140" y="0"/>
                    </a:lnTo>
                    <a:cubicBezTo>
                      <a:pt x="701475" y="0"/>
                      <a:pt x="736605" y="35130"/>
                      <a:pt x="736605" y="78464"/>
                    </a:cubicBezTo>
                    <a:lnTo>
                      <a:pt x="736605" y="78464"/>
                    </a:lnTo>
                    <a:cubicBezTo>
                      <a:pt x="736605" y="121799"/>
                      <a:pt x="701475" y="156928"/>
                      <a:pt x="65814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736604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73676" y="390573"/>
              <a:ext cx="721868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5 629 x 1000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261709" y="6804864"/>
            <a:ext cx="6027151" cy="1284043"/>
            <a:chOff x="0" y="0"/>
            <a:chExt cx="8036202" cy="1712057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8036202" cy="1712057"/>
              <a:chOff x="0" y="0"/>
              <a:chExt cx="736604" cy="15692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3660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736605" h="156928">
                    <a:moveTo>
                      <a:pt x="78464" y="0"/>
                    </a:moveTo>
                    <a:lnTo>
                      <a:pt x="658140" y="0"/>
                    </a:lnTo>
                    <a:cubicBezTo>
                      <a:pt x="701475" y="0"/>
                      <a:pt x="736605" y="35130"/>
                      <a:pt x="736605" y="78464"/>
                    </a:cubicBezTo>
                    <a:lnTo>
                      <a:pt x="736605" y="78464"/>
                    </a:lnTo>
                    <a:cubicBezTo>
                      <a:pt x="736605" y="121799"/>
                      <a:pt x="701475" y="156928"/>
                      <a:pt x="65814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736604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416261" y="390573"/>
              <a:ext cx="721868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378 000 : 1 000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0" y="5143500"/>
            <a:ext cx="18605194" cy="1355107"/>
            <a:chOff x="0" y="0"/>
            <a:chExt cx="14036026" cy="102231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4036025" cy="1022312"/>
            </a:xfrm>
            <a:custGeom>
              <a:avLst/>
              <a:gdLst/>
              <a:ahLst/>
              <a:cxnLst/>
              <a:rect l="l" t="t" r="r" b="b"/>
              <a:pathLst>
                <a:path w="14036025" h="1022312">
                  <a:moveTo>
                    <a:pt x="0" y="0"/>
                  </a:moveTo>
                  <a:lnTo>
                    <a:pt x="14036025" y="0"/>
                  </a:lnTo>
                  <a:lnTo>
                    <a:pt x="14036025" y="1022312"/>
                  </a:lnTo>
                  <a:lnTo>
                    <a:pt x="0" y="1022312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14036026" cy="105088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808359" y="4449522"/>
            <a:ext cx="3657600" cy="1993392"/>
            <a:chOff x="0" y="0"/>
            <a:chExt cx="4876800" cy="265785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140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773746" y="4449522"/>
            <a:ext cx="3657600" cy="1993392"/>
            <a:chOff x="0" y="0"/>
            <a:chExt cx="4876800" cy="265785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134 800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171671" y="4449522"/>
            <a:ext cx="4207800" cy="1993392"/>
            <a:chOff x="0" y="0"/>
            <a:chExt cx="5610400" cy="265785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5610400" cy="2657856"/>
            </a:xfrm>
            <a:custGeom>
              <a:avLst/>
              <a:gdLst/>
              <a:ahLst/>
              <a:cxnLst/>
              <a:rect l="l" t="t" r="r" b="b"/>
              <a:pathLst>
                <a:path w="5610400" h="2657856">
                  <a:moveTo>
                    <a:pt x="0" y="0"/>
                  </a:moveTo>
                  <a:lnTo>
                    <a:pt x="5610400" y="0"/>
                  </a:lnTo>
                  <a:lnTo>
                    <a:pt x="56104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 t="-7521" b="-7521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278403" y="1121954"/>
              <a:ext cx="473992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5 629 000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808359" y="8103051"/>
            <a:ext cx="3657600" cy="1993392"/>
            <a:chOff x="0" y="0"/>
            <a:chExt cx="4876800" cy="2657856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1 839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773172" y="8103051"/>
            <a:ext cx="3657600" cy="1993392"/>
            <a:chOff x="0" y="0"/>
            <a:chExt cx="4876800" cy="265785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3 280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3446484" y="7947864"/>
            <a:ext cx="3657600" cy="1993392"/>
            <a:chOff x="0" y="0"/>
            <a:chExt cx="4876800" cy="265785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378</a:t>
              </a:r>
            </a:p>
          </p:txBody>
        </p:sp>
      </p:grpSp>
      <p:sp>
        <p:nvSpPr>
          <p:cNvPr id="65" name="Freeform 65"/>
          <p:cNvSpPr/>
          <p:nvPr/>
        </p:nvSpPr>
        <p:spPr>
          <a:xfrm>
            <a:off x="995132" y="467767"/>
            <a:ext cx="1642027" cy="2222710"/>
          </a:xfrm>
          <a:custGeom>
            <a:avLst/>
            <a:gdLst/>
            <a:ahLst/>
            <a:cxnLst/>
            <a:rect l="l" t="t" r="r" b="b"/>
            <a:pathLst>
              <a:path w="1642027" h="2222710">
                <a:moveTo>
                  <a:pt x="0" y="0"/>
                </a:moveTo>
                <a:lnTo>
                  <a:pt x="1642027" y="0"/>
                </a:lnTo>
                <a:lnTo>
                  <a:pt x="1642027" y="2222710"/>
                </a:lnTo>
                <a:lnTo>
                  <a:pt x="0" y="22227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2090" y="1108132"/>
            <a:ext cx="8742422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701472" y="2095363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64647" y="286391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300928" y="215522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05538" y="227438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58439" y="1420638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79705" y="465051"/>
            <a:ext cx="1684942" cy="1809334"/>
          </a:xfrm>
          <a:custGeom>
            <a:avLst/>
            <a:gdLst/>
            <a:ahLst/>
            <a:cxnLst/>
            <a:rect l="l" t="t" r="r" b="b"/>
            <a:pathLst>
              <a:path w="1684942" h="1809334">
                <a:moveTo>
                  <a:pt x="0" y="0"/>
                </a:moveTo>
                <a:lnTo>
                  <a:pt x="1684942" y="0"/>
                </a:lnTo>
                <a:lnTo>
                  <a:pt x="1684942" y="1809334"/>
                </a:lnTo>
                <a:lnTo>
                  <a:pt x="0" y="1809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2392" y="3040743"/>
            <a:ext cx="8944868" cy="5522365"/>
          </a:xfrm>
          <a:custGeom>
            <a:avLst/>
            <a:gdLst/>
            <a:ahLst/>
            <a:cxnLst/>
            <a:rect l="l" t="t" r="r" b="b"/>
            <a:pathLst>
              <a:path w="8944868" h="5522365">
                <a:moveTo>
                  <a:pt x="0" y="0"/>
                </a:moveTo>
                <a:lnTo>
                  <a:pt x="8944868" y="0"/>
                </a:lnTo>
                <a:lnTo>
                  <a:pt x="8944868" y="5522365"/>
                </a:lnTo>
                <a:lnTo>
                  <a:pt x="0" y="55223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60604" y="143402"/>
            <a:ext cx="14487396" cy="277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20"/>
              </a:lnSpc>
            </a:pP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Rô-bốt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chạy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10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vòng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quanh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sân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vận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động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.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Biết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mỗi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vòng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quanh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sân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dài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375 m.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Hỏi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Rô-bốt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đã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chạy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bao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nhiêu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mét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9600" y="3693038"/>
            <a:ext cx="6864105" cy="6593962"/>
            <a:chOff x="-173124" y="3244918"/>
            <a:chExt cx="6864105" cy="6593962"/>
          </a:xfrm>
        </p:grpSpPr>
        <p:sp>
          <p:nvSpPr>
            <p:cNvPr id="14" name="Freeform 14"/>
            <p:cNvSpPr/>
            <p:nvPr/>
          </p:nvSpPr>
          <p:spPr>
            <a:xfrm>
              <a:off x="2939483" y="5593358"/>
              <a:ext cx="3751498" cy="4245522"/>
            </a:xfrm>
            <a:custGeom>
              <a:avLst/>
              <a:gdLst/>
              <a:ahLst/>
              <a:cxnLst/>
              <a:rect l="l" t="t" r="r" b="b"/>
              <a:pathLst>
                <a:path w="3751498" h="4245522">
                  <a:moveTo>
                    <a:pt x="0" y="0"/>
                  </a:moveTo>
                  <a:lnTo>
                    <a:pt x="3751498" y="0"/>
                  </a:lnTo>
                  <a:lnTo>
                    <a:pt x="3751498" y="4245522"/>
                  </a:lnTo>
                  <a:lnTo>
                    <a:pt x="0" y="4245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Cloud Callout 16"/>
            <p:cNvSpPr/>
            <p:nvPr/>
          </p:nvSpPr>
          <p:spPr>
            <a:xfrm>
              <a:off x="-173124" y="3244918"/>
              <a:ext cx="4533672" cy="3073388"/>
            </a:xfrm>
            <a:prstGeom prst="cloudCallout">
              <a:avLst>
                <a:gd name="adj1" fmla="val 57867"/>
                <a:gd name="adj2" fmla="val 37325"/>
              </a:avLst>
            </a:prstGeom>
            <a:solidFill>
              <a:srgbClr val="FFE5E1"/>
            </a:solidFill>
            <a:ln>
              <a:solidFill>
                <a:srgbClr val="E16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solidFill>
                  <a:srgbClr val="E16B52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701472" y="2095363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64647" y="286391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300928" y="215522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05538" y="227438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58439" y="1420638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  <a:solidFill>
            <a:srgbClr val="FFE5E1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  <a:grpFill/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60604" y="143402"/>
            <a:ext cx="14487396" cy="277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20"/>
              </a:lnSpc>
            </a:pPr>
            <a:r>
              <a:rPr lang="en-US" sz="6000">
                <a:solidFill>
                  <a:srgbClr val="FFFFFF"/>
                </a:solidFill>
                <a:latin typeface="Cambria Bold"/>
              </a:rPr>
              <a:t>Rô-bốt chạy 10 vòng quanh sân vận động. Biết mỗi vòng quanh sân dài 375 m. Hỏi Rô-bốt đã chạy bao nhiêu mét?</a:t>
            </a:r>
          </a:p>
        </p:txBody>
      </p:sp>
      <p:sp>
        <p:nvSpPr>
          <p:cNvPr id="14" name="Freeform 14"/>
          <p:cNvSpPr/>
          <p:nvPr/>
        </p:nvSpPr>
        <p:spPr>
          <a:xfrm>
            <a:off x="279705" y="465051"/>
            <a:ext cx="1684942" cy="1809334"/>
          </a:xfrm>
          <a:custGeom>
            <a:avLst/>
            <a:gdLst/>
            <a:ahLst/>
            <a:cxnLst/>
            <a:rect l="l" t="t" r="r" b="b"/>
            <a:pathLst>
              <a:path w="1684942" h="1809334">
                <a:moveTo>
                  <a:pt x="0" y="0"/>
                </a:moveTo>
                <a:lnTo>
                  <a:pt x="1684942" y="0"/>
                </a:lnTo>
                <a:lnTo>
                  <a:pt x="1684942" y="1809334"/>
                </a:lnTo>
                <a:lnTo>
                  <a:pt x="0" y="1809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61543" y="3851670"/>
            <a:ext cx="14487396" cy="462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6000" u="sng" dirty="0" err="1">
                <a:solidFill>
                  <a:srgbClr val="80393B"/>
                </a:solidFill>
                <a:latin typeface="Cambria Bold"/>
              </a:rPr>
              <a:t>Bài</a:t>
            </a:r>
            <a:r>
              <a:rPr lang="en-US" sz="6000" u="sng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u="sng" dirty="0" err="1">
                <a:solidFill>
                  <a:srgbClr val="80393B"/>
                </a:solidFill>
                <a:latin typeface="Cambria Bold"/>
              </a:rPr>
              <a:t>giải</a:t>
            </a:r>
            <a:r>
              <a:rPr lang="en-US" sz="6000" u="sng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7320"/>
              </a:lnSpc>
            </a:pP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Rô-bốt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đã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chạy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được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mét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7320"/>
              </a:lnSpc>
            </a:pPr>
            <a:r>
              <a:rPr lang="en-US" sz="6000" dirty="0">
                <a:solidFill>
                  <a:srgbClr val="80393B"/>
                </a:solidFill>
                <a:latin typeface="Cambria Bold"/>
              </a:rPr>
              <a:t>375 x 10 = 3 750 (m)</a:t>
            </a:r>
          </a:p>
          <a:p>
            <a:pPr algn="just">
              <a:lnSpc>
                <a:spcPts val="7320"/>
              </a:lnSpc>
            </a:pP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Đáp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: 3 750 m</a:t>
            </a:r>
          </a:p>
          <a:p>
            <a:pPr algn="just">
              <a:lnSpc>
                <a:spcPts val="7320"/>
              </a:lnSpc>
            </a:pPr>
            <a:endParaRPr lang="en-US" sz="6000" dirty="0">
              <a:solidFill>
                <a:srgbClr val="80393B"/>
              </a:solidFill>
              <a:latin typeface="Cambria Bold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3388896" y="4994520"/>
            <a:ext cx="4426461" cy="4968476"/>
          </a:xfrm>
          <a:custGeom>
            <a:avLst/>
            <a:gdLst/>
            <a:ahLst/>
            <a:cxnLst/>
            <a:rect l="l" t="t" r="r" b="b"/>
            <a:pathLst>
              <a:path w="4426461" h="4968476">
                <a:moveTo>
                  <a:pt x="4426461" y="0"/>
                </a:moveTo>
                <a:lnTo>
                  <a:pt x="0" y="0"/>
                </a:lnTo>
                <a:lnTo>
                  <a:pt x="0" y="4968476"/>
                </a:lnTo>
                <a:lnTo>
                  <a:pt x="4426461" y="4968476"/>
                </a:lnTo>
                <a:lnTo>
                  <a:pt x="442646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solidFill>
                  <a:srgbClr val="FFE5E1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820884" y="1555266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651214" y="2101551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7444282"/>
            <a:ext cx="18605194" cy="2842718"/>
            <a:chOff x="0" y="0"/>
            <a:chExt cx="14036026" cy="21445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2144587"/>
            </a:xfrm>
            <a:custGeom>
              <a:avLst/>
              <a:gdLst/>
              <a:ahLst/>
              <a:cxnLst/>
              <a:rect l="l" t="t" r="r" b="b"/>
              <a:pathLst>
                <a:path w="14036025" h="2144587">
                  <a:moveTo>
                    <a:pt x="0" y="0"/>
                  </a:moveTo>
                  <a:lnTo>
                    <a:pt x="14036025" y="0"/>
                  </a:lnTo>
                  <a:lnTo>
                    <a:pt x="14036025" y="2144587"/>
                  </a:lnTo>
                  <a:lnTo>
                    <a:pt x="0" y="2144587"/>
                  </a:lnTo>
                  <a:close/>
                </a:path>
              </a:pathLst>
            </a:custGeom>
            <a:solidFill>
              <a:srgbClr val="FFE5E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217316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07254" y="468904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7" y="0"/>
                </a:lnTo>
                <a:lnTo>
                  <a:pt x="1703477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18873" y="3222935"/>
            <a:ext cx="10889702" cy="3841130"/>
          </a:xfrm>
          <a:custGeom>
            <a:avLst/>
            <a:gdLst/>
            <a:ahLst/>
            <a:cxnLst/>
            <a:rect l="l" t="t" r="r" b="b"/>
            <a:pathLst>
              <a:path w="10889702" h="3841130">
                <a:moveTo>
                  <a:pt x="0" y="0"/>
                </a:moveTo>
                <a:lnTo>
                  <a:pt x="10889702" y="0"/>
                </a:lnTo>
                <a:lnTo>
                  <a:pt x="10889702" y="3841130"/>
                </a:lnTo>
                <a:lnTo>
                  <a:pt x="0" y="38411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24424" y="7663357"/>
            <a:ext cx="17039153" cy="232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00"/>
              </a:lnSpc>
            </a:pPr>
            <a:r>
              <a:rPr lang="en-US" sz="5000" dirty="0">
                <a:solidFill>
                  <a:srgbClr val="80393B"/>
                </a:solidFill>
                <a:latin typeface="Cambria Bold"/>
              </a:rPr>
              <a:t>  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các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xếp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nhau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Biết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8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Hỏi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bao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nhiêu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2017" y="554621"/>
            <a:ext cx="14966977" cy="16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650973"/>
            <a:ext cx="18844389" cy="3623638"/>
            <a:chOff x="0" y="-57150"/>
            <a:chExt cx="4963131" cy="954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646561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4263015" y="-145954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3572237" y="45905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7444282"/>
            <a:ext cx="18605194" cy="2842718"/>
            <a:chOff x="0" y="0"/>
            <a:chExt cx="14036026" cy="21445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2144587"/>
            </a:xfrm>
            <a:custGeom>
              <a:avLst/>
              <a:gdLst/>
              <a:ahLst/>
              <a:cxnLst/>
              <a:rect l="l" t="t" r="r" b="b"/>
              <a:pathLst>
                <a:path w="14036025" h="2144587">
                  <a:moveTo>
                    <a:pt x="0" y="0"/>
                  </a:moveTo>
                  <a:lnTo>
                    <a:pt x="14036025" y="0"/>
                  </a:lnTo>
                  <a:lnTo>
                    <a:pt x="14036025" y="2144587"/>
                  </a:lnTo>
                  <a:lnTo>
                    <a:pt x="0" y="2144587"/>
                  </a:lnTo>
                  <a:close/>
                </a:path>
              </a:pathLst>
            </a:custGeom>
            <a:solidFill>
              <a:srgbClr val="FFE5E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217316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04818" y="46868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7" y="0"/>
                </a:lnTo>
                <a:lnTo>
                  <a:pt x="1703477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90945" y="5876689"/>
            <a:ext cx="10889702" cy="3841130"/>
          </a:xfrm>
          <a:custGeom>
            <a:avLst/>
            <a:gdLst/>
            <a:ahLst/>
            <a:cxnLst/>
            <a:rect l="l" t="t" r="r" b="b"/>
            <a:pathLst>
              <a:path w="10889702" h="3841130">
                <a:moveTo>
                  <a:pt x="0" y="0"/>
                </a:moveTo>
                <a:lnTo>
                  <a:pt x="10889702" y="0"/>
                </a:lnTo>
                <a:lnTo>
                  <a:pt x="10889702" y="3841130"/>
                </a:lnTo>
                <a:lnTo>
                  <a:pt x="0" y="38411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17"/>
          <p:cNvSpPr txBox="1"/>
          <p:nvPr/>
        </p:nvSpPr>
        <p:spPr>
          <a:xfrm>
            <a:off x="5487920" y="2384279"/>
            <a:ext cx="12695753" cy="3129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00"/>
              </a:lnSpc>
            </a:pPr>
            <a:r>
              <a:rPr lang="en-US" sz="5000" dirty="0">
                <a:solidFill>
                  <a:srgbClr val="80393B"/>
                </a:solidFill>
                <a:latin typeface="Cambria Bold"/>
              </a:rPr>
              <a:t>  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các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xếp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nhau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Biết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8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Hỏi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bao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nhiêu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225304" y="2445975"/>
            <a:ext cx="5378658" cy="7473446"/>
            <a:chOff x="-225304" y="2445975"/>
            <a:chExt cx="5378658" cy="7473446"/>
          </a:xfrm>
        </p:grpSpPr>
        <p:grpSp>
          <p:nvGrpSpPr>
            <p:cNvPr id="19" name="Group 16"/>
            <p:cNvGrpSpPr/>
            <p:nvPr/>
          </p:nvGrpSpPr>
          <p:grpSpPr>
            <a:xfrm>
              <a:off x="204818" y="7043055"/>
              <a:ext cx="4948536" cy="2876366"/>
              <a:chOff x="1823143" y="0"/>
              <a:chExt cx="6598048" cy="3835155"/>
            </a:xfrm>
          </p:grpSpPr>
          <p:sp>
            <p:nvSpPr>
              <p:cNvPr id="20" name="Freeform 17"/>
              <p:cNvSpPr/>
              <p:nvPr/>
            </p:nvSpPr>
            <p:spPr>
              <a:xfrm flipH="1">
                <a:off x="4780656" y="0"/>
                <a:ext cx="3640535" cy="3701099"/>
              </a:xfrm>
              <a:custGeom>
                <a:avLst/>
                <a:gdLst/>
                <a:ahLst/>
                <a:cxnLst/>
                <a:rect l="l" t="t" r="r" b="b"/>
                <a:pathLst>
                  <a:path w="3640535" h="3701099">
                    <a:moveTo>
                      <a:pt x="3640535" y="0"/>
                    </a:moveTo>
                    <a:lnTo>
                      <a:pt x="0" y="0"/>
                    </a:lnTo>
                    <a:lnTo>
                      <a:pt x="0" y="3701099"/>
                    </a:lnTo>
                    <a:lnTo>
                      <a:pt x="3640535" y="3701099"/>
                    </a:lnTo>
                    <a:lnTo>
                      <a:pt x="3640535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=""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2" name="Freeform 19"/>
              <p:cNvSpPr/>
              <p:nvPr/>
            </p:nvSpPr>
            <p:spPr>
              <a:xfrm>
                <a:off x="1823143" y="134056"/>
                <a:ext cx="3297341" cy="3701099"/>
              </a:xfrm>
              <a:custGeom>
                <a:avLst/>
                <a:gdLst/>
                <a:ahLst/>
                <a:cxnLst/>
                <a:rect l="l" t="t" r="r" b="b"/>
                <a:pathLst>
                  <a:path w="3297342" h="3701099">
                    <a:moveTo>
                      <a:pt x="0" y="0"/>
                    </a:moveTo>
                    <a:lnTo>
                      <a:pt x="3297342" y="0"/>
                    </a:lnTo>
                    <a:lnTo>
                      <a:pt x="3297342" y="3701099"/>
                    </a:lnTo>
                    <a:lnTo>
                      <a:pt x="0" y="37010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=""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4" name="Cloud Callout 23"/>
            <p:cNvSpPr/>
            <p:nvPr/>
          </p:nvSpPr>
          <p:spPr>
            <a:xfrm>
              <a:off x="-225304" y="2445975"/>
              <a:ext cx="5330704" cy="3073388"/>
            </a:xfrm>
            <a:prstGeom prst="cloudCallout">
              <a:avLst>
                <a:gd name="adj1" fmla="val 5117"/>
                <a:gd name="adj2" fmla="val 95304"/>
              </a:avLst>
            </a:prstGeom>
            <a:solidFill>
              <a:srgbClr val="FFE5E1"/>
            </a:solidFill>
            <a:ln>
              <a:solidFill>
                <a:srgbClr val="E16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3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  <a:solidFill>
            <a:srgbClr val="E16B5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820884" y="1555266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540928" y="1816454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7254" y="468904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7" y="0"/>
                </a:lnTo>
                <a:lnTo>
                  <a:pt x="1703477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8812" y="3134589"/>
            <a:ext cx="17570376" cy="6522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Cách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1:</a:t>
            </a:r>
          </a:p>
          <a:p>
            <a:pPr marL="1014726" lvl="1" indent="-507363" algn="just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  <a:p>
            <a:pPr marL="1014726" lvl="1" indent="-507363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2</a:t>
            </a:r>
          </a:p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Cách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2:</a:t>
            </a:r>
          </a:p>
          <a:p>
            <a:pPr marL="1014726" lvl="1" indent="-507363" algn="just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2</a:t>
            </a:r>
          </a:p>
          <a:p>
            <a:pPr marL="1014726" lvl="1" indent="-507363" algn="just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126" y="1066800"/>
            <a:ext cx="14966977" cy="1682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2454913"/>
            <a:chOff x="0" y="0"/>
            <a:chExt cx="4963131" cy="646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646562"/>
            </a:xfrm>
            <a:custGeom>
              <a:avLst/>
              <a:gdLst/>
              <a:ahLst/>
              <a:cxnLst/>
              <a:rect l="l" t="t" r="r" b="b"/>
              <a:pathLst>
                <a:path w="4963131" h="646562">
                  <a:moveTo>
                    <a:pt x="0" y="0"/>
                  </a:moveTo>
                  <a:lnTo>
                    <a:pt x="4963131" y="0"/>
                  </a:lnTo>
                  <a:lnTo>
                    <a:pt x="4963131" y="646562"/>
                  </a:lnTo>
                  <a:lnTo>
                    <a:pt x="0" y="646562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703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968331" y="161798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2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2" y="1754602"/>
                </a:lnTo>
                <a:lnTo>
                  <a:pt x="17546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540928" y="1816454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6961" y="287509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8" y="0"/>
                </a:lnTo>
                <a:lnTo>
                  <a:pt x="1703478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7247" y="2662809"/>
            <a:ext cx="11582400" cy="362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 smtClean="0">
                <a:solidFill>
                  <a:srgbClr val="80393B"/>
                </a:solidFill>
                <a:latin typeface="Cambria Bold"/>
              </a:rPr>
              <a:t>	8 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x 10 = 80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 smtClean="0">
                <a:solidFill>
                  <a:srgbClr val="80393B"/>
                </a:solidFill>
                <a:latin typeface="Cambria Bold"/>
              </a:rPr>
              <a:t>	80 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x 2 = 160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 smtClean="0">
                <a:solidFill>
                  <a:srgbClr val="80393B"/>
                </a:solidFill>
                <a:latin typeface="Cambria Bold"/>
              </a:rPr>
              <a:t>		</a:t>
            </a:r>
            <a:r>
              <a:rPr lang="en-US" sz="4699" dirty="0" err="1" smtClean="0">
                <a:solidFill>
                  <a:srgbClr val="80393B"/>
                </a:solidFill>
                <a:latin typeface="Cambria Bold"/>
              </a:rPr>
              <a:t>Đáp</a:t>
            </a:r>
            <a:r>
              <a:rPr lang="en-US" sz="4699" dirty="0" smtClean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 160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812594" y="6421722"/>
            <a:ext cx="9753600" cy="362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 smtClean="0">
                <a:solidFill>
                  <a:srgbClr val="80393B"/>
                </a:solidFill>
                <a:latin typeface="Cambria Bold"/>
              </a:rPr>
              <a:t>	10 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x 2 = 20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smtClean="0">
                <a:solidFill>
                  <a:srgbClr val="80393B"/>
                </a:solidFill>
                <a:latin typeface="Cambria Bold"/>
              </a:rPr>
              <a:t>	8 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x 20 = 160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 smtClean="0">
                <a:solidFill>
                  <a:srgbClr val="80393B"/>
                </a:solidFill>
                <a:latin typeface="Cambria Bold"/>
              </a:rPr>
              <a:t>		</a:t>
            </a:r>
            <a:r>
              <a:rPr lang="en-US" sz="4699" dirty="0" err="1" smtClean="0">
                <a:solidFill>
                  <a:srgbClr val="80393B"/>
                </a:solidFill>
                <a:latin typeface="Cambria Bold"/>
              </a:rPr>
              <a:t>Đáp</a:t>
            </a:r>
            <a:r>
              <a:rPr lang="en-US" sz="4699" dirty="0" smtClean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 160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8919" y="555281"/>
            <a:ext cx="4340728" cy="1682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38318" y="2633889"/>
            <a:ext cx="3773751" cy="16826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6324" y="7962900"/>
            <a:ext cx="3767655" cy="1676545"/>
          </a:xfrm>
          <a:prstGeom prst="rect">
            <a:avLst/>
          </a:prstGeom>
        </p:spPr>
      </p:pic>
      <p:sp>
        <p:nvSpPr>
          <p:cNvPr id="20" name="Freeform 29"/>
          <p:cNvSpPr/>
          <p:nvPr/>
        </p:nvSpPr>
        <p:spPr>
          <a:xfrm>
            <a:off x="13492842" y="2895233"/>
            <a:ext cx="2969249" cy="2461777"/>
          </a:xfrm>
          <a:custGeom>
            <a:avLst/>
            <a:gdLst/>
            <a:ahLst/>
            <a:cxnLst/>
            <a:rect l="l" t="t" r="r" b="b"/>
            <a:pathLst>
              <a:path w="5413992" h="4488691">
                <a:moveTo>
                  <a:pt x="0" y="0"/>
                </a:moveTo>
                <a:lnTo>
                  <a:pt x="5413992" y="0"/>
                </a:lnTo>
                <a:lnTo>
                  <a:pt x="5413992" y="4488691"/>
                </a:lnTo>
                <a:lnTo>
                  <a:pt x="0" y="44886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/>
          <p:cNvSpPr/>
          <p:nvPr/>
        </p:nvSpPr>
        <p:spPr>
          <a:xfrm flipH="1">
            <a:off x="2212941" y="6734822"/>
            <a:ext cx="2856998" cy="3069041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095372"/>
            <a:ext cx="8679942" cy="3246794"/>
          </a:xfrm>
          <a:custGeom>
            <a:avLst/>
            <a:gdLst/>
            <a:ahLst/>
            <a:cxnLst/>
            <a:rect l="l" t="t" r="r" b="b"/>
            <a:pathLst>
              <a:path w="8679942" h="3246794">
                <a:moveTo>
                  <a:pt x="0" y="0"/>
                </a:moveTo>
                <a:lnTo>
                  <a:pt x="8679942" y="0"/>
                </a:lnTo>
                <a:lnTo>
                  <a:pt x="8679942" y="3246795"/>
                </a:lnTo>
                <a:lnTo>
                  <a:pt x="0" y="3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51238" b="-10521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8679942" cy="7280012"/>
            <a:chOff x="0" y="0"/>
            <a:chExt cx="2286075" cy="19173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075" cy="1917369"/>
            </a:xfrm>
            <a:custGeom>
              <a:avLst/>
              <a:gdLst/>
              <a:ahLst/>
              <a:cxnLst/>
              <a:rect l="l" t="t" r="r" b="b"/>
              <a:pathLst>
                <a:path w="2286075" h="1917369">
                  <a:moveTo>
                    <a:pt x="0" y="0"/>
                  </a:moveTo>
                  <a:lnTo>
                    <a:pt x="2286075" y="0"/>
                  </a:lnTo>
                  <a:lnTo>
                    <a:pt x="2286075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41C48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86075" cy="19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73612">
            <a:off x="5322520" y="7682850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0999" y="7821687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76439">
            <a:off x="7949437" y="1489091"/>
            <a:ext cx="1432223" cy="1432223"/>
          </a:xfrm>
          <a:custGeom>
            <a:avLst/>
            <a:gdLst/>
            <a:ahLst/>
            <a:cxnLst/>
            <a:rect l="l" t="t" r="r" b="b"/>
            <a:pathLst>
              <a:path w="1432223" h="1432223">
                <a:moveTo>
                  <a:pt x="0" y="0"/>
                </a:moveTo>
                <a:lnTo>
                  <a:pt x="1432223" y="0"/>
                </a:lnTo>
                <a:lnTo>
                  <a:pt x="1432223" y="1432223"/>
                </a:lnTo>
                <a:lnTo>
                  <a:pt x="0" y="1432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4499">
            <a:off x="9341905" y="8516061"/>
            <a:ext cx="954385" cy="943973"/>
          </a:xfrm>
          <a:custGeom>
            <a:avLst/>
            <a:gdLst/>
            <a:ahLst/>
            <a:cxnLst/>
            <a:rect l="l" t="t" r="r" b="b"/>
            <a:pathLst>
              <a:path w="954385" h="943973">
                <a:moveTo>
                  <a:pt x="0" y="0"/>
                </a:moveTo>
                <a:lnTo>
                  <a:pt x="954384" y="0"/>
                </a:lnTo>
                <a:lnTo>
                  <a:pt x="954384" y="943974"/>
                </a:lnTo>
                <a:lnTo>
                  <a:pt x="0" y="943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7710">
            <a:off x="16973871" y="5010093"/>
            <a:ext cx="1585800" cy="1138893"/>
          </a:xfrm>
          <a:custGeom>
            <a:avLst/>
            <a:gdLst/>
            <a:ahLst/>
            <a:cxnLst/>
            <a:rect l="l" t="t" r="r" b="b"/>
            <a:pathLst>
              <a:path w="1585800" h="1138893">
                <a:moveTo>
                  <a:pt x="0" y="0"/>
                </a:moveTo>
                <a:lnTo>
                  <a:pt x="1585800" y="0"/>
                </a:lnTo>
                <a:lnTo>
                  <a:pt x="1585800" y="1138893"/>
                </a:lnTo>
                <a:lnTo>
                  <a:pt x="0" y="11388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06950" y="4272749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5"/>
                </a:lnTo>
                <a:lnTo>
                  <a:pt x="0" y="510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09467" flipH="1">
            <a:off x="441170" y="6526002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56144" y="2205202"/>
            <a:ext cx="6579273" cy="7067578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62765" y="3170927"/>
            <a:ext cx="9205472" cy="3143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4800" y="1301138"/>
            <a:ext cx="18844389" cy="3406647"/>
            <a:chOff x="-304800" y="3112958"/>
            <a:chExt cx="18844389" cy="3406647"/>
          </a:xfrm>
        </p:grpSpPr>
        <p:grpSp>
          <p:nvGrpSpPr>
            <p:cNvPr id="2" name="Group 2"/>
            <p:cNvGrpSpPr/>
            <p:nvPr/>
          </p:nvGrpSpPr>
          <p:grpSpPr>
            <a:xfrm>
              <a:off x="-304800" y="3112958"/>
              <a:ext cx="18844389" cy="3406647"/>
              <a:chOff x="0" y="0"/>
              <a:chExt cx="4963131" cy="8972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963131" cy="897224"/>
              </a:xfrm>
              <a:custGeom>
                <a:avLst/>
                <a:gdLst/>
                <a:ahLst/>
                <a:cxnLst/>
                <a:rect l="l" t="t" r="r" b="b"/>
                <a:pathLst>
                  <a:path w="4963131" h="897224">
                    <a:moveTo>
                      <a:pt x="0" y="0"/>
                    </a:moveTo>
                    <a:lnTo>
                      <a:pt x="4963131" y="0"/>
                    </a:lnTo>
                    <a:lnTo>
                      <a:pt x="4963131" y="897224"/>
                    </a:lnTo>
                    <a:lnTo>
                      <a:pt x="0" y="897224"/>
                    </a:lnTo>
                    <a:close/>
                  </a:path>
                </a:pathLst>
              </a:custGeom>
              <a:solidFill>
                <a:srgbClr val="FFC4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4963131" cy="954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28600" y="4381500"/>
              <a:ext cx="171450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99"/>
                </a:lnSpc>
              </a:pPr>
              <a:r>
                <a:rPr lang="en-US" sz="9999" dirty="0" smtClean="0">
                  <a:solidFill>
                    <a:srgbClr val="42321F"/>
                  </a:solidFill>
                  <a:latin typeface="#9Slide07 Crocante" panose="02000000000000000000" pitchFamily="2" charset="0"/>
                </a:rPr>
                <a:t>245 x 6 = ………….. X 245</a:t>
              </a:r>
              <a:endParaRPr lang="en-US" sz="9999" dirty="0">
                <a:solidFill>
                  <a:srgbClr val="42321F"/>
                </a:solidFill>
                <a:latin typeface="#9Slide07 Crocante" panose="02000000000000000000" pitchFamily="2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8534400" y="2235083"/>
            <a:ext cx="2503106" cy="1538755"/>
          </a:xfrm>
          <a:prstGeom prst="rect">
            <a:avLst/>
          </a:prstGeom>
          <a:solidFill>
            <a:srgbClr val="41C48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99" dirty="0" smtClean="0">
                <a:solidFill>
                  <a:schemeClr val="bg1"/>
                </a:solidFill>
                <a:latin typeface="#9Slide07 Crocante" panose="02000000000000000000" pitchFamily="2" charset="0"/>
              </a:rPr>
              <a:t>6</a:t>
            </a:r>
            <a:endParaRPr lang="en-US" sz="9999" dirty="0">
              <a:solidFill>
                <a:schemeClr val="bg1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9" name="Freeform 7"/>
          <p:cNvSpPr/>
          <p:nvPr/>
        </p:nvSpPr>
        <p:spPr>
          <a:xfrm rot="373612">
            <a:off x="15755723" y="750934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 rot="-1109467" flipH="1">
            <a:off x="390571" y="3945536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/>
          <p:cNvSpPr/>
          <p:nvPr/>
        </p:nvSpPr>
        <p:spPr>
          <a:xfrm>
            <a:off x="13080353" y="4514907"/>
            <a:ext cx="5207647" cy="580974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71266" y="-4244034"/>
            <a:ext cx="10210800" cy="18775068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l="-7462" r="-30812" b="-1833"/>
            </a:stretch>
          </a:blipFill>
        </p:spPr>
      </p:sp>
      <p:sp>
        <p:nvSpPr>
          <p:cNvPr id="4" name="Freeform 4"/>
          <p:cNvSpPr/>
          <p:nvPr/>
        </p:nvSpPr>
        <p:spPr>
          <a:xfrm rot="429039">
            <a:off x="14131922" y="9020057"/>
            <a:ext cx="1001812" cy="1001812"/>
          </a:xfrm>
          <a:custGeom>
            <a:avLst/>
            <a:gdLst/>
            <a:ahLst/>
            <a:cxnLst/>
            <a:rect l="l" t="t" r="r" b="b"/>
            <a:pathLst>
              <a:path w="1001812" h="1001812">
                <a:moveTo>
                  <a:pt x="0" y="0"/>
                </a:moveTo>
                <a:lnTo>
                  <a:pt x="1001812" y="0"/>
                </a:lnTo>
                <a:lnTo>
                  <a:pt x="1001812" y="1001812"/>
                </a:lnTo>
                <a:lnTo>
                  <a:pt x="0" y="1001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33508">
            <a:off x="16040792" y="1697577"/>
            <a:ext cx="1602716" cy="1200580"/>
          </a:xfrm>
          <a:custGeom>
            <a:avLst/>
            <a:gdLst/>
            <a:ahLst/>
            <a:cxnLst/>
            <a:rect l="l" t="t" r="r" b="b"/>
            <a:pathLst>
              <a:path w="1602716" h="1200580">
                <a:moveTo>
                  <a:pt x="0" y="0"/>
                </a:moveTo>
                <a:lnTo>
                  <a:pt x="1602716" y="0"/>
                </a:lnTo>
                <a:lnTo>
                  <a:pt x="1602716" y="1200580"/>
                </a:lnTo>
                <a:lnTo>
                  <a:pt x="0" y="1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4091">
            <a:off x="1317554" y="860326"/>
            <a:ext cx="1354257" cy="1354257"/>
          </a:xfrm>
          <a:custGeom>
            <a:avLst/>
            <a:gdLst/>
            <a:ahLst/>
            <a:cxnLst/>
            <a:rect l="l" t="t" r="r" b="b"/>
            <a:pathLst>
              <a:path w="1354257" h="1354257">
                <a:moveTo>
                  <a:pt x="0" y="0"/>
                </a:moveTo>
                <a:lnTo>
                  <a:pt x="1354257" y="0"/>
                </a:lnTo>
                <a:lnTo>
                  <a:pt x="1354257" y="1354258"/>
                </a:lnTo>
                <a:lnTo>
                  <a:pt x="0" y="13542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90218" y="1028700"/>
            <a:ext cx="446602" cy="512800"/>
          </a:xfrm>
          <a:custGeom>
            <a:avLst/>
            <a:gdLst/>
            <a:ahLst/>
            <a:cxnLst/>
            <a:rect l="l" t="t" r="r" b="b"/>
            <a:pathLst>
              <a:path w="446602" h="512800">
                <a:moveTo>
                  <a:pt x="0" y="0"/>
                </a:moveTo>
                <a:lnTo>
                  <a:pt x="446602" y="0"/>
                </a:lnTo>
                <a:lnTo>
                  <a:pt x="446602" y="512800"/>
                </a:lnTo>
                <a:lnTo>
                  <a:pt x="0" y="512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41423" y="3054235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9" y="0"/>
                </a:lnTo>
                <a:lnTo>
                  <a:pt x="444779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05839" y="9462754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1"/>
                </a:lnTo>
                <a:lnTo>
                  <a:pt x="0" y="3515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60456" y="9638505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0"/>
                </a:lnTo>
                <a:lnTo>
                  <a:pt x="0" y="351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2485511" y="9638505"/>
            <a:ext cx="911826" cy="883642"/>
          </a:xfrm>
          <a:custGeom>
            <a:avLst/>
            <a:gdLst/>
            <a:ahLst/>
            <a:cxnLst/>
            <a:rect l="l" t="t" r="r" b="b"/>
            <a:pathLst>
              <a:path w="911826" h="883642">
                <a:moveTo>
                  <a:pt x="911825" y="0"/>
                </a:moveTo>
                <a:lnTo>
                  <a:pt x="0" y="0"/>
                </a:lnTo>
                <a:lnTo>
                  <a:pt x="0" y="883642"/>
                </a:lnTo>
                <a:lnTo>
                  <a:pt x="911825" y="883642"/>
                </a:lnTo>
                <a:lnTo>
                  <a:pt x="91182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4"/>
          <p:cNvSpPr/>
          <p:nvPr/>
        </p:nvSpPr>
        <p:spPr>
          <a:xfrm>
            <a:off x="7477755" y="4086350"/>
            <a:ext cx="5139238" cy="5520665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53611" y="1587515"/>
            <a:ext cx="13278239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209" y="-838174"/>
            <a:ext cx="10105901" cy="5626289"/>
            <a:chOff x="0" y="0"/>
            <a:chExt cx="2661636" cy="1481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1636" cy="1481821"/>
            </a:xfrm>
            <a:custGeom>
              <a:avLst/>
              <a:gdLst/>
              <a:ahLst/>
              <a:cxnLst/>
              <a:rect l="l" t="t" r="r" b="b"/>
              <a:pathLst>
                <a:path w="2661636" h="1481821">
                  <a:moveTo>
                    <a:pt x="0" y="0"/>
                  </a:moveTo>
                  <a:lnTo>
                    <a:pt x="2661636" y="0"/>
                  </a:lnTo>
                  <a:lnTo>
                    <a:pt x="2661636" y="1481821"/>
                  </a:lnTo>
                  <a:lnTo>
                    <a:pt x="0" y="148182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61636" cy="1538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608058" y="-643128"/>
            <a:ext cx="8679942" cy="11573256"/>
          </a:xfrm>
          <a:custGeom>
            <a:avLst/>
            <a:gdLst/>
            <a:ahLst/>
            <a:cxnLst/>
            <a:rect l="l" t="t" r="r" b="b"/>
            <a:pathLst>
              <a:path w="8679942" h="11573256">
                <a:moveTo>
                  <a:pt x="0" y="0"/>
                </a:moveTo>
                <a:lnTo>
                  <a:pt x="8679942" y="0"/>
                </a:lnTo>
                <a:lnTo>
                  <a:pt x="8679942" y="11573256"/>
                </a:lnTo>
                <a:lnTo>
                  <a:pt x="0" y="1157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94938" y="1095905"/>
            <a:ext cx="771014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b="1" dirty="0" smtClean="0">
                <a:solidFill>
                  <a:srgbClr val="42321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153 x 100 = ?</a:t>
            </a:r>
            <a:endParaRPr lang="en-US" sz="9999" b="1" dirty="0">
              <a:solidFill>
                <a:srgbClr val="42321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14"/>
          <p:cNvSpPr/>
          <p:nvPr/>
        </p:nvSpPr>
        <p:spPr>
          <a:xfrm flipH="1">
            <a:off x="4133410" y="4381894"/>
            <a:ext cx="4665453" cy="5044715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0"/>
          <p:cNvGrpSpPr/>
          <p:nvPr/>
        </p:nvGrpSpPr>
        <p:grpSpPr>
          <a:xfrm>
            <a:off x="10648220" y="356210"/>
            <a:ext cx="6961272" cy="1862187"/>
            <a:chOff x="10648220" y="356210"/>
            <a:chExt cx="6961272" cy="1862187"/>
          </a:xfrm>
        </p:grpSpPr>
        <p:grpSp>
          <p:nvGrpSpPr>
            <p:cNvPr id="35" name="Group 34"/>
            <p:cNvGrpSpPr/>
            <p:nvPr/>
          </p:nvGrpSpPr>
          <p:grpSpPr>
            <a:xfrm>
              <a:off x="10648220" y="356210"/>
              <a:ext cx="6961272" cy="1862187"/>
              <a:chOff x="11302885" y="263437"/>
              <a:chExt cx="6961272" cy="1862187"/>
            </a:xfrm>
          </p:grpSpPr>
          <p:sp>
            <p:nvSpPr>
              <p:cNvPr id="30" name="Freeform 13"/>
              <p:cNvSpPr/>
              <p:nvPr/>
            </p:nvSpPr>
            <p:spPr>
              <a:xfrm>
                <a:off x="11302885" y="263437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14" name="Freeform 14"/>
              <p:cNvSpPr/>
              <p:nvPr/>
            </p:nvSpPr>
            <p:spPr>
              <a:xfrm rot="1099347">
                <a:off x="16549858" y="361062"/>
                <a:ext cx="1714299" cy="1714299"/>
              </a:xfrm>
              <a:custGeom>
                <a:avLst/>
                <a:gdLst/>
                <a:ahLst/>
                <a:cxnLst/>
                <a:rect l="l" t="t" r="r" b="b"/>
                <a:pathLst>
                  <a:path w="1714299" h="1714299">
                    <a:moveTo>
                      <a:pt x="0" y="0"/>
                    </a:moveTo>
                    <a:lnTo>
                      <a:pt x="1714300" y="0"/>
                    </a:lnTo>
                    <a:lnTo>
                      <a:pt x="1714300" y="1714299"/>
                    </a:lnTo>
                    <a:lnTo>
                      <a:pt x="0" y="17142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0" name="TextBox 39"/>
            <p:cNvSpPr txBox="1"/>
            <p:nvPr/>
          </p:nvSpPr>
          <p:spPr>
            <a:xfrm>
              <a:off x="11335091" y="635437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153 000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90367" y="3187533"/>
            <a:ext cx="7374403" cy="1862187"/>
            <a:chOff x="9690367" y="3187533"/>
            <a:chExt cx="7374403" cy="1862187"/>
          </a:xfrm>
        </p:grpSpPr>
        <p:grpSp>
          <p:nvGrpSpPr>
            <p:cNvPr id="34" name="Group 33"/>
            <p:cNvGrpSpPr/>
            <p:nvPr/>
          </p:nvGrpSpPr>
          <p:grpSpPr>
            <a:xfrm>
              <a:off x="9690367" y="3187533"/>
              <a:ext cx="7374403" cy="1862187"/>
              <a:chOff x="9690367" y="3187533"/>
              <a:chExt cx="7374403" cy="1862187"/>
            </a:xfrm>
          </p:grpSpPr>
          <p:sp>
            <p:nvSpPr>
              <p:cNvPr id="31" name="Freeform 13"/>
              <p:cNvSpPr/>
              <p:nvPr/>
            </p:nvSpPr>
            <p:spPr>
              <a:xfrm>
                <a:off x="10611152" y="3187533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8" name="Freeform 13"/>
              <p:cNvSpPr/>
              <p:nvPr/>
            </p:nvSpPr>
            <p:spPr>
              <a:xfrm>
                <a:off x="9690367" y="3400219"/>
                <a:ext cx="1644724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44724" h="1626781">
                    <a:moveTo>
                      <a:pt x="0" y="0"/>
                    </a:moveTo>
                    <a:lnTo>
                      <a:pt x="1644723" y="0"/>
                    </a:lnTo>
                    <a:lnTo>
                      <a:pt x="1644723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=""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2" name="TextBox 41"/>
            <p:cNvSpPr txBox="1"/>
            <p:nvPr/>
          </p:nvSpPr>
          <p:spPr>
            <a:xfrm>
              <a:off x="12032880" y="339347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15 300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45592" y="5546779"/>
            <a:ext cx="7456591" cy="1862187"/>
            <a:chOff x="10645592" y="5546779"/>
            <a:chExt cx="7456591" cy="186218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5592" y="5546779"/>
              <a:ext cx="7456591" cy="1862187"/>
              <a:chOff x="10645592" y="5546779"/>
              <a:chExt cx="7456591" cy="1862187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10645592" y="5546779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9" name="Freeform 17"/>
              <p:cNvSpPr/>
              <p:nvPr/>
            </p:nvSpPr>
            <p:spPr>
              <a:xfrm>
                <a:off x="16442202" y="5612259"/>
                <a:ext cx="1659981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59981" h="1626781">
                    <a:moveTo>
                      <a:pt x="0" y="0"/>
                    </a:moveTo>
                    <a:lnTo>
                      <a:pt x="1659981" y="0"/>
                    </a:lnTo>
                    <a:lnTo>
                      <a:pt x="1659981" y="1626782"/>
                    </a:lnTo>
                    <a:lnTo>
                      <a:pt x="0" y="1626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=""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4" name="TextBox 43"/>
            <p:cNvSpPr txBox="1"/>
            <p:nvPr/>
          </p:nvSpPr>
          <p:spPr>
            <a:xfrm>
              <a:off x="11372066" y="5804266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1 530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757070" y="7778950"/>
            <a:ext cx="7342140" cy="1862187"/>
            <a:chOff x="9757070" y="7778950"/>
            <a:chExt cx="7342140" cy="1862187"/>
          </a:xfrm>
        </p:grpSpPr>
        <p:grpSp>
          <p:nvGrpSpPr>
            <p:cNvPr id="39" name="Group 38"/>
            <p:cNvGrpSpPr/>
            <p:nvPr/>
          </p:nvGrpSpPr>
          <p:grpSpPr>
            <a:xfrm>
              <a:off x="9757070" y="7778950"/>
              <a:ext cx="7342140" cy="1862187"/>
              <a:chOff x="9757070" y="7778950"/>
              <a:chExt cx="7342140" cy="1862187"/>
            </a:xfrm>
          </p:grpSpPr>
          <p:sp>
            <p:nvSpPr>
              <p:cNvPr id="33" name="Freeform 13"/>
              <p:cNvSpPr/>
              <p:nvPr/>
            </p:nvSpPr>
            <p:spPr>
              <a:xfrm>
                <a:off x="10645592" y="7778950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38" name="Freeform 14"/>
              <p:cNvSpPr/>
              <p:nvPr/>
            </p:nvSpPr>
            <p:spPr>
              <a:xfrm>
                <a:off x="9757070" y="7971527"/>
                <a:ext cx="1629745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29745" h="1626781">
                    <a:moveTo>
                      <a:pt x="0" y="0"/>
                    </a:moveTo>
                    <a:lnTo>
                      <a:pt x="1629744" y="0"/>
                    </a:lnTo>
                    <a:lnTo>
                      <a:pt x="1629744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=""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6" name="TextBox 45"/>
            <p:cNvSpPr txBox="1"/>
            <p:nvPr/>
          </p:nvSpPr>
          <p:spPr>
            <a:xfrm>
              <a:off x="11651199" y="8123197"/>
              <a:ext cx="5183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1 530 000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8" name="Freeform 14"/>
          <p:cNvSpPr/>
          <p:nvPr/>
        </p:nvSpPr>
        <p:spPr>
          <a:xfrm>
            <a:off x="1521625" y="5282756"/>
            <a:ext cx="3751498" cy="4245522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209" y="-838174"/>
            <a:ext cx="10105901" cy="5626289"/>
            <a:chOff x="0" y="0"/>
            <a:chExt cx="2661636" cy="1481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1636" cy="1481821"/>
            </a:xfrm>
            <a:custGeom>
              <a:avLst/>
              <a:gdLst/>
              <a:ahLst/>
              <a:cxnLst/>
              <a:rect l="l" t="t" r="r" b="b"/>
              <a:pathLst>
                <a:path w="2661636" h="1481821">
                  <a:moveTo>
                    <a:pt x="0" y="0"/>
                  </a:moveTo>
                  <a:lnTo>
                    <a:pt x="2661636" y="0"/>
                  </a:lnTo>
                  <a:lnTo>
                    <a:pt x="2661636" y="1481821"/>
                  </a:lnTo>
                  <a:lnTo>
                    <a:pt x="0" y="148182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61636" cy="1538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608058" y="-643128"/>
            <a:ext cx="8679942" cy="11573256"/>
          </a:xfrm>
          <a:custGeom>
            <a:avLst/>
            <a:gdLst/>
            <a:ahLst/>
            <a:cxnLst/>
            <a:rect l="l" t="t" r="r" b="b"/>
            <a:pathLst>
              <a:path w="8679942" h="11573256">
                <a:moveTo>
                  <a:pt x="0" y="0"/>
                </a:moveTo>
                <a:lnTo>
                  <a:pt x="8679942" y="0"/>
                </a:lnTo>
                <a:lnTo>
                  <a:pt x="8679942" y="11573256"/>
                </a:lnTo>
                <a:lnTo>
                  <a:pt x="0" y="1157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95159" y="1791407"/>
            <a:ext cx="771014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b="1" dirty="0" smtClean="0">
                <a:solidFill>
                  <a:srgbClr val="42321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593 000 : 10</a:t>
            </a:r>
            <a:endParaRPr lang="en-US" sz="9999" b="1" dirty="0">
              <a:solidFill>
                <a:srgbClr val="42321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14"/>
          <p:cNvSpPr/>
          <p:nvPr/>
        </p:nvSpPr>
        <p:spPr>
          <a:xfrm flipH="1">
            <a:off x="5915005" y="5486500"/>
            <a:ext cx="3141665" cy="3397056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0"/>
          <p:cNvGrpSpPr/>
          <p:nvPr/>
        </p:nvGrpSpPr>
        <p:grpSpPr>
          <a:xfrm>
            <a:off x="10648220" y="356210"/>
            <a:ext cx="6961272" cy="1862187"/>
            <a:chOff x="10648220" y="356210"/>
            <a:chExt cx="6961272" cy="1862187"/>
          </a:xfrm>
        </p:grpSpPr>
        <p:grpSp>
          <p:nvGrpSpPr>
            <p:cNvPr id="35" name="Group 34"/>
            <p:cNvGrpSpPr/>
            <p:nvPr/>
          </p:nvGrpSpPr>
          <p:grpSpPr>
            <a:xfrm>
              <a:off x="10648220" y="356210"/>
              <a:ext cx="6961272" cy="1862187"/>
              <a:chOff x="11302885" y="263437"/>
              <a:chExt cx="6961272" cy="1862187"/>
            </a:xfrm>
          </p:grpSpPr>
          <p:sp>
            <p:nvSpPr>
              <p:cNvPr id="30" name="Freeform 13"/>
              <p:cNvSpPr/>
              <p:nvPr/>
            </p:nvSpPr>
            <p:spPr>
              <a:xfrm>
                <a:off x="11302885" y="263437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14" name="Freeform 14"/>
              <p:cNvSpPr/>
              <p:nvPr/>
            </p:nvSpPr>
            <p:spPr>
              <a:xfrm rot="1099347">
                <a:off x="16549858" y="361062"/>
                <a:ext cx="1714299" cy="1714299"/>
              </a:xfrm>
              <a:custGeom>
                <a:avLst/>
                <a:gdLst/>
                <a:ahLst/>
                <a:cxnLst/>
                <a:rect l="l" t="t" r="r" b="b"/>
                <a:pathLst>
                  <a:path w="1714299" h="1714299">
                    <a:moveTo>
                      <a:pt x="0" y="0"/>
                    </a:moveTo>
                    <a:lnTo>
                      <a:pt x="1714300" y="0"/>
                    </a:lnTo>
                    <a:lnTo>
                      <a:pt x="1714300" y="1714299"/>
                    </a:lnTo>
                    <a:lnTo>
                      <a:pt x="0" y="17142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0" name="TextBox 39"/>
            <p:cNvSpPr txBox="1"/>
            <p:nvPr/>
          </p:nvSpPr>
          <p:spPr>
            <a:xfrm>
              <a:off x="11056249" y="629937"/>
              <a:ext cx="50318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5 930 000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90367" y="3187533"/>
            <a:ext cx="7374403" cy="1862187"/>
            <a:chOff x="9690367" y="3187533"/>
            <a:chExt cx="7374403" cy="1862187"/>
          </a:xfrm>
        </p:grpSpPr>
        <p:grpSp>
          <p:nvGrpSpPr>
            <p:cNvPr id="34" name="Group 33"/>
            <p:cNvGrpSpPr/>
            <p:nvPr/>
          </p:nvGrpSpPr>
          <p:grpSpPr>
            <a:xfrm>
              <a:off x="9690367" y="3187533"/>
              <a:ext cx="7374403" cy="1862187"/>
              <a:chOff x="9690367" y="3187533"/>
              <a:chExt cx="7374403" cy="1862187"/>
            </a:xfrm>
          </p:grpSpPr>
          <p:sp>
            <p:nvSpPr>
              <p:cNvPr id="31" name="Freeform 13"/>
              <p:cNvSpPr/>
              <p:nvPr/>
            </p:nvSpPr>
            <p:spPr>
              <a:xfrm>
                <a:off x="10611152" y="3187533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8" name="Freeform 13"/>
              <p:cNvSpPr/>
              <p:nvPr/>
            </p:nvSpPr>
            <p:spPr>
              <a:xfrm>
                <a:off x="9690367" y="3400219"/>
                <a:ext cx="1644724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44724" h="1626781">
                    <a:moveTo>
                      <a:pt x="0" y="0"/>
                    </a:moveTo>
                    <a:lnTo>
                      <a:pt x="1644723" y="0"/>
                    </a:lnTo>
                    <a:lnTo>
                      <a:pt x="1644723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=""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2" name="TextBox 41"/>
            <p:cNvSpPr txBox="1"/>
            <p:nvPr/>
          </p:nvSpPr>
          <p:spPr>
            <a:xfrm>
              <a:off x="12032880" y="339347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593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45592" y="5546779"/>
            <a:ext cx="7456591" cy="1862187"/>
            <a:chOff x="10645592" y="5546779"/>
            <a:chExt cx="7456591" cy="186218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5592" y="5546779"/>
              <a:ext cx="7456591" cy="1862187"/>
              <a:chOff x="10645592" y="5546779"/>
              <a:chExt cx="7456591" cy="1862187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10645592" y="5546779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9" name="Freeform 17"/>
              <p:cNvSpPr/>
              <p:nvPr/>
            </p:nvSpPr>
            <p:spPr>
              <a:xfrm>
                <a:off x="16442202" y="5612259"/>
                <a:ext cx="1659981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59981" h="1626781">
                    <a:moveTo>
                      <a:pt x="0" y="0"/>
                    </a:moveTo>
                    <a:lnTo>
                      <a:pt x="1659981" y="0"/>
                    </a:lnTo>
                    <a:lnTo>
                      <a:pt x="1659981" y="1626782"/>
                    </a:lnTo>
                    <a:lnTo>
                      <a:pt x="0" y="1626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=""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4" name="TextBox 43"/>
            <p:cNvSpPr txBox="1"/>
            <p:nvPr/>
          </p:nvSpPr>
          <p:spPr>
            <a:xfrm>
              <a:off x="11372066" y="5804266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5 930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757070" y="7778950"/>
            <a:ext cx="7342140" cy="1862187"/>
            <a:chOff x="9757070" y="7778950"/>
            <a:chExt cx="7342140" cy="1862187"/>
          </a:xfrm>
        </p:grpSpPr>
        <p:grpSp>
          <p:nvGrpSpPr>
            <p:cNvPr id="39" name="Group 38"/>
            <p:cNvGrpSpPr/>
            <p:nvPr/>
          </p:nvGrpSpPr>
          <p:grpSpPr>
            <a:xfrm>
              <a:off x="9757070" y="7778950"/>
              <a:ext cx="7342140" cy="1862187"/>
              <a:chOff x="9757070" y="7778950"/>
              <a:chExt cx="7342140" cy="1862187"/>
            </a:xfrm>
          </p:grpSpPr>
          <p:sp>
            <p:nvSpPr>
              <p:cNvPr id="33" name="Freeform 13"/>
              <p:cNvSpPr/>
              <p:nvPr/>
            </p:nvSpPr>
            <p:spPr>
              <a:xfrm>
                <a:off x="10645592" y="7778950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38" name="Freeform 14"/>
              <p:cNvSpPr/>
              <p:nvPr/>
            </p:nvSpPr>
            <p:spPr>
              <a:xfrm>
                <a:off x="9757070" y="7971527"/>
                <a:ext cx="1629745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29745" h="1626781">
                    <a:moveTo>
                      <a:pt x="0" y="0"/>
                    </a:moveTo>
                    <a:lnTo>
                      <a:pt x="1629744" y="0"/>
                    </a:lnTo>
                    <a:lnTo>
                      <a:pt x="1629744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=""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6" name="TextBox 45"/>
            <p:cNvSpPr txBox="1"/>
            <p:nvPr/>
          </p:nvSpPr>
          <p:spPr>
            <a:xfrm>
              <a:off x="11651199" y="8048323"/>
              <a:ext cx="5183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59 300 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8" name="Freeform 14"/>
          <p:cNvSpPr/>
          <p:nvPr/>
        </p:nvSpPr>
        <p:spPr>
          <a:xfrm>
            <a:off x="4283878" y="6349506"/>
            <a:ext cx="2526218" cy="2858888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454770" y="6591745"/>
            <a:ext cx="273124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2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209" y="-838174"/>
            <a:ext cx="10105901" cy="5626289"/>
            <a:chOff x="0" y="0"/>
            <a:chExt cx="2661636" cy="1481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1636" cy="1481821"/>
            </a:xfrm>
            <a:custGeom>
              <a:avLst/>
              <a:gdLst/>
              <a:ahLst/>
              <a:cxnLst/>
              <a:rect l="l" t="t" r="r" b="b"/>
              <a:pathLst>
                <a:path w="2661636" h="1481821">
                  <a:moveTo>
                    <a:pt x="0" y="0"/>
                  </a:moveTo>
                  <a:lnTo>
                    <a:pt x="2661636" y="0"/>
                  </a:lnTo>
                  <a:lnTo>
                    <a:pt x="2661636" y="1481821"/>
                  </a:lnTo>
                  <a:lnTo>
                    <a:pt x="0" y="148182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61636" cy="1538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608058" y="-643128"/>
            <a:ext cx="8679942" cy="11573256"/>
          </a:xfrm>
          <a:custGeom>
            <a:avLst/>
            <a:gdLst/>
            <a:ahLst/>
            <a:cxnLst/>
            <a:rect l="l" t="t" r="r" b="b"/>
            <a:pathLst>
              <a:path w="8679942" h="11573256">
                <a:moveTo>
                  <a:pt x="0" y="0"/>
                </a:moveTo>
                <a:lnTo>
                  <a:pt x="8679942" y="0"/>
                </a:lnTo>
                <a:lnTo>
                  <a:pt x="8679942" y="11573256"/>
                </a:lnTo>
                <a:lnTo>
                  <a:pt x="0" y="1157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13968" y="2014497"/>
            <a:ext cx="844270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b="1" dirty="0" smtClean="0">
                <a:solidFill>
                  <a:srgbClr val="42321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105 300 : 100</a:t>
            </a:r>
            <a:endParaRPr lang="en-US" sz="9999" b="1" dirty="0">
              <a:solidFill>
                <a:srgbClr val="42321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Freeform 14"/>
          <p:cNvSpPr/>
          <p:nvPr/>
        </p:nvSpPr>
        <p:spPr>
          <a:xfrm flipH="1">
            <a:off x="5915005" y="5486500"/>
            <a:ext cx="3141665" cy="3397056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0"/>
          <p:cNvGrpSpPr/>
          <p:nvPr/>
        </p:nvGrpSpPr>
        <p:grpSpPr>
          <a:xfrm>
            <a:off x="10648220" y="356210"/>
            <a:ext cx="6961272" cy="1862187"/>
            <a:chOff x="10648220" y="356210"/>
            <a:chExt cx="6961272" cy="1862187"/>
          </a:xfrm>
        </p:grpSpPr>
        <p:grpSp>
          <p:nvGrpSpPr>
            <p:cNvPr id="35" name="Group 34"/>
            <p:cNvGrpSpPr/>
            <p:nvPr/>
          </p:nvGrpSpPr>
          <p:grpSpPr>
            <a:xfrm>
              <a:off x="10648220" y="356210"/>
              <a:ext cx="6961272" cy="1862187"/>
              <a:chOff x="11302885" y="263437"/>
              <a:chExt cx="6961272" cy="1862187"/>
            </a:xfrm>
          </p:grpSpPr>
          <p:sp>
            <p:nvSpPr>
              <p:cNvPr id="30" name="Freeform 13"/>
              <p:cNvSpPr/>
              <p:nvPr/>
            </p:nvSpPr>
            <p:spPr>
              <a:xfrm>
                <a:off x="11302885" y="263437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14" name="Freeform 14"/>
              <p:cNvSpPr/>
              <p:nvPr/>
            </p:nvSpPr>
            <p:spPr>
              <a:xfrm rot="1099347">
                <a:off x="16549858" y="361062"/>
                <a:ext cx="1714299" cy="1714299"/>
              </a:xfrm>
              <a:custGeom>
                <a:avLst/>
                <a:gdLst/>
                <a:ahLst/>
                <a:cxnLst/>
                <a:rect l="l" t="t" r="r" b="b"/>
                <a:pathLst>
                  <a:path w="1714299" h="1714299">
                    <a:moveTo>
                      <a:pt x="0" y="0"/>
                    </a:moveTo>
                    <a:lnTo>
                      <a:pt x="1714300" y="0"/>
                    </a:lnTo>
                    <a:lnTo>
                      <a:pt x="1714300" y="1714299"/>
                    </a:lnTo>
                    <a:lnTo>
                      <a:pt x="0" y="17142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=""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0" name="TextBox 39"/>
            <p:cNvSpPr txBox="1"/>
            <p:nvPr/>
          </p:nvSpPr>
          <p:spPr>
            <a:xfrm>
              <a:off x="11056249" y="629937"/>
              <a:ext cx="50318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1 530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90367" y="3187533"/>
            <a:ext cx="7374403" cy="1862187"/>
            <a:chOff x="9690367" y="3187533"/>
            <a:chExt cx="7374403" cy="1862187"/>
          </a:xfrm>
        </p:grpSpPr>
        <p:grpSp>
          <p:nvGrpSpPr>
            <p:cNvPr id="34" name="Group 33"/>
            <p:cNvGrpSpPr/>
            <p:nvPr/>
          </p:nvGrpSpPr>
          <p:grpSpPr>
            <a:xfrm>
              <a:off x="9690367" y="3187533"/>
              <a:ext cx="7374403" cy="1862187"/>
              <a:chOff x="9690367" y="3187533"/>
              <a:chExt cx="7374403" cy="1862187"/>
            </a:xfrm>
          </p:grpSpPr>
          <p:sp>
            <p:nvSpPr>
              <p:cNvPr id="31" name="Freeform 13"/>
              <p:cNvSpPr/>
              <p:nvPr/>
            </p:nvSpPr>
            <p:spPr>
              <a:xfrm>
                <a:off x="10611152" y="3187533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8" name="Freeform 13"/>
              <p:cNvSpPr/>
              <p:nvPr/>
            </p:nvSpPr>
            <p:spPr>
              <a:xfrm>
                <a:off x="9690367" y="3400219"/>
                <a:ext cx="1644724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44724" h="1626781">
                    <a:moveTo>
                      <a:pt x="0" y="0"/>
                    </a:moveTo>
                    <a:lnTo>
                      <a:pt x="1644723" y="0"/>
                    </a:lnTo>
                    <a:lnTo>
                      <a:pt x="1644723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=""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2" name="TextBox 41"/>
            <p:cNvSpPr txBox="1"/>
            <p:nvPr/>
          </p:nvSpPr>
          <p:spPr>
            <a:xfrm>
              <a:off x="12032880" y="339347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153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45592" y="5546779"/>
            <a:ext cx="7456591" cy="1862187"/>
            <a:chOff x="10645592" y="5546779"/>
            <a:chExt cx="7456591" cy="186218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5592" y="5546779"/>
              <a:ext cx="7456591" cy="1862187"/>
              <a:chOff x="10645592" y="5546779"/>
              <a:chExt cx="7456591" cy="1862187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10645592" y="5546779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9" name="Freeform 17"/>
              <p:cNvSpPr/>
              <p:nvPr/>
            </p:nvSpPr>
            <p:spPr>
              <a:xfrm>
                <a:off x="16442202" y="5612259"/>
                <a:ext cx="1659981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59981" h="1626781">
                    <a:moveTo>
                      <a:pt x="0" y="0"/>
                    </a:moveTo>
                    <a:lnTo>
                      <a:pt x="1659981" y="0"/>
                    </a:lnTo>
                    <a:lnTo>
                      <a:pt x="1659981" y="1626782"/>
                    </a:lnTo>
                    <a:lnTo>
                      <a:pt x="0" y="1626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=""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4" name="TextBox 43"/>
            <p:cNvSpPr txBox="1"/>
            <p:nvPr/>
          </p:nvSpPr>
          <p:spPr>
            <a:xfrm>
              <a:off x="11372066" y="5804266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1 053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757070" y="7778950"/>
            <a:ext cx="7342140" cy="1862187"/>
            <a:chOff x="9757070" y="7778950"/>
            <a:chExt cx="7342140" cy="1862187"/>
          </a:xfrm>
        </p:grpSpPr>
        <p:grpSp>
          <p:nvGrpSpPr>
            <p:cNvPr id="39" name="Group 38"/>
            <p:cNvGrpSpPr/>
            <p:nvPr/>
          </p:nvGrpSpPr>
          <p:grpSpPr>
            <a:xfrm>
              <a:off x="9757070" y="7778950"/>
              <a:ext cx="7342140" cy="1862187"/>
              <a:chOff x="9757070" y="7778950"/>
              <a:chExt cx="7342140" cy="1862187"/>
            </a:xfrm>
          </p:grpSpPr>
          <p:sp>
            <p:nvSpPr>
              <p:cNvPr id="33" name="Freeform 13"/>
              <p:cNvSpPr/>
              <p:nvPr/>
            </p:nvSpPr>
            <p:spPr>
              <a:xfrm>
                <a:off x="10645592" y="7778950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38" name="Freeform 14"/>
              <p:cNvSpPr/>
              <p:nvPr/>
            </p:nvSpPr>
            <p:spPr>
              <a:xfrm>
                <a:off x="9757070" y="7971527"/>
                <a:ext cx="1629745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29745" h="1626781">
                    <a:moveTo>
                      <a:pt x="0" y="0"/>
                    </a:moveTo>
                    <a:lnTo>
                      <a:pt x="1629744" y="0"/>
                    </a:lnTo>
                    <a:lnTo>
                      <a:pt x="1629744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=""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6" name="TextBox 45"/>
            <p:cNvSpPr txBox="1"/>
            <p:nvPr/>
          </p:nvSpPr>
          <p:spPr>
            <a:xfrm>
              <a:off x="11651199" y="8048323"/>
              <a:ext cx="5183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10 530</a:t>
              </a:r>
              <a:endParaRPr lang="en-US" sz="8000" b="1" dirty="0">
                <a:solidFill>
                  <a:srgbClr val="FFC44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8" name="Freeform 14"/>
          <p:cNvSpPr/>
          <p:nvPr/>
        </p:nvSpPr>
        <p:spPr>
          <a:xfrm>
            <a:off x="4495168" y="6460163"/>
            <a:ext cx="2526218" cy="2858888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73726" y="6682869"/>
            <a:ext cx="2731245" cy="2780017"/>
          </a:xfrm>
          <a:prstGeom prst="rect">
            <a:avLst/>
          </a:prstGeom>
        </p:spPr>
      </p:pic>
      <p:sp>
        <p:nvSpPr>
          <p:cNvPr id="37" name="Freeform 29"/>
          <p:cNvSpPr/>
          <p:nvPr/>
        </p:nvSpPr>
        <p:spPr>
          <a:xfrm flipH="1">
            <a:off x="233516" y="7127705"/>
            <a:ext cx="3349960" cy="2777421"/>
          </a:xfrm>
          <a:custGeom>
            <a:avLst/>
            <a:gdLst/>
            <a:ahLst/>
            <a:cxnLst/>
            <a:rect l="l" t="t" r="r" b="b"/>
            <a:pathLst>
              <a:path w="5413992" h="4488691">
                <a:moveTo>
                  <a:pt x="0" y="0"/>
                </a:moveTo>
                <a:lnTo>
                  <a:pt x="5413992" y="0"/>
                </a:lnTo>
                <a:lnTo>
                  <a:pt x="5413992" y="4488691"/>
                </a:lnTo>
                <a:lnTo>
                  <a:pt x="0" y="448869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5019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5921" y="7779090"/>
            <a:ext cx="18619841" cy="2604697"/>
            <a:chOff x="0" y="0"/>
            <a:chExt cx="4903991" cy="6860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3991" cy="686011"/>
            </a:xfrm>
            <a:custGeom>
              <a:avLst/>
              <a:gdLst/>
              <a:ahLst/>
              <a:cxnLst/>
              <a:rect l="l" t="t" r="r" b="b"/>
              <a:pathLst>
                <a:path w="4903991" h="686011">
                  <a:moveTo>
                    <a:pt x="0" y="0"/>
                  </a:moveTo>
                  <a:lnTo>
                    <a:pt x="4903991" y="0"/>
                  </a:lnTo>
                  <a:lnTo>
                    <a:pt x="4903991" y="686011"/>
                  </a:lnTo>
                  <a:lnTo>
                    <a:pt x="0" y="686011"/>
                  </a:lnTo>
                  <a:close/>
                </a:path>
              </a:pathLst>
            </a:custGeom>
            <a:solidFill>
              <a:srgbClr val="F6F3E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3991" cy="743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77219" y="8906680"/>
            <a:ext cx="4733563" cy="703239"/>
            <a:chOff x="0" y="0"/>
            <a:chExt cx="714134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4134" cy="106095"/>
            </a:xfrm>
            <a:custGeom>
              <a:avLst/>
              <a:gdLst/>
              <a:ahLst/>
              <a:cxnLst/>
              <a:rect l="l" t="t" r="r" b="b"/>
              <a:pathLst>
                <a:path w="714134" h="106095">
                  <a:moveTo>
                    <a:pt x="357067" y="0"/>
                  </a:moveTo>
                  <a:cubicBezTo>
                    <a:pt x="159864" y="0"/>
                    <a:pt x="0" y="23750"/>
                    <a:pt x="0" y="53048"/>
                  </a:cubicBezTo>
                  <a:cubicBezTo>
                    <a:pt x="0" y="82345"/>
                    <a:pt x="159864" y="106095"/>
                    <a:pt x="357067" y="106095"/>
                  </a:cubicBezTo>
                  <a:cubicBezTo>
                    <a:pt x="554270" y="106095"/>
                    <a:pt x="714134" y="82345"/>
                    <a:pt x="714134" y="53048"/>
                  </a:cubicBezTo>
                  <a:cubicBezTo>
                    <a:pt x="714134" y="23750"/>
                    <a:pt x="554270" y="0"/>
                    <a:pt x="357067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6950" y="-47204"/>
              <a:ext cx="580234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015212" y="4134303"/>
            <a:ext cx="4257576" cy="5123997"/>
          </a:xfrm>
          <a:custGeom>
            <a:avLst/>
            <a:gdLst/>
            <a:ahLst/>
            <a:cxnLst/>
            <a:rect l="l" t="t" r="r" b="b"/>
            <a:pathLst>
              <a:path w="4257576" h="5123997">
                <a:moveTo>
                  <a:pt x="0" y="0"/>
                </a:moveTo>
                <a:lnTo>
                  <a:pt x="4257576" y="0"/>
                </a:lnTo>
                <a:lnTo>
                  <a:pt x="4257576" y="5123997"/>
                </a:lnTo>
                <a:lnTo>
                  <a:pt x="0" y="5123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5092" y="1682162"/>
            <a:ext cx="1000619" cy="989703"/>
          </a:xfrm>
          <a:custGeom>
            <a:avLst/>
            <a:gdLst/>
            <a:ahLst/>
            <a:cxnLst/>
            <a:rect l="l" t="t" r="r" b="b"/>
            <a:pathLst>
              <a:path w="1000619" h="989703">
                <a:moveTo>
                  <a:pt x="0" y="0"/>
                </a:moveTo>
                <a:lnTo>
                  <a:pt x="1000620" y="0"/>
                </a:lnTo>
                <a:lnTo>
                  <a:pt x="1000620" y="989704"/>
                </a:lnTo>
                <a:lnTo>
                  <a:pt x="0" y="989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387021" y="5678564"/>
            <a:ext cx="1038508" cy="1017738"/>
          </a:xfrm>
          <a:custGeom>
            <a:avLst/>
            <a:gdLst/>
            <a:ahLst/>
            <a:cxnLst/>
            <a:rect l="l" t="t" r="r" b="b"/>
            <a:pathLst>
              <a:path w="1038508" h="1017738">
                <a:moveTo>
                  <a:pt x="0" y="0"/>
                </a:moveTo>
                <a:lnTo>
                  <a:pt x="1038508" y="0"/>
                </a:lnTo>
                <a:lnTo>
                  <a:pt x="1038508" y="1017737"/>
                </a:lnTo>
                <a:lnTo>
                  <a:pt x="0" y="1017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60592">
            <a:off x="17107104" y="4545286"/>
            <a:ext cx="841531" cy="815520"/>
          </a:xfrm>
          <a:custGeom>
            <a:avLst/>
            <a:gdLst/>
            <a:ahLst/>
            <a:cxnLst/>
            <a:rect l="l" t="t" r="r" b="b"/>
            <a:pathLst>
              <a:path w="841531" h="815520">
                <a:moveTo>
                  <a:pt x="0" y="0"/>
                </a:moveTo>
                <a:lnTo>
                  <a:pt x="841531" y="0"/>
                </a:lnTo>
                <a:lnTo>
                  <a:pt x="841531" y="815520"/>
                </a:lnTo>
                <a:lnTo>
                  <a:pt x="0" y="815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86723">
            <a:off x="2124640" y="4366524"/>
            <a:ext cx="1173045" cy="1173045"/>
          </a:xfrm>
          <a:custGeom>
            <a:avLst/>
            <a:gdLst/>
            <a:ahLst/>
            <a:cxnLst/>
            <a:rect l="l" t="t" r="r" b="b"/>
            <a:pathLst>
              <a:path w="1173045" h="1173045">
                <a:moveTo>
                  <a:pt x="0" y="0"/>
                </a:moveTo>
                <a:lnTo>
                  <a:pt x="1173045" y="0"/>
                </a:lnTo>
                <a:lnTo>
                  <a:pt x="1173045" y="1173045"/>
                </a:lnTo>
                <a:lnTo>
                  <a:pt x="0" y="1173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745702">
            <a:off x="16183029" y="2058283"/>
            <a:ext cx="1227165" cy="1227165"/>
          </a:xfrm>
          <a:custGeom>
            <a:avLst/>
            <a:gdLst/>
            <a:ahLst/>
            <a:cxnLst/>
            <a:rect l="l" t="t" r="r" b="b"/>
            <a:pathLst>
              <a:path w="1227165" h="1227165">
                <a:moveTo>
                  <a:pt x="0" y="0"/>
                </a:moveTo>
                <a:lnTo>
                  <a:pt x="1227165" y="0"/>
                </a:lnTo>
                <a:lnTo>
                  <a:pt x="1227165" y="1227165"/>
                </a:lnTo>
                <a:lnTo>
                  <a:pt x="0" y="1227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807518" y="5143500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713294" y="6357925"/>
            <a:ext cx="452526" cy="519602"/>
          </a:xfrm>
          <a:custGeom>
            <a:avLst/>
            <a:gdLst/>
            <a:ahLst/>
            <a:cxnLst/>
            <a:rect l="l" t="t" r="r" b="b"/>
            <a:pathLst>
              <a:path w="452526" h="519602">
                <a:moveTo>
                  <a:pt x="0" y="0"/>
                </a:moveTo>
                <a:lnTo>
                  <a:pt x="452526" y="0"/>
                </a:lnTo>
                <a:lnTo>
                  <a:pt x="452526" y="519602"/>
                </a:lnTo>
                <a:lnTo>
                  <a:pt x="0" y="5196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7910" y="746970"/>
            <a:ext cx="14564606" cy="4194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4800" y="1301138"/>
            <a:ext cx="18844389" cy="3406647"/>
            <a:chOff x="-304800" y="3112958"/>
            <a:chExt cx="18844389" cy="3406647"/>
          </a:xfrm>
        </p:grpSpPr>
        <p:grpSp>
          <p:nvGrpSpPr>
            <p:cNvPr id="2" name="Group 2"/>
            <p:cNvGrpSpPr/>
            <p:nvPr/>
          </p:nvGrpSpPr>
          <p:grpSpPr>
            <a:xfrm>
              <a:off x="-304800" y="3112958"/>
              <a:ext cx="18844389" cy="3406647"/>
              <a:chOff x="0" y="0"/>
              <a:chExt cx="4963131" cy="8972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963131" cy="897224"/>
              </a:xfrm>
              <a:custGeom>
                <a:avLst/>
                <a:gdLst/>
                <a:ahLst/>
                <a:cxnLst/>
                <a:rect l="l" t="t" r="r" b="b"/>
                <a:pathLst>
                  <a:path w="4963131" h="897224">
                    <a:moveTo>
                      <a:pt x="0" y="0"/>
                    </a:moveTo>
                    <a:lnTo>
                      <a:pt x="4963131" y="0"/>
                    </a:lnTo>
                    <a:lnTo>
                      <a:pt x="4963131" y="897224"/>
                    </a:lnTo>
                    <a:lnTo>
                      <a:pt x="0" y="897224"/>
                    </a:lnTo>
                    <a:close/>
                  </a:path>
                </a:pathLst>
              </a:custGeom>
              <a:solidFill>
                <a:srgbClr val="FFC4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4963131" cy="954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28600" y="4381500"/>
              <a:ext cx="171450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99"/>
                </a:lnSpc>
              </a:pPr>
              <a:r>
                <a:rPr lang="en-US" sz="9999" dirty="0" smtClean="0">
                  <a:solidFill>
                    <a:srgbClr val="42321F"/>
                  </a:solidFill>
                  <a:latin typeface="#9Slide07 Crocante" panose="02000000000000000000" pitchFamily="2" charset="0"/>
                </a:rPr>
                <a:t>(…………… x 2) x 7 = 30 x 7</a:t>
              </a:r>
              <a:endParaRPr lang="en-US" sz="9999" dirty="0">
                <a:solidFill>
                  <a:srgbClr val="42321F"/>
                </a:solidFill>
                <a:latin typeface="#9Slide07 Crocante" panose="02000000000000000000" pitchFamily="2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2590800" y="2235083"/>
            <a:ext cx="2503106" cy="1538755"/>
          </a:xfrm>
          <a:prstGeom prst="rect">
            <a:avLst/>
          </a:prstGeom>
          <a:solidFill>
            <a:srgbClr val="41C48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99" dirty="0" smtClean="0">
                <a:solidFill>
                  <a:schemeClr val="bg1"/>
                </a:solidFill>
                <a:latin typeface="#9Slide07 Crocante" panose="02000000000000000000" pitchFamily="2" charset="0"/>
              </a:rPr>
              <a:t>15</a:t>
            </a:r>
            <a:endParaRPr lang="en-US" sz="9999" dirty="0">
              <a:solidFill>
                <a:schemeClr val="bg1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9" name="Freeform 7"/>
          <p:cNvSpPr/>
          <p:nvPr/>
        </p:nvSpPr>
        <p:spPr>
          <a:xfrm rot="373612">
            <a:off x="15755723" y="750934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 rot="-1109467" flipH="1">
            <a:off x="390571" y="3945536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/>
          <p:cNvSpPr/>
          <p:nvPr/>
        </p:nvSpPr>
        <p:spPr>
          <a:xfrm>
            <a:off x="13080353" y="4514907"/>
            <a:ext cx="5207647" cy="580974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619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4800" y="1301138"/>
            <a:ext cx="18844389" cy="3406647"/>
            <a:chOff x="-304800" y="3112958"/>
            <a:chExt cx="18844389" cy="3406647"/>
          </a:xfrm>
        </p:grpSpPr>
        <p:grpSp>
          <p:nvGrpSpPr>
            <p:cNvPr id="2" name="Group 2"/>
            <p:cNvGrpSpPr/>
            <p:nvPr/>
          </p:nvGrpSpPr>
          <p:grpSpPr>
            <a:xfrm>
              <a:off x="-304800" y="3112958"/>
              <a:ext cx="18844389" cy="3406647"/>
              <a:chOff x="0" y="0"/>
              <a:chExt cx="4963131" cy="8972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963131" cy="897224"/>
              </a:xfrm>
              <a:custGeom>
                <a:avLst/>
                <a:gdLst/>
                <a:ahLst/>
                <a:cxnLst/>
                <a:rect l="l" t="t" r="r" b="b"/>
                <a:pathLst>
                  <a:path w="4963131" h="897224">
                    <a:moveTo>
                      <a:pt x="0" y="0"/>
                    </a:moveTo>
                    <a:lnTo>
                      <a:pt x="4963131" y="0"/>
                    </a:lnTo>
                    <a:lnTo>
                      <a:pt x="4963131" y="897224"/>
                    </a:lnTo>
                    <a:lnTo>
                      <a:pt x="0" y="897224"/>
                    </a:lnTo>
                    <a:close/>
                  </a:path>
                </a:pathLst>
              </a:custGeom>
              <a:solidFill>
                <a:srgbClr val="FFC4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4963131" cy="954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28600" y="4381500"/>
              <a:ext cx="171450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99"/>
                </a:lnSpc>
              </a:pPr>
              <a:r>
                <a:rPr lang="en-US" sz="9999" dirty="0" smtClean="0">
                  <a:solidFill>
                    <a:srgbClr val="42321F"/>
                  </a:solidFill>
                  <a:latin typeface="#9Slide07 Crocante" panose="02000000000000000000" pitchFamily="2" charset="0"/>
                </a:rPr>
                <a:t>10 x ( 7 + ………..) = 20 x 10</a:t>
              </a:r>
              <a:endParaRPr lang="en-US" sz="9999" dirty="0">
                <a:solidFill>
                  <a:srgbClr val="42321F"/>
                </a:solidFill>
                <a:latin typeface="#9Slide07 Crocante" panose="02000000000000000000" pitchFamily="2" charset="0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7391400" y="2243109"/>
            <a:ext cx="2503106" cy="1538755"/>
          </a:xfrm>
          <a:prstGeom prst="rect">
            <a:avLst/>
          </a:prstGeom>
          <a:solidFill>
            <a:srgbClr val="41C48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99" dirty="0" smtClean="0">
                <a:solidFill>
                  <a:schemeClr val="bg1"/>
                </a:solidFill>
                <a:latin typeface="#9Slide07 Crocante" panose="02000000000000000000" pitchFamily="2" charset="0"/>
              </a:rPr>
              <a:t>13</a:t>
            </a:r>
            <a:endParaRPr lang="en-US" sz="9999" dirty="0">
              <a:solidFill>
                <a:schemeClr val="bg1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9" name="Freeform 7"/>
          <p:cNvSpPr/>
          <p:nvPr/>
        </p:nvSpPr>
        <p:spPr>
          <a:xfrm rot="373612">
            <a:off x="15755723" y="750934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 rot="-1109467" flipH="1">
            <a:off x="390571" y="3945536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/>
          <p:cNvSpPr/>
          <p:nvPr/>
        </p:nvSpPr>
        <p:spPr>
          <a:xfrm>
            <a:off x="13080353" y="4514907"/>
            <a:ext cx="5207647" cy="580974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807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662397" y="-4035166"/>
            <a:ext cx="10972729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r="-286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1444155" cy="10287000"/>
            <a:chOff x="0" y="0"/>
            <a:chExt cx="301409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4098" cy="2709333"/>
            </a:xfrm>
            <a:custGeom>
              <a:avLst/>
              <a:gdLst/>
              <a:ahLst/>
              <a:cxnLst/>
              <a:rect l="l" t="t" r="r" b="b"/>
              <a:pathLst>
                <a:path w="3014098" h="2709333">
                  <a:moveTo>
                    <a:pt x="0" y="0"/>
                  </a:moveTo>
                  <a:lnTo>
                    <a:pt x="3014098" y="0"/>
                  </a:lnTo>
                  <a:lnTo>
                    <a:pt x="30140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01409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50704" y="8098329"/>
            <a:ext cx="5923807" cy="1159971"/>
            <a:chOff x="0" y="0"/>
            <a:chExt cx="541812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0795" y="-47204"/>
              <a:ext cx="440223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0" y="1531811"/>
            <a:ext cx="9076221" cy="7525012"/>
          </a:xfrm>
          <a:custGeom>
            <a:avLst/>
            <a:gdLst/>
            <a:ahLst/>
            <a:cxnLst/>
            <a:rect l="l" t="t" r="r" b="b"/>
            <a:pathLst>
              <a:path w="9076221" h="7525012">
                <a:moveTo>
                  <a:pt x="9076221" y="0"/>
                </a:moveTo>
                <a:lnTo>
                  <a:pt x="0" y="0"/>
                </a:lnTo>
                <a:lnTo>
                  <a:pt x="0" y="7525013"/>
                </a:lnTo>
                <a:lnTo>
                  <a:pt x="9076221" y="7525013"/>
                </a:lnTo>
                <a:lnTo>
                  <a:pt x="90762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76221" y="7707082"/>
            <a:ext cx="991054" cy="971233"/>
          </a:xfrm>
          <a:custGeom>
            <a:avLst/>
            <a:gdLst/>
            <a:ahLst/>
            <a:cxnLst/>
            <a:rect l="l" t="t" r="r" b="b"/>
            <a:pathLst>
              <a:path w="991054" h="971233">
                <a:moveTo>
                  <a:pt x="0" y="0"/>
                </a:moveTo>
                <a:lnTo>
                  <a:pt x="991054" y="0"/>
                </a:lnTo>
                <a:lnTo>
                  <a:pt x="991054" y="971233"/>
                </a:lnTo>
                <a:lnTo>
                  <a:pt x="0" y="971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14894" y="1286313"/>
            <a:ext cx="427613" cy="490996"/>
          </a:xfrm>
          <a:custGeom>
            <a:avLst/>
            <a:gdLst/>
            <a:ahLst/>
            <a:cxnLst/>
            <a:rect l="l" t="t" r="r" b="b"/>
            <a:pathLst>
              <a:path w="427613" h="490996">
                <a:moveTo>
                  <a:pt x="0" y="0"/>
                </a:moveTo>
                <a:lnTo>
                  <a:pt x="427612" y="0"/>
                </a:lnTo>
                <a:lnTo>
                  <a:pt x="427612" y="490996"/>
                </a:lnTo>
                <a:lnTo>
                  <a:pt x="0" y="490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53355" y="9488231"/>
            <a:ext cx="479647" cy="550743"/>
          </a:xfrm>
          <a:custGeom>
            <a:avLst/>
            <a:gdLst/>
            <a:ahLst/>
            <a:cxnLst/>
            <a:rect l="l" t="t" r="r" b="b"/>
            <a:pathLst>
              <a:path w="479647" h="550743">
                <a:moveTo>
                  <a:pt x="0" y="0"/>
                </a:moveTo>
                <a:lnTo>
                  <a:pt x="479647" y="0"/>
                </a:lnTo>
                <a:lnTo>
                  <a:pt x="4796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6926" y="1782717"/>
            <a:ext cx="10662828" cy="35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403251" y="-3844630"/>
            <a:ext cx="11353800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8" y="0"/>
                </a:lnTo>
                <a:lnTo>
                  <a:pt x="14118838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l="4027" r="-124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5921" y="7779090"/>
            <a:ext cx="18619841" cy="2604697"/>
            <a:chOff x="0" y="0"/>
            <a:chExt cx="4903991" cy="6860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3991" cy="686011"/>
            </a:xfrm>
            <a:custGeom>
              <a:avLst/>
              <a:gdLst/>
              <a:ahLst/>
              <a:cxnLst/>
              <a:rect l="l" t="t" r="r" b="b"/>
              <a:pathLst>
                <a:path w="4903991" h="686011">
                  <a:moveTo>
                    <a:pt x="0" y="0"/>
                  </a:moveTo>
                  <a:lnTo>
                    <a:pt x="4903991" y="0"/>
                  </a:lnTo>
                  <a:lnTo>
                    <a:pt x="4903991" y="686011"/>
                  </a:lnTo>
                  <a:lnTo>
                    <a:pt x="0" y="686011"/>
                  </a:lnTo>
                  <a:close/>
                </a:path>
              </a:pathLst>
            </a:custGeom>
            <a:solidFill>
              <a:srgbClr val="F6F3E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3991" cy="743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30994" y="9215676"/>
            <a:ext cx="9325609" cy="602314"/>
            <a:chOff x="0" y="0"/>
            <a:chExt cx="1642667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2667" cy="106095"/>
            </a:xfrm>
            <a:custGeom>
              <a:avLst/>
              <a:gdLst/>
              <a:ahLst/>
              <a:cxnLst/>
              <a:rect l="l" t="t" r="r" b="b"/>
              <a:pathLst>
                <a:path w="1642667" h="106095">
                  <a:moveTo>
                    <a:pt x="821334" y="0"/>
                  </a:moveTo>
                  <a:cubicBezTo>
                    <a:pt x="367724" y="0"/>
                    <a:pt x="0" y="23750"/>
                    <a:pt x="0" y="53048"/>
                  </a:cubicBezTo>
                  <a:cubicBezTo>
                    <a:pt x="0" y="82345"/>
                    <a:pt x="367724" y="106095"/>
                    <a:pt x="821334" y="106095"/>
                  </a:cubicBezTo>
                  <a:cubicBezTo>
                    <a:pt x="1274943" y="106095"/>
                    <a:pt x="1642667" y="82345"/>
                    <a:pt x="1642667" y="53048"/>
                  </a:cubicBezTo>
                  <a:cubicBezTo>
                    <a:pt x="1642667" y="23750"/>
                    <a:pt x="1274943" y="0"/>
                    <a:pt x="821334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54000" y="-47204"/>
              <a:ext cx="1334667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99853" y="5143500"/>
            <a:ext cx="10088295" cy="4433788"/>
            <a:chOff x="0" y="0"/>
            <a:chExt cx="13451060" cy="5911717"/>
          </a:xfrm>
        </p:grpSpPr>
        <p:sp>
          <p:nvSpPr>
            <p:cNvPr id="10" name="Freeform 10"/>
            <p:cNvSpPr/>
            <p:nvPr/>
          </p:nvSpPr>
          <p:spPr>
            <a:xfrm flipH="1">
              <a:off x="7636080" y="0"/>
              <a:ext cx="5814980" cy="5911717"/>
            </a:xfrm>
            <a:custGeom>
              <a:avLst/>
              <a:gdLst/>
              <a:ahLst/>
              <a:cxnLst/>
              <a:rect l="l" t="t" r="r" b="b"/>
              <a:pathLst>
                <a:path w="5814980" h="5911717">
                  <a:moveTo>
                    <a:pt x="5814980" y="0"/>
                  </a:moveTo>
                  <a:lnTo>
                    <a:pt x="0" y="0"/>
                  </a:lnTo>
                  <a:lnTo>
                    <a:pt x="0" y="5911717"/>
                  </a:lnTo>
                  <a:lnTo>
                    <a:pt x="5814980" y="5911717"/>
                  </a:lnTo>
                  <a:lnTo>
                    <a:pt x="581498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780819" y="251021"/>
              <a:ext cx="5001997" cy="5660696"/>
            </a:xfrm>
            <a:custGeom>
              <a:avLst/>
              <a:gdLst/>
              <a:ahLst/>
              <a:cxnLst/>
              <a:rect l="l" t="t" r="r" b="b"/>
              <a:pathLst>
                <a:path w="5001997" h="5660696">
                  <a:moveTo>
                    <a:pt x="0" y="0"/>
                  </a:moveTo>
                  <a:lnTo>
                    <a:pt x="5001997" y="0"/>
                  </a:lnTo>
                  <a:lnTo>
                    <a:pt x="5001997" y="5660696"/>
                  </a:lnTo>
                  <a:lnTo>
                    <a:pt x="0" y="5660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66803" cy="5911717"/>
            </a:xfrm>
            <a:custGeom>
              <a:avLst/>
              <a:gdLst/>
              <a:ahLst/>
              <a:cxnLst/>
              <a:rect l="l" t="t" r="r" b="b"/>
              <a:pathLst>
                <a:path w="5266803" h="5911717">
                  <a:moveTo>
                    <a:pt x="0" y="0"/>
                  </a:moveTo>
                  <a:lnTo>
                    <a:pt x="5266803" y="0"/>
                  </a:lnTo>
                  <a:lnTo>
                    <a:pt x="5266803" y="5911717"/>
                  </a:lnTo>
                  <a:lnTo>
                    <a:pt x="0" y="5911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103306" y="4865996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77398" y="4588493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19079" y="20079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09298" y="1712659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8"/>
                </a:lnTo>
                <a:lnTo>
                  <a:pt x="0" y="5905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81626" y="1162050"/>
            <a:ext cx="10985116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9"/>
              </a:lnSpc>
            </a:pPr>
            <a:r>
              <a:rPr lang="en-US" sz="12999" dirty="0" err="1">
                <a:solidFill>
                  <a:srgbClr val="42321F"/>
                </a:solidFill>
                <a:latin typeface="SVN-Nickel"/>
              </a:rPr>
              <a:t>N</a:t>
            </a:r>
            <a:r>
              <a:rPr lang="en-US" sz="12999" smtClean="0">
                <a:solidFill>
                  <a:srgbClr val="42321F"/>
                </a:solidFill>
                <a:latin typeface="SVN-Nickel"/>
              </a:rPr>
              <a:t>hân</a:t>
            </a:r>
            <a:r>
              <a:rPr lang="en-US" sz="12999" dirty="0">
                <a:solidFill>
                  <a:srgbClr val="42321F"/>
                </a:solidFill>
                <a:latin typeface="SVN-Nickel"/>
              </a:rPr>
              <a:t>, chia </a:t>
            </a:r>
            <a:r>
              <a:rPr lang="en-US" sz="12999" dirty="0" err="1">
                <a:solidFill>
                  <a:srgbClr val="42321F"/>
                </a:solidFill>
                <a:latin typeface="SVN-Nickel"/>
              </a:rPr>
              <a:t>với</a:t>
            </a:r>
            <a:r>
              <a:rPr lang="en-US" sz="12999" dirty="0">
                <a:solidFill>
                  <a:srgbClr val="42321F"/>
                </a:solidFill>
                <a:latin typeface="SVN-Nickel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31580" y="5776764"/>
            <a:ext cx="3427720" cy="44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0"/>
              </a:lnSpc>
            </a:pPr>
            <a:r>
              <a:rPr lang="en-US" sz="2586">
                <a:solidFill>
                  <a:srgbClr val="42321F"/>
                </a:solidFill>
                <a:latin typeface="Genty"/>
              </a:rPr>
              <a:t>Trang 14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38476" y="2940034"/>
            <a:ext cx="10985116" cy="1648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9"/>
              </a:lnSpc>
            </a:pPr>
            <a:r>
              <a:rPr lang="en-US" sz="12999">
                <a:solidFill>
                  <a:srgbClr val="42321F"/>
                </a:solidFill>
                <a:latin typeface="SVN-SAF"/>
              </a:rPr>
              <a:t>10, 100, 1 000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6151340" y="-1661125"/>
            <a:ext cx="9886437" cy="14009819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713757" y="3987019"/>
            <a:ext cx="8163608" cy="6842588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769457" y="-2572410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89845" y="7408313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19886" y="503402"/>
            <a:ext cx="3139415" cy="3211677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F4C8A14-0676-0B64-F4D1-B81503ED3689}"/>
              </a:ext>
            </a:extLst>
          </p:cNvPr>
          <p:cNvSpPr txBox="1"/>
          <p:nvPr/>
        </p:nvSpPr>
        <p:spPr>
          <a:xfrm>
            <a:off x="6130380" y="2658341"/>
            <a:ext cx="11969087" cy="5295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smtClean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nhân, chia nhẩm với 10,100,1000... 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nhân, chia nhẩm với 10,100,1000... </a:t>
            </a:r>
            <a:r>
              <a:rPr lang="en-US" sz="4200" b="1" smtClean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AA37864-A622-C1DA-85F9-716328C2B3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22638" y="1253044"/>
            <a:ext cx="8221169" cy="19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7200" y="1"/>
            <a:ext cx="14020800" cy="7124700"/>
          </a:xfrm>
          <a:custGeom>
            <a:avLst/>
            <a:gdLst/>
            <a:ahLst/>
            <a:cxnLst/>
            <a:rect l="l" t="t" r="r" b="b"/>
            <a:pathLst>
              <a:path w="16166113" h="7882235">
                <a:moveTo>
                  <a:pt x="0" y="0"/>
                </a:moveTo>
                <a:lnTo>
                  <a:pt x="16166113" y="0"/>
                </a:lnTo>
                <a:lnTo>
                  <a:pt x="16166113" y="7882235"/>
                </a:lnTo>
                <a:lnTo>
                  <a:pt x="0" y="7882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-346383" y="2247900"/>
            <a:ext cx="5029200" cy="8039100"/>
            <a:chOff x="-346383" y="2247900"/>
            <a:chExt cx="5029200" cy="8039100"/>
          </a:xfrm>
        </p:grpSpPr>
        <p:sp>
          <p:nvSpPr>
            <p:cNvPr id="3" name="Freeform 3"/>
            <p:cNvSpPr/>
            <p:nvPr/>
          </p:nvSpPr>
          <p:spPr>
            <a:xfrm flipH="1">
              <a:off x="0" y="6404519"/>
              <a:ext cx="4682817" cy="3882481"/>
            </a:xfrm>
            <a:custGeom>
              <a:avLst/>
              <a:gdLst/>
              <a:ahLst/>
              <a:cxnLst/>
              <a:rect l="l" t="t" r="r" b="b"/>
              <a:pathLst>
                <a:path w="4682817" h="3882481">
                  <a:moveTo>
                    <a:pt x="4682817" y="0"/>
                  </a:moveTo>
                  <a:lnTo>
                    <a:pt x="0" y="0"/>
                  </a:lnTo>
                  <a:lnTo>
                    <a:pt x="0" y="3882481"/>
                  </a:lnTo>
                  <a:lnTo>
                    <a:pt x="4682817" y="3882481"/>
                  </a:lnTo>
                  <a:lnTo>
                    <a:pt x="468281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Cloud Callout 3"/>
            <p:cNvSpPr/>
            <p:nvPr/>
          </p:nvSpPr>
          <p:spPr>
            <a:xfrm>
              <a:off x="-346383" y="2247900"/>
              <a:ext cx="5029200" cy="3429000"/>
            </a:xfrm>
            <a:prstGeom prst="cloudCallout">
              <a:avLst>
                <a:gd name="adj1" fmla="val 14598"/>
                <a:gd name="adj2" fmla="val 67287"/>
              </a:avLst>
            </a:prstGeom>
            <a:solidFill>
              <a:srgbClr val="E16B5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Mời</a:t>
              </a:r>
              <a:r>
                <a:rPr lang="en-US" sz="36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6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6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36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36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53809" y="1342669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56652" y="330847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1"/>
                </a:lnTo>
                <a:lnTo>
                  <a:pt x="0" y="982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4469885" y="131875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4787048" y="-333774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4624" y="53722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893344" y="1223071"/>
            <a:ext cx="7925693" cy="127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>
                <a:solidFill>
                  <a:srgbClr val="FFFFFF"/>
                </a:solidFill>
                <a:latin typeface="Cambria Bold"/>
              </a:rPr>
              <a:t>a) 36 x 10 = 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9958" y="3344677"/>
            <a:ext cx="61378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36 x 10 = 10 x 36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5888" y="4367677"/>
            <a:ext cx="123484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Nhẩm: 1 chục x 36 = 36 chục = 360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15888" y="5270647"/>
            <a:ext cx="6453618" cy="1307671"/>
            <a:chOff x="0" y="0"/>
            <a:chExt cx="8604824" cy="174356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604824" cy="1743561"/>
              <a:chOff x="0" y="0"/>
              <a:chExt cx="1699718" cy="3444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699718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344407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04775"/>
                <a:ext cx="1699718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406326"/>
              <a:ext cx="8453527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Vậy 36 x 10 = 360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15888" y="6949793"/>
            <a:ext cx="123484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Ngược lại, từ 36 x 10 = 360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149447" y="7950629"/>
            <a:ext cx="6843708" cy="1307671"/>
            <a:chOff x="0" y="0"/>
            <a:chExt cx="9124944" cy="174356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124944" cy="1743561"/>
              <a:chOff x="0" y="0"/>
              <a:chExt cx="1802458" cy="34440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802458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802458" h="344407">
                    <a:moveTo>
                      <a:pt x="0" y="0"/>
                    </a:moveTo>
                    <a:lnTo>
                      <a:pt x="1802458" y="0"/>
                    </a:lnTo>
                    <a:lnTo>
                      <a:pt x="1802458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04775"/>
                <a:ext cx="1802458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406326"/>
              <a:ext cx="9124944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ta có: 360 : 10 = 36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2072291" y="4605122"/>
            <a:ext cx="5229097" cy="5316087"/>
          </a:xfrm>
          <a:custGeom>
            <a:avLst/>
            <a:gdLst/>
            <a:ahLst/>
            <a:cxnLst/>
            <a:rect l="l" t="t" r="r" b="b"/>
            <a:pathLst>
              <a:path w="5229097" h="5316087">
                <a:moveTo>
                  <a:pt x="0" y="0"/>
                </a:moveTo>
                <a:lnTo>
                  <a:pt x="5229097" y="0"/>
                </a:lnTo>
                <a:lnTo>
                  <a:pt x="5229097" y="5316087"/>
                </a:lnTo>
                <a:lnTo>
                  <a:pt x="0" y="53160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675</Words>
  <Application>Microsoft Office PowerPoint</Application>
  <PresentationFormat>Custom</PresentationFormat>
  <Paragraphs>86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Genty</vt:lpstr>
      <vt:lpstr>Cambria</vt:lpstr>
      <vt:lpstr>Calibri</vt:lpstr>
      <vt:lpstr>SVN-SAF</vt:lpstr>
      <vt:lpstr>Cambria Bold</vt:lpstr>
      <vt:lpstr>#9Slide07 Crocante</vt:lpstr>
      <vt:lpstr>SVN-Nickel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T20_NhanChiavoi10,100,..._MNT</dc:title>
  <cp:lastModifiedBy>HuyenPC</cp:lastModifiedBy>
  <cp:revision>52</cp:revision>
  <dcterms:created xsi:type="dcterms:W3CDTF">2006-08-16T00:00:00Z</dcterms:created>
  <dcterms:modified xsi:type="dcterms:W3CDTF">2024-01-10T09:32:16Z</dcterms:modified>
  <dc:identifier>DAF2r3-8Xrk</dc:identifier>
</cp:coreProperties>
</file>