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524" r:id="rId3"/>
    <p:sldId id="547" r:id="rId4"/>
    <p:sldId id="544" r:id="rId5"/>
    <p:sldId id="548" r:id="rId6"/>
    <p:sldId id="526" r:id="rId7"/>
    <p:sldId id="549" r:id="rId8"/>
    <p:sldId id="550" r:id="rId9"/>
    <p:sldId id="508" r:id="rId10"/>
    <p:sldId id="551" r:id="rId11"/>
    <p:sldId id="50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720"/>
    <a:srgbClr val="FFFF00"/>
    <a:srgbClr val="F07AAE"/>
    <a:srgbClr val="8F3389"/>
    <a:srgbClr val="94E4FD"/>
    <a:srgbClr val="F15422"/>
    <a:srgbClr val="45B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43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EA5AD-06D0-465A-94BC-EF5D998667C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5062F-E0CB-44A0-A18F-49777A0C6F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32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5062F-E0CB-44A0-A18F-49777A0C6FD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77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5062F-E0CB-44A0-A18F-49777A0C6F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21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B1C58EB-2F9F-48E9-988F-2D130665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2805BE8-7740-43CB-97A2-708E30BAA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573138-3F9A-4101-A7B9-23B1DFE6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40093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564618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A6F3BE-678C-4DB0-A8B5-9341DF203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9BD3-B187-4136-853B-C29146C354BD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2FE047-9FD4-4E46-A54D-B47184B2B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6F0ABD-27D3-432D-9C75-71E05C500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59DA4B-464F-48FD-B888-212605B4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C8ED48D9-08B0-4F16-A521-35D0F36D8C48}"/>
              </a:ext>
            </a:extLst>
          </p:cNvPr>
          <p:cNvGrpSpPr/>
          <p:nvPr/>
        </p:nvGrpSpPr>
        <p:grpSpPr>
          <a:xfrm>
            <a:off x="1" y="3111500"/>
            <a:ext cx="12191999" cy="3746500"/>
            <a:chOff x="1" y="3111500"/>
            <a:chExt cx="12191999" cy="37465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E0FFFB4-1E37-49B7-85C2-CDCF9F046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4773" t="8475"/>
            <a:stretch>
              <a:fillRect/>
            </a:stretch>
          </p:blipFill>
          <p:spPr>
            <a:xfrm>
              <a:off x="6096000" y="3429000"/>
              <a:ext cx="6096000" cy="3429000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3429000">
                  <a:moveTo>
                    <a:pt x="0" y="0"/>
                  </a:moveTo>
                  <a:lnTo>
                    <a:pt x="6096000" y="0"/>
                  </a:lnTo>
                  <a:lnTo>
                    <a:pt x="6096000" y="3429000"/>
                  </a:lnTo>
                  <a:lnTo>
                    <a:pt x="0" y="3429000"/>
                  </a:lnTo>
                  <a:close/>
                </a:path>
              </a:pathLst>
            </a:cu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E8CFB63-1A91-4B8C-8E9E-87153D309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4773"/>
            <a:stretch>
              <a:fillRect/>
            </a:stretch>
          </p:blipFill>
          <p:spPr>
            <a:xfrm>
              <a:off x="1" y="3111500"/>
              <a:ext cx="6095999" cy="3746500"/>
            </a:xfrm>
            <a:custGeom>
              <a:avLst/>
              <a:gdLst>
                <a:gd name="connsiteX0" fmla="*/ 0 w 6095999"/>
                <a:gd name="connsiteY0" fmla="*/ 0 h 3746500"/>
                <a:gd name="connsiteX1" fmla="*/ 6095999 w 6095999"/>
                <a:gd name="connsiteY1" fmla="*/ 0 h 3746500"/>
                <a:gd name="connsiteX2" fmla="*/ 6095999 w 6095999"/>
                <a:gd name="connsiteY2" fmla="*/ 3746500 h 3746500"/>
                <a:gd name="connsiteX3" fmla="*/ 0 w 6095999"/>
                <a:gd name="connsiteY3" fmla="*/ 3746500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5999" h="3746500">
                  <a:moveTo>
                    <a:pt x="0" y="0"/>
                  </a:moveTo>
                  <a:lnTo>
                    <a:pt x="6095999" y="0"/>
                  </a:lnTo>
                  <a:lnTo>
                    <a:pt x="6095999" y="3746500"/>
                  </a:lnTo>
                  <a:lnTo>
                    <a:pt x="0" y="3746500"/>
                  </a:lnTo>
                  <a:close/>
                </a:path>
              </a:pathLst>
            </a:cu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FFF4EE1-F883-4683-82D7-11E814F39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730" y="0"/>
            <a:ext cx="9416541" cy="64475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1F6C156-10FA-4406-879F-2E857CA60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927" y="527023"/>
            <a:ext cx="3041710" cy="19053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F125F45-D966-4C5A-85F2-E879C59AB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20" y="2432363"/>
            <a:ext cx="1428417" cy="252029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DB5EFFC-7986-4366-BE70-74C979A73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7266" y="5166030"/>
            <a:ext cx="963251" cy="10668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92F818-9F2A-4278-9A6A-0B64F83C7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857" y="-1"/>
            <a:ext cx="4844143" cy="18327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77C84E5-86D6-4B1E-8A14-AF5E0E788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1876" y="1796975"/>
            <a:ext cx="1428417" cy="105840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549737-5F38-45B4-BC9D-337F3DF64E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8405" y="3429000"/>
            <a:ext cx="743776" cy="86570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CFC1B82-422A-4BC2-8854-570EE3EEB5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2774" y="1481984"/>
            <a:ext cx="999831" cy="70719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D6BD30A-141E-4089-ACAA-3093C1A1799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8" t="13495" r="14493" b="73452"/>
          <a:stretch>
            <a:fillRect/>
          </a:stretch>
        </p:blipFill>
        <p:spPr>
          <a:xfrm>
            <a:off x="9363766" y="4800271"/>
            <a:ext cx="587203" cy="624485"/>
          </a:xfrm>
          <a:custGeom>
            <a:avLst/>
            <a:gdLst>
              <a:gd name="connsiteX0" fmla="*/ 0 w 778476"/>
              <a:gd name="connsiteY0" fmla="*/ 0 h 827902"/>
              <a:gd name="connsiteX1" fmla="*/ 778476 w 778476"/>
              <a:gd name="connsiteY1" fmla="*/ 0 h 827902"/>
              <a:gd name="connsiteX2" fmla="*/ 778476 w 778476"/>
              <a:gd name="connsiteY2" fmla="*/ 827902 h 827902"/>
              <a:gd name="connsiteX3" fmla="*/ 0 w 778476"/>
              <a:gd name="connsiteY3" fmla="*/ 827902 h 827902"/>
              <a:gd name="connsiteX4" fmla="*/ 0 w 778476"/>
              <a:gd name="connsiteY4" fmla="*/ 0 h 82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476" h="827902">
                <a:moveTo>
                  <a:pt x="0" y="0"/>
                </a:moveTo>
                <a:lnTo>
                  <a:pt x="778476" y="0"/>
                </a:lnTo>
                <a:lnTo>
                  <a:pt x="778476" y="827902"/>
                </a:lnTo>
                <a:lnTo>
                  <a:pt x="0" y="827902"/>
                </a:lnTo>
                <a:lnTo>
                  <a:pt x="0" y="0"/>
                </a:ln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198EEF8-E686-49A0-A465-CE8865F3BBF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31903" r="85158" b="55108"/>
          <a:stretch>
            <a:fillRect/>
          </a:stretch>
        </p:blipFill>
        <p:spPr>
          <a:xfrm>
            <a:off x="4749244" y="5473554"/>
            <a:ext cx="595408" cy="603838"/>
          </a:xfrm>
          <a:custGeom>
            <a:avLst/>
            <a:gdLst>
              <a:gd name="connsiteX0" fmla="*/ 0 w 812321"/>
              <a:gd name="connsiteY0" fmla="*/ 0 h 823823"/>
              <a:gd name="connsiteX1" fmla="*/ 812321 w 812321"/>
              <a:gd name="connsiteY1" fmla="*/ 0 h 823823"/>
              <a:gd name="connsiteX2" fmla="*/ 812321 w 812321"/>
              <a:gd name="connsiteY2" fmla="*/ 823823 h 823823"/>
              <a:gd name="connsiteX3" fmla="*/ 0 w 812321"/>
              <a:gd name="connsiteY3" fmla="*/ 823823 h 823823"/>
              <a:gd name="connsiteX4" fmla="*/ 0 w 812321"/>
              <a:gd name="connsiteY4" fmla="*/ 0 h 8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321" h="823823">
                <a:moveTo>
                  <a:pt x="0" y="0"/>
                </a:moveTo>
                <a:lnTo>
                  <a:pt x="812321" y="0"/>
                </a:lnTo>
                <a:lnTo>
                  <a:pt x="812321" y="823823"/>
                </a:lnTo>
                <a:lnTo>
                  <a:pt x="0" y="823823"/>
                </a:lnTo>
                <a:lnTo>
                  <a:pt x="0" y="0"/>
                </a:ln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5CC6022-3483-4D5A-BEF1-F39E43AADFE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9" t="31903" r="49182" b="55312"/>
          <a:stretch>
            <a:fillRect/>
          </a:stretch>
        </p:blipFill>
        <p:spPr>
          <a:xfrm>
            <a:off x="9606035" y="3545994"/>
            <a:ext cx="585007" cy="522063"/>
          </a:xfrm>
          <a:custGeom>
            <a:avLst/>
            <a:gdLst>
              <a:gd name="connsiteX0" fmla="*/ 135150 w 908649"/>
              <a:gd name="connsiteY0" fmla="*/ 0 h 810883"/>
              <a:gd name="connsiteX1" fmla="*/ 773499 w 908649"/>
              <a:gd name="connsiteY1" fmla="*/ 0 h 810883"/>
              <a:gd name="connsiteX2" fmla="*/ 908649 w 908649"/>
              <a:gd name="connsiteY2" fmla="*/ 135150 h 810883"/>
              <a:gd name="connsiteX3" fmla="*/ 908649 w 908649"/>
              <a:gd name="connsiteY3" fmla="*/ 675733 h 810883"/>
              <a:gd name="connsiteX4" fmla="*/ 773499 w 908649"/>
              <a:gd name="connsiteY4" fmla="*/ 810883 h 810883"/>
              <a:gd name="connsiteX5" fmla="*/ 135150 w 908649"/>
              <a:gd name="connsiteY5" fmla="*/ 810883 h 810883"/>
              <a:gd name="connsiteX6" fmla="*/ 0 w 908649"/>
              <a:gd name="connsiteY6" fmla="*/ 675733 h 810883"/>
              <a:gd name="connsiteX7" fmla="*/ 0 w 908649"/>
              <a:gd name="connsiteY7" fmla="*/ 135150 h 810883"/>
              <a:gd name="connsiteX8" fmla="*/ 135150 w 908649"/>
              <a:gd name="connsiteY8" fmla="*/ 0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649" h="810883">
                <a:moveTo>
                  <a:pt x="135150" y="0"/>
                </a:moveTo>
                <a:lnTo>
                  <a:pt x="773499" y="0"/>
                </a:lnTo>
                <a:cubicBezTo>
                  <a:pt x="848140" y="0"/>
                  <a:pt x="908649" y="60509"/>
                  <a:pt x="908649" y="135150"/>
                </a:cubicBezTo>
                <a:lnTo>
                  <a:pt x="908649" y="675733"/>
                </a:lnTo>
                <a:cubicBezTo>
                  <a:pt x="908649" y="750374"/>
                  <a:pt x="848140" y="810883"/>
                  <a:pt x="773499" y="810883"/>
                </a:cubicBezTo>
                <a:lnTo>
                  <a:pt x="135150" y="810883"/>
                </a:lnTo>
                <a:cubicBezTo>
                  <a:pt x="60509" y="810883"/>
                  <a:pt x="0" y="750374"/>
                  <a:pt x="0" y="675733"/>
                </a:cubicBezTo>
                <a:lnTo>
                  <a:pt x="0" y="135150"/>
                </a:lnTo>
                <a:cubicBezTo>
                  <a:pt x="0" y="60509"/>
                  <a:pt x="60509" y="0"/>
                  <a:pt x="135150" y="0"/>
                </a:cubicBez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D2DAC46-4C02-4CEE-A969-55A8EDDE7F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5" t="32084" r="26722" b="55108"/>
          <a:stretch>
            <a:fillRect/>
          </a:stretch>
        </p:blipFill>
        <p:spPr>
          <a:xfrm>
            <a:off x="8979709" y="1425606"/>
            <a:ext cx="1166046" cy="1166046"/>
          </a:xfrm>
          <a:custGeom>
            <a:avLst/>
            <a:gdLst>
              <a:gd name="connsiteX0" fmla="*/ 406161 w 812322"/>
              <a:gd name="connsiteY0" fmla="*/ 0 h 812322"/>
              <a:gd name="connsiteX1" fmla="*/ 812322 w 812322"/>
              <a:gd name="connsiteY1" fmla="*/ 406161 h 812322"/>
              <a:gd name="connsiteX2" fmla="*/ 406161 w 812322"/>
              <a:gd name="connsiteY2" fmla="*/ 812322 h 812322"/>
              <a:gd name="connsiteX3" fmla="*/ 0 w 812322"/>
              <a:gd name="connsiteY3" fmla="*/ 406161 h 812322"/>
              <a:gd name="connsiteX4" fmla="*/ 406161 w 812322"/>
              <a:gd name="connsiteY4" fmla="*/ 0 h 81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322" h="812322">
                <a:moveTo>
                  <a:pt x="406161" y="0"/>
                </a:moveTo>
                <a:cubicBezTo>
                  <a:pt x="630478" y="0"/>
                  <a:pt x="812322" y="181844"/>
                  <a:pt x="812322" y="406161"/>
                </a:cubicBezTo>
                <a:cubicBezTo>
                  <a:pt x="812322" y="630478"/>
                  <a:pt x="630478" y="812322"/>
                  <a:pt x="406161" y="812322"/>
                </a:cubicBezTo>
                <a:cubicBezTo>
                  <a:pt x="181844" y="812322"/>
                  <a:pt x="0" y="630478"/>
                  <a:pt x="0" y="406161"/>
                </a:cubicBezTo>
                <a:cubicBezTo>
                  <a:pt x="0" y="181844"/>
                  <a:pt x="181844" y="0"/>
                  <a:pt x="406161" y="0"/>
                </a:cubicBez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05" y="-117311"/>
            <a:ext cx="1468740" cy="1468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/>
          <a:srcRect l="49526" r="22656" b="85738"/>
          <a:stretch/>
        </p:blipFill>
        <p:spPr>
          <a:xfrm>
            <a:off x="4674438" y="1383492"/>
            <a:ext cx="2852599" cy="960547"/>
          </a:xfrm>
          <a:prstGeom prst="rect">
            <a:avLst/>
          </a:prstGeom>
        </p:spPr>
      </p:pic>
      <p:sp>
        <p:nvSpPr>
          <p:cNvPr id="7" name="Google Shape;2655;p43">
            <a:extLst>
              <a:ext uri="{FF2B5EF4-FFF2-40B4-BE49-F238E27FC236}">
                <a16:creationId xmlns:a16="http://schemas.microsoft.com/office/drawing/2014/main" id="{7CB628A8-F8B0-4A89-65D3-264154A7283B}"/>
              </a:ext>
            </a:extLst>
          </p:cNvPr>
          <p:cNvSpPr txBox="1">
            <a:spLocks/>
          </p:cNvSpPr>
          <p:nvPr/>
        </p:nvSpPr>
        <p:spPr>
          <a:xfrm>
            <a:off x="3815131" y="1445666"/>
            <a:ext cx="5944000" cy="374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dirty="0">
              <a:ln w="193675">
                <a:solidFill>
                  <a:schemeClr val="accent3"/>
                </a:solidFill>
              </a:ln>
              <a:solidFill>
                <a:schemeClr val="accent3"/>
              </a:solidFill>
              <a:latin typeface="UTM Eremitage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94875B-2D28-40AF-B7D8-A2BE84277C5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96047" y="1965191"/>
            <a:ext cx="7720651" cy="358252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4C777EB-91A6-A8AE-888D-1FE0A0B0AC8B}"/>
              </a:ext>
            </a:extLst>
          </p:cNvPr>
          <p:cNvSpPr txBox="1"/>
          <p:nvPr/>
        </p:nvSpPr>
        <p:spPr>
          <a:xfrm>
            <a:off x="5513433" y="5209726"/>
            <a:ext cx="329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#9Slide03 Kaleko 105 Round" pitchFamily="2" charset="0"/>
              </a:rPr>
              <a:t>(Trang 127)</a:t>
            </a:r>
            <a:endParaRPr lang="en-SG" sz="4000" b="1" dirty="0">
              <a:solidFill>
                <a:schemeClr val="bg1"/>
              </a:solidFill>
              <a:latin typeface="#9Slide03 Kaleko 105 Rou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644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">
            <a:extLst>
              <a:ext uri="{FF2B5EF4-FFF2-40B4-BE49-F238E27FC236}">
                <a16:creationId xmlns:a16="http://schemas.microsoft.com/office/drawing/2014/main" id="{601C168E-CF8F-A9EF-E7E5-182859669560}"/>
              </a:ext>
            </a:extLst>
          </p:cNvPr>
          <p:cNvGrpSpPr/>
          <p:nvPr/>
        </p:nvGrpSpPr>
        <p:grpSpPr>
          <a:xfrm>
            <a:off x="546685" y="721391"/>
            <a:ext cx="10860708" cy="5525785"/>
            <a:chOff x="756891" y="721391"/>
            <a:chExt cx="10860708" cy="5525785"/>
          </a:xfrm>
        </p:grpSpPr>
        <p:sp>
          <p:nvSpPr>
            <p:cNvPr id="10" name="矩形 7">
              <a:extLst>
                <a:ext uri="{FF2B5EF4-FFF2-40B4-BE49-F238E27FC236}">
                  <a16:creationId xmlns:a16="http://schemas.microsoft.com/office/drawing/2014/main" id="{A8801F3E-05B8-D0C7-9E25-A549BA8A1E32}"/>
                </a:ext>
              </a:extLst>
            </p:cNvPr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8">
              <a:extLst>
                <a:ext uri="{FF2B5EF4-FFF2-40B4-BE49-F238E27FC236}">
                  <a16:creationId xmlns:a16="http://schemas.microsoft.com/office/drawing/2014/main" id="{226F355C-E604-11DB-1AF6-90670498D6D2}"/>
                </a:ext>
              </a:extLst>
            </p:cNvPr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" name="组合 2">
            <a:extLst>
              <a:ext uri="{FF2B5EF4-FFF2-40B4-BE49-F238E27FC236}">
                <a16:creationId xmlns:a16="http://schemas.microsoft.com/office/drawing/2014/main" id="{0D81E42F-DFA5-F038-EC81-1CE3C7E435AB}"/>
              </a:ext>
            </a:extLst>
          </p:cNvPr>
          <p:cNvGrpSpPr/>
          <p:nvPr/>
        </p:nvGrpSpPr>
        <p:grpSpPr>
          <a:xfrm>
            <a:off x="1103823" y="1292432"/>
            <a:ext cx="5411004" cy="5165182"/>
            <a:chOff x="1281075" y="1922591"/>
            <a:chExt cx="2745071" cy="2668492"/>
          </a:xfrm>
        </p:grpSpPr>
        <p:pic>
          <p:nvPicPr>
            <p:cNvPr id="14" name="图片 18">
              <a:extLst>
                <a:ext uri="{FF2B5EF4-FFF2-40B4-BE49-F238E27FC236}">
                  <a16:creationId xmlns:a16="http://schemas.microsoft.com/office/drawing/2014/main" id="{26718EB2-F257-3A5F-489C-B28FF6BAA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075" y="1922591"/>
              <a:ext cx="2745071" cy="2668492"/>
            </a:xfrm>
            <a:prstGeom prst="rect">
              <a:avLst/>
            </a:prstGeom>
          </p:spPr>
        </p:pic>
        <p:sp>
          <p:nvSpPr>
            <p:cNvPr id="15" name="文本框 24">
              <a:extLst>
                <a:ext uri="{FF2B5EF4-FFF2-40B4-BE49-F238E27FC236}">
                  <a16:creationId xmlns:a16="http://schemas.microsoft.com/office/drawing/2014/main" id="{07846F46-204E-9157-8BA6-E78DEEE367A3}"/>
                </a:ext>
              </a:extLst>
            </p:cNvPr>
            <p:cNvSpPr txBox="1"/>
            <p:nvPr/>
          </p:nvSpPr>
          <p:spPr>
            <a:xfrm>
              <a:off x="1782067" y="2596769"/>
              <a:ext cx="1698727" cy="563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7D2FFD6-94CB-9FCF-9E80-4DC841D5B9F2}"/>
              </a:ext>
            </a:extLst>
          </p:cNvPr>
          <p:cNvSpPr txBox="1"/>
          <p:nvPr/>
        </p:nvSpPr>
        <p:spPr>
          <a:xfrm>
            <a:off x="1376853" y="774663"/>
            <a:ext cx="73264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</a:t>
            </a:r>
            <a:r>
              <a:rPr lang="vi-VN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E77AFB-1D5C-EAD6-AFD5-BCB28DEACB6D}"/>
              </a:ext>
            </a:extLst>
          </p:cNvPr>
          <p:cNvSpPr txBox="1"/>
          <p:nvPr/>
        </p:nvSpPr>
        <p:spPr>
          <a:xfrm>
            <a:off x="2692844" y="2091827"/>
            <a:ext cx="3409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SG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7 641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A0AA7-5132-EEA5-BD95-FB495E001D1D}"/>
              </a:ext>
            </a:extLst>
          </p:cNvPr>
          <p:cNvSpPr txBox="1"/>
          <p:nvPr/>
        </p:nvSpPr>
        <p:spPr>
          <a:xfrm>
            <a:off x="2702395" y="2790200"/>
            <a:ext cx="23438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SG" sz="5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2 815</a:t>
            </a:r>
            <a:endParaRPr kumimoji="0" lang="en-SG" sz="5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F72258-35FF-A6DE-52BE-598AD618F727}"/>
              </a:ext>
            </a:extLst>
          </p:cNvPr>
          <p:cNvSpPr txBox="1"/>
          <p:nvPr/>
        </p:nvSpPr>
        <p:spPr>
          <a:xfrm>
            <a:off x="2199579" y="2501462"/>
            <a:ext cx="42855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3CD035-1620-3756-DD5A-B2E5E4DF2AD3}"/>
              </a:ext>
            </a:extLst>
          </p:cNvPr>
          <p:cNvSpPr txBox="1"/>
          <p:nvPr/>
        </p:nvSpPr>
        <p:spPr>
          <a:xfrm>
            <a:off x="2597413" y="3545080"/>
            <a:ext cx="28498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4 826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E1532-1156-0CEF-CF35-CCAD88C989DD}"/>
              </a:ext>
            </a:extLst>
          </p:cNvPr>
          <p:cNvSpPr txBox="1"/>
          <p:nvPr/>
        </p:nvSpPr>
        <p:spPr>
          <a:xfrm>
            <a:off x="6232175" y="1885871"/>
            <a:ext cx="3950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SG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   </a:t>
            </a:r>
            <a:r>
              <a:rPr lang="en-SG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62 748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4B7471-71C6-00F1-7E07-6A72A1D51E4D}"/>
              </a:ext>
            </a:extLst>
          </p:cNvPr>
          <p:cNvSpPr txBox="1"/>
          <p:nvPr/>
        </p:nvSpPr>
        <p:spPr>
          <a:xfrm>
            <a:off x="7356725" y="2546068"/>
            <a:ext cx="68685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35 261</a:t>
            </a:r>
            <a:endParaRPr kumimoji="0" lang="en-SG" sz="5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2CCF7C-7730-90EA-823C-6FA83F3CF4F5}"/>
              </a:ext>
            </a:extLst>
          </p:cNvPr>
          <p:cNvSpPr txBox="1"/>
          <p:nvPr/>
        </p:nvSpPr>
        <p:spPr>
          <a:xfrm>
            <a:off x="7055751" y="2321506"/>
            <a:ext cx="17407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811C34-3793-919D-F71B-D40FAE54C2D3}"/>
              </a:ext>
            </a:extLst>
          </p:cNvPr>
          <p:cNvSpPr txBox="1"/>
          <p:nvPr/>
        </p:nvSpPr>
        <p:spPr>
          <a:xfrm>
            <a:off x="7487315" y="3318817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487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6" name="组合 2">
            <a:extLst>
              <a:ext uri="{FF2B5EF4-FFF2-40B4-BE49-F238E27FC236}">
                <a16:creationId xmlns:a16="http://schemas.microsoft.com/office/drawing/2014/main" id="{0C75204E-7763-4742-602C-EEAF769CE280}"/>
              </a:ext>
            </a:extLst>
          </p:cNvPr>
          <p:cNvGrpSpPr/>
          <p:nvPr/>
        </p:nvGrpSpPr>
        <p:grpSpPr>
          <a:xfrm>
            <a:off x="6409307" y="-5994010"/>
            <a:ext cx="5045614" cy="11110864"/>
            <a:chOff x="415031" y="2596769"/>
            <a:chExt cx="3065763" cy="7262051"/>
          </a:xfrm>
        </p:grpSpPr>
        <p:pic>
          <p:nvPicPr>
            <p:cNvPr id="27" name="图片 18">
              <a:extLst>
                <a:ext uri="{FF2B5EF4-FFF2-40B4-BE49-F238E27FC236}">
                  <a16:creationId xmlns:a16="http://schemas.microsoft.com/office/drawing/2014/main" id="{4D80F140-2F44-98E9-20D4-58622BCD7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31" y="7190328"/>
              <a:ext cx="2745071" cy="2668492"/>
            </a:xfrm>
            <a:prstGeom prst="rect">
              <a:avLst/>
            </a:prstGeom>
          </p:spPr>
        </p:pic>
        <p:sp>
          <p:nvSpPr>
            <p:cNvPr id="28" name="文本框 24">
              <a:extLst>
                <a:ext uri="{FF2B5EF4-FFF2-40B4-BE49-F238E27FC236}">
                  <a16:creationId xmlns:a16="http://schemas.microsoft.com/office/drawing/2014/main" id="{2753AB92-8F7F-769F-154E-999F3D9936C7}"/>
                </a:ext>
              </a:extLst>
            </p:cNvPr>
            <p:cNvSpPr txBox="1"/>
            <p:nvPr/>
          </p:nvSpPr>
          <p:spPr>
            <a:xfrm>
              <a:off x="1782067" y="2596769"/>
              <a:ext cx="1698727" cy="563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5342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8C9FDDC-C62E-417C-A575-5680AA15B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40" y="162046"/>
            <a:ext cx="11420520" cy="61498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DDC3B17-38B6-4794-9271-E8F9A1244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969" y="5797513"/>
            <a:ext cx="766327" cy="896075"/>
          </a:xfrm>
          <a:prstGeom prst="rect">
            <a:avLst/>
          </a:prstGeom>
          <a:effectLst>
            <a:outerShdw blurRad="12700" dist="127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00391" y="448787"/>
            <a:ext cx="106115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5: Một khu vườn ươm cây giống dạng hình chữ nhật có chiều rộng 45 m, chiều dài gấp 2 lần chiều rộng. Người ta làm hàng rào xung quanh khu vườn đó và để cửa vào rộng 4 m. Hỏi hàng rào khu vườn đó dài bao nhiêu mét?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D692444-3CF0-411E-8E90-6D168641A66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53" y="3859686"/>
            <a:ext cx="3709370" cy="370937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21EAB8-7CC7-2074-8BAB-0B1729B9D3F7}"/>
              </a:ext>
            </a:extLst>
          </p:cNvPr>
          <p:cNvSpPr txBox="1"/>
          <p:nvPr/>
        </p:nvSpPr>
        <p:spPr>
          <a:xfrm>
            <a:off x="2825775" y="2307075"/>
            <a:ext cx="51790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u="sng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/>
            <a: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khu vườn:</a:t>
            </a:r>
            <a:b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 x 2 = 90 cm</a:t>
            </a:r>
          </a:p>
          <a:p>
            <a:pPr algn="ctr"/>
            <a: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khu vườn là:</a:t>
            </a:r>
            <a:b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(45+90) x 2 = 270 (m)</a:t>
            </a:r>
          </a:p>
          <a:p>
            <a:pPr algn="ctr"/>
            <a: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Tường rào dài là:</a:t>
            </a:r>
            <a:b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270 - 4 = 266 m</a:t>
            </a:r>
          </a:p>
          <a:p>
            <a:pPr algn="ctr"/>
            <a: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266 m</a:t>
            </a:r>
          </a:p>
        </p:txBody>
      </p:sp>
    </p:spTree>
    <p:extLst>
      <p:ext uri="{BB962C8B-B14F-4D97-AF65-F5344CB8AC3E}">
        <p14:creationId xmlns:p14="http://schemas.microsoft.com/office/powerpoint/2010/main" val="35776394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FFF4EE1-F883-4683-82D7-11E814F39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30" y="0"/>
            <a:ext cx="9416541" cy="644759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DB5EFFC-7986-4366-BE70-74C979A73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66" y="5166030"/>
            <a:ext cx="963251" cy="10668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组合 2">
            <a:extLst>
              <a:ext uri="{FF2B5EF4-FFF2-40B4-BE49-F238E27FC236}">
                <a16:creationId xmlns:a16="http://schemas.microsoft.com/office/drawing/2014/main" id="{316617B1-BAC0-4D63-8854-B30E9165CC42}"/>
              </a:ext>
            </a:extLst>
          </p:cNvPr>
          <p:cNvGrpSpPr/>
          <p:nvPr/>
        </p:nvGrpSpPr>
        <p:grpSpPr>
          <a:xfrm>
            <a:off x="4450144" y="2051225"/>
            <a:ext cx="3291712" cy="1049734"/>
            <a:chOff x="4552211" y="2223579"/>
            <a:chExt cx="2997669" cy="955963"/>
          </a:xfrm>
        </p:grpSpPr>
        <p:pic>
          <p:nvPicPr>
            <p:cNvPr id="23" name="图片 13">
              <a:extLst>
                <a:ext uri="{FF2B5EF4-FFF2-40B4-BE49-F238E27FC236}">
                  <a16:creationId xmlns:a16="http://schemas.microsoft.com/office/drawing/2014/main" id="{05BC95EC-DA38-4FAB-9E84-BEC529454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5" t="32084" r="26722" b="55108"/>
            <a:stretch>
              <a:fillRect/>
            </a:stretch>
          </p:blipFill>
          <p:spPr>
            <a:xfrm>
              <a:off x="6737558" y="2295399"/>
              <a:ext cx="812322" cy="812322"/>
            </a:xfrm>
            <a:custGeom>
              <a:avLst/>
              <a:gdLst>
                <a:gd name="connsiteX0" fmla="*/ 406161 w 812322"/>
                <a:gd name="connsiteY0" fmla="*/ 0 h 812322"/>
                <a:gd name="connsiteX1" fmla="*/ 812322 w 812322"/>
                <a:gd name="connsiteY1" fmla="*/ 406161 h 812322"/>
                <a:gd name="connsiteX2" fmla="*/ 406161 w 812322"/>
                <a:gd name="connsiteY2" fmla="*/ 812322 h 812322"/>
                <a:gd name="connsiteX3" fmla="*/ 0 w 812322"/>
                <a:gd name="connsiteY3" fmla="*/ 406161 h 812322"/>
                <a:gd name="connsiteX4" fmla="*/ 406161 w 812322"/>
                <a:gd name="connsiteY4" fmla="*/ 0 h 81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322" h="812322">
                  <a:moveTo>
                    <a:pt x="406161" y="0"/>
                  </a:moveTo>
                  <a:cubicBezTo>
                    <a:pt x="630478" y="0"/>
                    <a:pt x="812322" y="181844"/>
                    <a:pt x="812322" y="406161"/>
                  </a:cubicBezTo>
                  <a:cubicBezTo>
                    <a:pt x="812322" y="630478"/>
                    <a:pt x="630478" y="812322"/>
                    <a:pt x="406161" y="812322"/>
                  </a:cubicBezTo>
                  <a:cubicBezTo>
                    <a:pt x="181844" y="812322"/>
                    <a:pt x="0" y="630478"/>
                    <a:pt x="0" y="406161"/>
                  </a:cubicBezTo>
                  <a:cubicBezTo>
                    <a:pt x="0" y="181844"/>
                    <a:pt x="181844" y="0"/>
                    <a:pt x="406161" y="0"/>
                  </a:cubicBez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图片 14">
              <a:extLst>
                <a:ext uri="{FF2B5EF4-FFF2-40B4-BE49-F238E27FC236}">
                  <a16:creationId xmlns:a16="http://schemas.microsoft.com/office/drawing/2014/main" id="{99F3B6D9-6B9D-415B-BB80-88A76A3C0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8" t="50511" r="55029" b="34487"/>
            <a:stretch>
              <a:fillRect/>
            </a:stretch>
          </p:blipFill>
          <p:spPr>
            <a:xfrm>
              <a:off x="4552211" y="2225825"/>
              <a:ext cx="788772" cy="951470"/>
            </a:xfrm>
            <a:custGeom>
              <a:avLst/>
              <a:gdLst>
                <a:gd name="connsiteX0" fmla="*/ 0 w 788772"/>
                <a:gd name="connsiteY0" fmla="*/ 0 h 951470"/>
                <a:gd name="connsiteX1" fmla="*/ 788772 w 788772"/>
                <a:gd name="connsiteY1" fmla="*/ 0 h 951470"/>
                <a:gd name="connsiteX2" fmla="*/ 788772 w 788772"/>
                <a:gd name="connsiteY2" fmla="*/ 951470 h 951470"/>
                <a:gd name="connsiteX3" fmla="*/ 0 w 788772"/>
                <a:gd name="connsiteY3" fmla="*/ 951470 h 951470"/>
                <a:gd name="connsiteX4" fmla="*/ 0 w 788772"/>
                <a:gd name="connsiteY4" fmla="*/ 0 h 95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8772" h="951470">
                  <a:moveTo>
                    <a:pt x="0" y="0"/>
                  </a:moveTo>
                  <a:lnTo>
                    <a:pt x="788772" y="0"/>
                  </a:lnTo>
                  <a:lnTo>
                    <a:pt x="788772" y="951470"/>
                  </a:lnTo>
                  <a:lnTo>
                    <a:pt x="0" y="95147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图片 17">
              <a:extLst>
                <a:ext uri="{FF2B5EF4-FFF2-40B4-BE49-F238E27FC236}">
                  <a16:creationId xmlns:a16="http://schemas.microsoft.com/office/drawing/2014/main" id="{18B2E6FB-D223-4173-892F-A3E241BB0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62" t="50609" r="13552" b="34319"/>
            <a:stretch>
              <a:fillRect/>
            </a:stretch>
          </p:blipFill>
          <p:spPr>
            <a:xfrm>
              <a:off x="5419490" y="2223579"/>
              <a:ext cx="1239562" cy="955963"/>
            </a:xfrm>
            <a:custGeom>
              <a:avLst/>
              <a:gdLst>
                <a:gd name="connsiteX0" fmla="*/ 0 w 1239562"/>
                <a:gd name="connsiteY0" fmla="*/ 0 h 955963"/>
                <a:gd name="connsiteX1" fmla="*/ 1239562 w 1239562"/>
                <a:gd name="connsiteY1" fmla="*/ 0 h 955963"/>
                <a:gd name="connsiteX2" fmla="*/ 1239562 w 1239562"/>
                <a:gd name="connsiteY2" fmla="*/ 955963 h 955963"/>
                <a:gd name="connsiteX3" fmla="*/ 0 w 1239562"/>
                <a:gd name="connsiteY3" fmla="*/ 955963 h 955963"/>
                <a:gd name="connsiteX4" fmla="*/ 0 w 1239562"/>
                <a:gd name="connsiteY4" fmla="*/ 0 h 95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562" h="955963">
                  <a:moveTo>
                    <a:pt x="0" y="0"/>
                  </a:moveTo>
                  <a:lnTo>
                    <a:pt x="1239562" y="0"/>
                  </a:lnTo>
                  <a:lnTo>
                    <a:pt x="1239562" y="955963"/>
                  </a:lnTo>
                  <a:lnTo>
                    <a:pt x="0" y="955963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377" y="2938442"/>
            <a:ext cx="8413209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199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D67D156-39EF-4895-9EE5-0E10822A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8C9FDDC-C62E-417C-A575-5680AA15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1" y="151704"/>
            <a:ext cx="11988799" cy="6705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FFE52B-63AA-2832-85B5-18577B103AAB}"/>
              </a:ext>
            </a:extLst>
          </p:cNvPr>
          <p:cNvSpPr txBox="1"/>
          <p:nvPr/>
        </p:nvSpPr>
        <p:spPr>
          <a:xfrm>
            <a:off x="2274195" y="10811"/>
            <a:ext cx="784681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Nêu số và đọc các số</a:t>
            </a:r>
            <a:endParaRPr lang="en-US" sz="48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38656-4A5D-41A7-B0BE-4FA3AC292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2701"/>
            <a:ext cx="12191999" cy="54867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8FE8C4-D5CD-3B9F-4C35-35BE9CA654AC}"/>
              </a:ext>
            </a:extLst>
          </p:cNvPr>
          <p:cNvSpPr/>
          <p:nvPr/>
        </p:nvSpPr>
        <p:spPr>
          <a:xfrm>
            <a:off x="6789546" y="4345194"/>
            <a:ext cx="1550020" cy="6021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1 621 494</a:t>
            </a:r>
            <a:endParaRPr lang="en-US" sz="23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B8C0C5-350E-25E3-4FBF-0565BE6023A5}"/>
              </a:ext>
            </a:extLst>
          </p:cNvPr>
          <p:cNvSpPr/>
          <p:nvPr/>
        </p:nvSpPr>
        <p:spPr>
          <a:xfrm>
            <a:off x="8352266" y="4344223"/>
            <a:ext cx="3839735" cy="62853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triệu sáu trăm hai mươi mốt nghìn bốn trăm chín mươi tư</a:t>
            </a:r>
            <a:endParaRPr lang="en-US" sz="19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A11B3B-273E-4605-F908-C976F8C04F4B}"/>
              </a:ext>
            </a:extLst>
          </p:cNvPr>
          <p:cNvSpPr/>
          <p:nvPr/>
        </p:nvSpPr>
        <p:spPr>
          <a:xfrm>
            <a:off x="6789546" y="4960059"/>
            <a:ext cx="1550020" cy="6021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2 760 053</a:t>
            </a:r>
            <a:endParaRPr lang="en-US" sz="23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25A20-5E7A-9745-942A-B2672640653F}"/>
              </a:ext>
            </a:extLst>
          </p:cNvPr>
          <p:cNvSpPr/>
          <p:nvPr/>
        </p:nvSpPr>
        <p:spPr>
          <a:xfrm>
            <a:off x="8352266" y="4910417"/>
            <a:ext cx="3839733" cy="62853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triệu bảy trăm sáu mươi nghìn không trăm năm mươi ba</a:t>
            </a:r>
            <a:endParaRPr lang="en-US" sz="19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66A11B-3CCC-4E3A-5D13-6F314328AA05}"/>
              </a:ext>
            </a:extLst>
          </p:cNvPr>
          <p:cNvSpPr/>
          <p:nvPr/>
        </p:nvSpPr>
        <p:spPr>
          <a:xfrm>
            <a:off x="6802246" y="5552233"/>
            <a:ext cx="1550020" cy="6021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381 005</a:t>
            </a:r>
            <a:endParaRPr lang="en-US" sz="23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B64398-6224-642D-86FD-D70FD7EEA2B4}"/>
              </a:ext>
            </a:extLst>
          </p:cNvPr>
          <p:cNvSpPr/>
          <p:nvPr/>
        </p:nvSpPr>
        <p:spPr>
          <a:xfrm>
            <a:off x="8339566" y="5558389"/>
            <a:ext cx="3839733" cy="62853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trăm tám mươi mốt nghìn không trăm linh năm</a:t>
            </a:r>
            <a:endParaRPr lang="en-US" sz="19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853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FFE52B-63AA-2832-85B5-18577B103AAB}"/>
              </a:ext>
            </a:extLst>
          </p:cNvPr>
          <p:cNvSpPr txBox="1"/>
          <p:nvPr/>
        </p:nvSpPr>
        <p:spPr>
          <a:xfrm>
            <a:off x="-5349" y="674269"/>
            <a:ext cx="12192001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2: Đọc các số sau và cho biết chữ số 7 ở hàng nào, lớp nào?  </a:t>
            </a: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52C3126-6662-708D-E06A-A7EC339B5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10356"/>
              </p:ext>
            </p:extLst>
          </p:nvPr>
        </p:nvGraphicFramePr>
        <p:xfrm>
          <a:off x="-5349" y="1697241"/>
          <a:ext cx="12189326" cy="4048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899">
                  <a:extLst>
                    <a:ext uri="{9D8B030D-6E8A-4147-A177-3AD203B41FA5}">
                      <a16:colId xmlns:a16="http://schemas.microsoft.com/office/drawing/2014/main" val="3808636023"/>
                    </a:ext>
                  </a:extLst>
                </a:gridCol>
                <a:gridCol w="3136900">
                  <a:extLst>
                    <a:ext uri="{9D8B030D-6E8A-4147-A177-3AD203B41FA5}">
                      <a16:colId xmlns:a16="http://schemas.microsoft.com/office/drawing/2014/main" val="4180524126"/>
                    </a:ext>
                  </a:extLst>
                </a:gridCol>
                <a:gridCol w="2698831">
                  <a:extLst>
                    <a:ext uri="{9D8B030D-6E8A-4147-A177-3AD203B41FA5}">
                      <a16:colId xmlns:a16="http://schemas.microsoft.com/office/drawing/2014/main" val="2146560060"/>
                    </a:ext>
                  </a:extLst>
                </a:gridCol>
                <a:gridCol w="2683831">
                  <a:extLst>
                    <a:ext uri="{9D8B030D-6E8A-4147-A177-3AD203B41FA5}">
                      <a16:colId xmlns:a16="http://schemas.microsoft.com/office/drawing/2014/main" val="4287311560"/>
                    </a:ext>
                  </a:extLst>
                </a:gridCol>
                <a:gridCol w="2437865">
                  <a:extLst>
                    <a:ext uri="{9D8B030D-6E8A-4147-A177-3AD203B41FA5}">
                      <a16:colId xmlns:a16="http://schemas.microsoft.com/office/drawing/2014/main" val="3688456028"/>
                    </a:ext>
                  </a:extLst>
                </a:gridCol>
              </a:tblGrid>
              <a:tr h="713672">
                <a:tc>
                  <a:txBody>
                    <a:bodyPr/>
                    <a:lstStyle/>
                    <a:p>
                      <a:pPr algn="ctr"/>
                      <a:r>
                        <a:rPr lang="vi-VN" sz="3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SG" sz="3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5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5 343 62</a:t>
                      </a:r>
                      <a:r>
                        <a:rPr lang="en-SG" sz="3500" b="1" i="0" kern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endParaRPr lang="en-SG" sz="35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5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1 5</a:t>
                      </a:r>
                      <a:r>
                        <a:rPr lang="en-SG" sz="3500" b="1" i="0" kern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r>
                        <a:rPr lang="en-SG" sz="35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1 210</a:t>
                      </a:r>
                      <a:endParaRPr lang="en-SG" sz="3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5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2 180 </a:t>
                      </a:r>
                      <a:r>
                        <a:rPr lang="en-SG" sz="3500" b="1" i="0" kern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r>
                        <a:rPr lang="en-SG" sz="35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64</a:t>
                      </a:r>
                      <a:endParaRPr lang="en-SG" sz="3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500" b="1" i="0" kern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 </a:t>
                      </a:r>
                      <a:r>
                        <a:rPr lang="en-SG" sz="35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042 500 </a:t>
                      </a:r>
                      <a:endParaRPr lang="en-SG" sz="3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33716"/>
                  </a:ext>
                </a:extLst>
              </a:tr>
              <a:tr h="194451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9880"/>
                  </a:ext>
                </a:extLst>
              </a:tr>
              <a:tr h="139041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 số 7 thuộc 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40098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E97D487-E188-9145-4077-CE79D46DC8A6}"/>
              </a:ext>
            </a:extLst>
          </p:cNvPr>
          <p:cNvSpPr txBox="1"/>
          <p:nvPr/>
        </p:nvSpPr>
        <p:spPr>
          <a:xfrm>
            <a:off x="1263310" y="2417911"/>
            <a:ext cx="317165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 triệu ba trăm bốn mươi ba nghìn sáu trăm hai mươi bảy</a:t>
            </a:r>
            <a:endParaRPr lang="en-SG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SG" sz="25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EA963F-E693-E455-CE5F-792673DC4AE8}"/>
              </a:ext>
            </a:extLst>
          </p:cNvPr>
          <p:cNvSpPr txBox="1"/>
          <p:nvPr/>
        </p:nvSpPr>
        <p:spPr>
          <a:xfrm>
            <a:off x="4361435" y="2483536"/>
            <a:ext cx="267436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7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triệu năm trăm bảy mươi mốt nghìn hai trăm mười</a:t>
            </a:r>
            <a:endParaRPr lang="en-SG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SG" sz="25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F42E0E-FC67-F65C-1E9C-AABBA1B194C6}"/>
              </a:ext>
            </a:extLst>
          </p:cNvPr>
          <p:cNvSpPr txBox="1"/>
          <p:nvPr/>
        </p:nvSpPr>
        <p:spPr>
          <a:xfrm>
            <a:off x="7035797" y="2483536"/>
            <a:ext cx="29844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 triệu một trăm tám mươi nghìn bảy trăm sáu mươi tư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CE4736-8994-B3B5-4CE7-EDB848F2E251}"/>
              </a:ext>
            </a:extLst>
          </p:cNvPr>
          <p:cNvSpPr txBox="1"/>
          <p:nvPr/>
        </p:nvSpPr>
        <p:spPr>
          <a:xfrm>
            <a:off x="9746244" y="2396689"/>
            <a:ext cx="24023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Bảy triệu không trăm bốn mươi hai nghìn năm trăm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SG" sz="2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CD7D9F-337F-2ACA-CAA3-250E7FA2C0FA}"/>
              </a:ext>
            </a:extLst>
          </p:cNvPr>
          <p:cNvSpPr txBox="1"/>
          <p:nvPr/>
        </p:nvSpPr>
        <p:spPr>
          <a:xfrm>
            <a:off x="1244604" y="4461311"/>
            <a:ext cx="3259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Thuộc hàng đơn vị, lớp đơn vị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SG" sz="2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D28C6E-9D07-99BB-9812-195ED89DAC2C}"/>
              </a:ext>
            </a:extLst>
          </p:cNvPr>
          <p:cNvSpPr txBox="1"/>
          <p:nvPr/>
        </p:nvSpPr>
        <p:spPr>
          <a:xfrm>
            <a:off x="4250966" y="4407807"/>
            <a:ext cx="28702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huộc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SG" sz="2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5EFA8B-5EBB-9480-773D-45DAB7B1E986}"/>
              </a:ext>
            </a:extLst>
          </p:cNvPr>
          <p:cNvSpPr txBox="1"/>
          <p:nvPr/>
        </p:nvSpPr>
        <p:spPr>
          <a:xfrm>
            <a:off x="7100632" y="4362439"/>
            <a:ext cx="26395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huộc</a:t>
            </a:r>
            <a:r>
              <a:rPr lang="vi-VN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hàng trăm, lớp đơn vị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SG" sz="2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3F8A3D-2045-0973-045B-3E4F47B040EF}"/>
              </a:ext>
            </a:extLst>
          </p:cNvPr>
          <p:cNvSpPr txBox="1"/>
          <p:nvPr/>
        </p:nvSpPr>
        <p:spPr>
          <a:xfrm>
            <a:off x="9681409" y="4361468"/>
            <a:ext cx="25105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huộc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SG" sz="2600" dirty="0"/>
          </a:p>
        </p:txBody>
      </p:sp>
    </p:spTree>
    <p:extLst>
      <p:ext uri="{BB962C8B-B14F-4D97-AF65-F5344CB8AC3E}">
        <p14:creationId xmlns:p14="http://schemas.microsoft.com/office/powerpoint/2010/main" val="4268495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FFE52B-63AA-2832-85B5-18577B103AAB}"/>
              </a:ext>
            </a:extLst>
          </p:cNvPr>
          <p:cNvSpPr txBox="1"/>
          <p:nvPr/>
        </p:nvSpPr>
        <p:spPr>
          <a:xfrm>
            <a:off x="586456" y="571135"/>
            <a:ext cx="11019088" cy="7848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Nêu giá trị của chữ số 6 trong mỗi số sau: 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52C3126-6662-708D-E06A-A7EC339B5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2175"/>
              </p:ext>
            </p:extLst>
          </p:nvPr>
        </p:nvGraphicFramePr>
        <p:xfrm>
          <a:off x="96250" y="2281441"/>
          <a:ext cx="12095750" cy="220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702">
                  <a:extLst>
                    <a:ext uri="{9D8B030D-6E8A-4147-A177-3AD203B41FA5}">
                      <a16:colId xmlns:a16="http://schemas.microsoft.com/office/drawing/2014/main" val="3808636023"/>
                    </a:ext>
                  </a:extLst>
                </a:gridCol>
                <a:gridCol w="2021948">
                  <a:extLst>
                    <a:ext uri="{9D8B030D-6E8A-4147-A177-3AD203B41FA5}">
                      <a16:colId xmlns:a16="http://schemas.microsoft.com/office/drawing/2014/main" val="418052412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14656006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87311560"/>
                    </a:ext>
                  </a:extLst>
                </a:gridCol>
                <a:gridCol w="2860842">
                  <a:extLst>
                    <a:ext uri="{9D8B030D-6E8A-4147-A177-3AD203B41FA5}">
                      <a16:colId xmlns:a16="http://schemas.microsoft.com/office/drawing/2014/main" val="3688456028"/>
                    </a:ext>
                  </a:extLst>
                </a:gridCol>
                <a:gridCol w="2015958">
                  <a:extLst>
                    <a:ext uri="{9D8B030D-6E8A-4147-A177-3AD203B41FA5}">
                      <a16:colId xmlns:a16="http://schemas.microsoft.com/office/drawing/2014/main" val="3316349446"/>
                    </a:ext>
                  </a:extLst>
                </a:gridCol>
              </a:tblGrid>
              <a:tr h="676305">
                <a:tc>
                  <a:txBody>
                    <a:bodyPr/>
                    <a:lstStyle/>
                    <a:p>
                      <a:pPr algn="ctr"/>
                      <a:r>
                        <a:rPr lang="vi-VN" sz="3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SG" sz="3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n-SG" sz="4000" b="1" i="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endParaRPr lang="en-SG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1 2</a:t>
                      </a:r>
                      <a:r>
                        <a:rPr lang="en-SG" sz="4000" b="1" i="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3 015</a:t>
                      </a:r>
                      <a:endParaRPr lang="en-SG" sz="40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41 2</a:t>
                      </a:r>
                      <a:r>
                        <a:rPr lang="en-SG" sz="4000" b="1" i="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n-SG" sz="40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SG" sz="4000" b="1" i="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SG" sz="40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314 508</a:t>
                      </a:r>
                      <a:endParaRPr lang="en-SG" sz="40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SG" sz="4000" b="1" i="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310</a:t>
                      </a:r>
                      <a:endParaRPr lang="en-SG" sz="40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33716"/>
                  </a:ext>
                </a:extLst>
              </a:tr>
              <a:tr h="1499954">
                <a:tc>
                  <a:txBody>
                    <a:bodyPr/>
                    <a:lstStyle/>
                    <a:p>
                      <a:pPr algn="ctr"/>
                      <a:r>
                        <a:rPr lang="vi-VN" sz="3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  <a:endParaRPr lang="en-SG" sz="3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988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E97D487-E188-9145-4077-CE79D46DC8A6}"/>
              </a:ext>
            </a:extLst>
          </p:cNvPr>
          <p:cNvSpPr txBox="1"/>
          <p:nvPr/>
        </p:nvSpPr>
        <p:spPr>
          <a:xfrm>
            <a:off x="452445" y="3151459"/>
            <a:ext cx="31716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sz="5000" b="1" dirty="0"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EA963F-E693-E455-CE5F-792673DC4AE8}"/>
              </a:ext>
            </a:extLst>
          </p:cNvPr>
          <p:cNvSpPr txBox="1"/>
          <p:nvPr/>
        </p:nvSpPr>
        <p:spPr>
          <a:xfrm>
            <a:off x="3340021" y="3151156"/>
            <a:ext cx="22354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SG" sz="5000" b="1" dirty="0">
                <a:latin typeface="Cambria" panose="02040503050406030204" pitchFamily="18" charset="0"/>
                <a:ea typeface="Cambria" panose="02040503050406030204" pitchFamily="18" charset="0"/>
              </a:rPr>
              <a:t>60 000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F42E0E-FC67-F65C-1E9C-AABBA1B194C6}"/>
              </a:ext>
            </a:extLst>
          </p:cNvPr>
          <p:cNvSpPr txBox="1"/>
          <p:nvPr/>
        </p:nvSpPr>
        <p:spPr>
          <a:xfrm>
            <a:off x="5778703" y="3151156"/>
            <a:ext cx="12890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sz="5000" b="1" dirty="0"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CE4736-8994-B3B5-4CE7-EDB848F2E251}"/>
              </a:ext>
            </a:extLst>
          </p:cNvPr>
          <p:cNvSpPr txBox="1"/>
          <p:nvPr/>
        </p:nvSpPr>
        <p:spPr>
          <a:xfrm>
            <a:off x="7270953" y="3228100"/>
            <a:ext cx="29251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6 000 000</a:t>
            </a:r>
            <a:endParaRPr kumimoji="0" lang="en-SG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BF494-EFE1-A6C7-13C9-D975CE221228}"/>
              </a:ext>
            </a:extLst>
          </p:cNvPr>
          <p:cNvSpPr txBox="1"/>
          <p:nvPr/>
        </p:nvSpPr>
        <p:spPr>
          <a:xfrm>
            <a:off x="9992897" y="3151459"/>
            <a:ext cx="2402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sz="5000" b="1" dirty="0">
                <a:latin typeface="Cambria" panose="02040503050406030204" pitchFamily="18" charset="0"/>
                <a:ea typeface="Cambria" panose="02040503050406030204" pitchFamily="18" charset="0"/>
              </a:rPr>
              <a:t>6 000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970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1" grpId="0"/>
      <p:bldP spid="2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4">
            <a:extLst>
              <a:ext uri="{FF2B5EF4-FFF2-40B4-BE49-F238E27FC236}">
                <a16:creationId xmlns:a16="http://schemas.microsoft.com/office/drawing/2014/main" id="{E1DABC79-FDEB-4F56-AB81-7AA95E56C3CC}"/>
              </a:ext>
            </a:extLst>
          </p:cNvPr>
          <p:cNvSpPr txBox="1"/>
          <p:nvPr/>
        </p:nvSpPr>
        <p:spPr>
          <a:xfrm>
            <a:off x="351653" y="1412654"/>
            <a:ext cx="11007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lphaLcParenR"/>
            </a:pP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5 612; 6 521; 6 251; </a:t>
            </a:r>
            <a:endParaRPr lang="vi-VN" sz="5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5 216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SG" sz="5000" dirty="0"/>
              <a:t>.</a:t>
            </a:r>
            <a:endParaRPr lang="zh-CN" altLang="en-US" sz="5000" dirty="0">
              <a:solidFill>
                <a:schemeClr val="bg1"/>
              </a:solidFill>
              <a:latin typeface="Cambria" panose="02040503050406030204" pitchFamily="18" charset="0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653" y="406105"/>
            <a:ext cx="2027653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00B050"/>
                </a:solidFill>
                <a:latin typeface="Berlin Sans FB" panose="020E0602020502020306" pitchFamily="34" charset="0"/>
              </a:rPr>
              <a:t>Bài 3:</a:t>
            </a:r>
            <a:endParaRPr lang="en-US" sz="48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3765" y="3199354"/>
            <a:ext cx="2430932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5 216</a:t>
            </a:r>
            <a:endParaRPr lang="en-US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38484" y="3222667"/>
            <a:ext cx="2399693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6 251</a:t>
            </a:r>
            <a:endParaRPr lang="en-US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09739" y="3194871"/>
            <a:ext cx="2636238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6 521</a:t>
            </a:r>
            <a:endParaRPr lang="en-US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3998" y="3222667"/>
            <a:ext cx="2202924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5 612</a:t>
            </a:r>
            <a:endParaRPr lang="en-US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603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1" grpId="0" animBg="1"/>
      <p:bldP spid="24" grpId="0" animBg="1"/>
      <p:bldP spid="23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4">
            <a:extLst>
              <a:ext uri="{FF2B5EF4-FFF2-40B4-BE49-F238E27FC236}">
                <a16:creationId xmlns:a16="http://schemas.microsoft.com/office/drawing/2014/main" id="{E1DABC79-FDEB-4F56-AB81-7AA95E56C3CC}"/>
              </a:ext>
            </a:extLst>
          </p:cNvPr>
          <p:cNvSpPr txBox="1"/>
          <p:nvPr/>
        </p:nvSpPr>
        <p:spPr>
          <a:xfrm>
            <a:off x="81023" y="95074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12 509; 21 025; </a:t>
            </a:r>
            <a:endParaRPr lang="vi-VN" sz="5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9 999: 20 152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SG" sz="5000" b="1" dirty="0">
                <a:solidFill>
                  <a:schemeClr val="bg1"/>
                </a:solidFill>
              </a:rPr>
              <a:t>.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092" y="243616"/>
            <a:ext cx="2027653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Bài 3: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811" y="3102217"/>
            <a:ext cx="2799218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21 025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6456" y="3102218"/>
            <a:ext cx="2693282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12 509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84390" y="3067846"/>
            <a:ext cx="2342957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26546" y="3102217"/>
            <a:ext cx="3035257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20 152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14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1" grpId="0" animBg="1"/>
      <p:bldP spid="24" grpId="0" animBg="1"/>
      <p:bldP spid="2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D67D156-39EF-4895-9EE5-0E10822A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57249B-3DBA-31EF-F951-54FA3ACA63A7}"/>
              </a:ext>
            </a:extLst>
          </p:cNvPr>
          <p:cNvSpPr txBox="1"/>
          <p:nvPr/>
        </p:nvSpPr>
        <p:spPr>
          <a:xfrm>
            <a:off x="925551" y="899737"/>
            <a:ext cx="1146965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5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r>
              <a:rPr lang="en-SG" sz="50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SG" sz="5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SG" sz="5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SG" sz="5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SG" sz="5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5000" b="1" i="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SG" sz="5000" b="1" i="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SG" sz="5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3675+2918           40 613 + 47 519</a:t>
            </a:r>
          </a:p>
          <a:p>
            <a:pPr algn="l"/>
            <a:r>
              <a:rPr lang="en-SG" sz="5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7641-2815            62 748 -  35 261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5A8449-7E50-BE9A-B7CE-E1050813C5F9}"/>
              </a:ext>
            </a:extLst>
          </p:cNvPr>
          <p:cNvSpPr txBox="1"/>
          <p:nvPr/>
        </p:nvSpPr>
        <p:spPr>
          <a:xfrm>
            <a:off x="925551" y="905434"/>
            <a:ext cx="2027653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Bài 4: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5817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4614C97B-5114-6A16-727E-9392ED555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9" name="组合 1">
            <a:extLst>
              <a:ext uri="{FF2B5EF4-FFF2-40B4-BE49-F238E27FC236}">
                <a16:creationId xmlns:a16="http://schemas.microsoft.com/office/drawing/2014/main" id="{601C168E-CF8F-A9EF-E7E5-182859669560}"/>
              </a:ext>
            </a:extLst>
          </p:cNvPr>
          <p:cNvGrpSpPr/>
          <p:nvPr/>
        </p:nvGrpSpPr>
        <p:grpSpPr>
          <a:xfrm>
            <a:off x="546685" y="721391"/>
            <a:ext cx="10860708" cy="5525785"/>
            <a:chOff x="756891" y="721391"/>
            <a:chExt cx="10860708" cy="5525785"/>
          </a:xfrm>
        </p:grpSpPr>
        <p:sp>
          <p:nvSpPr>
            <p:cNvPr id="10" name="矩形 7">
              <a:extLst>
                <a:ext uri="{FF2B5EF4-FFF2-40B4-BE49-F238E27FC236}">
                  <a16:creationId xmlns:a16="http://schemas.microsoft.com/office/drawing/2014/main" id="{A8801F3E-05B8-D0C7-9E25-A549BA8A1E32}"/>
                </a:ext>
              </a:extLst>
            </p:cNvPr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8">
              <a:extLst>
                <a:ext uri="{FF2B5EF4-FFF2-40B4-BE49-F238E27FC236}">
                  <a16:creationId xmlns:a16="http://schemas.microsoft.com/office/drawing/2014/main" id="{226F355C-E604-11DB-1AF6-90670498D6D2}"/>
                </a:ext>
              </a:extLst>
            </p:cNvPr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" name="组合 2">
            <a:extLst>
              <a:ext uri="{FF2B5EF4-FFF2-40B4-BE49-F238E27FC236}">
                <a16:creationId xmlns:a16="http://schemas.microsoft.com/office/drawing/2014/main" id="{0D81E42F-DFA5-F038-EC81-1CE3C7E435AB}"/>
              </a:ext>
            </a:extLst>
          </p:cNvPr>
          <p:cNvGrpSpPr/>
          <p:nvPr/>
        </p:nvGrpSpPr>
        <p:grpSpPr>
          <a:xfrm>
            <a:off x="1103823" y="1292432"/>
            <a:ext cx="5411004" cy="5165182"/>
            <a:chOff x="1281075" y="1922591"/>
            <a:chExt cx="2745071" cy="2668492"/>
          </a:xfrm>
        </p:grpSpPr>
        <p:pic>
          <p:nvPicPr>
            <p:cNvPr id="14" name="图片 18">
              <a:extLst>
                <a:ext uri="{FF2B5EF4-FFF2-40B4-BE49-F238E27FC236}">
                  <a16:creationId xmlns:a16="http://schemas.microsoft.com/office/drawing/2014/main" id="{26718EB2-F257-3A5F-489C-B28FF6BAA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075" y="1922591"/>
              <a:ext cx="2745071" cy="2668492"/>
            </a:xfrm>
            <a:prstGeom prst="rect">
              <a:avLst/>
            </a:prstGeom>
          </p:spPr>
        </p:pic>
        <p:sp>
          <p:nvSpPr>
            <p:cNvPr id="15" name="文本框 24">
              <a:extLst>
                <a:ext uri="{FF2B5EF4-FFF2-40B4-BE49-F238E27FC236}">
                  <a16:creationId xmlns:a16="http://schemas.microsoft.com/office/drawing/2014/main" id="{07846F46-204E-9157-8BA6-E78DEEE367A3}"/>
                </a:ext>
              </a:extLst>
            </p:cNvPr>
            <p:cNvSpPr txBox="1"/>
            <p:nvPr/>
          </p:nvSpPr>
          <p:spPr>
            <a:xfrm>
              <a:off x="1782067" y="2596769"/>
              <a:ext cx="1698727" cy="563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7D2FFD6-94CB-9FCF-9E80-4DC841D5B9F2}"/>
              </a:ext>
            </a:extLst>
          </p:cNvPr>
          <p:cNvSpPr txBox="1"/>
          <p:nvPr/>
        </p:nvSpPr>
        <p:spPr>
          <a:xfrm>
            <a:off x="1376853" y="774663"/>
            <a:ext cx="73264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4: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E77AFB-1D5C-EAD6-AFD5-BCB28DEACB6D}"/>
              </a:ext>
            </a:extLst>
          </p:cNvPr>
          <p:cNvSpPr txBox="1"/>
          <p:nvPr/>
        </p:nvSpPr>
        <p:spPr>
          <a:xfrm>
            <a:off x="2845581" y="2130345"/>
            <a:ext cx="3409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675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A0AA7-5132-EEA5-BD95-FB495E001D1D}"/>
              </a:ext>
            </a:extLst>
          </p:cNvPr>
          <p:cNvSpPr txBox="1"/>
          <p:nvPr/>
        </p:nvSpPr>
        <p:spPr>
          <a:xfrm>
            <a:off x="2828723" y="2802602"/>
            <a:ext cx="23438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5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918</a:t>
            </a:r>
            <a:endParaRPr lang="en-SG" sz="5000" b="1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F72258-35FF-A6DE-52BE-598AD618F727}"/>
              </a:ext>
            </a:extLst>
          </p:cNvPr>
          <p:cNvSpPr txBox="1"/>
          <p:nvPr/>
        </p:nvSpPr>
        <p:spPr>
          <a:xfrm>
            <a:off x="2199579" y="2501462"/>
            <a:ext cx="42855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3CD035-1620-3756-DD5A-B2E5E4DF2AD3}"/>
              </a:ext>
            </a:extLst>
          </p:cNvPr>
          <p:cNvSpPr txBox="1"/>
          <p:nvPr/>
        </p:nvSpPr>
        <p:spPr>
          <a:xfrm>
            <a:off x="2729702" y="3545080"/>
            <a:ext cx="1981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6 593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E1532-1156-0CEF-CF35-CCAD88C989DD}"/>
              </a:ext>
            </a:extLst>
          </p:cNvPr>
          <p:cNvSpPr txBox="1"/>
          <p:nvPr/>
        </p:nvSpPr>
        <p:spPr>
          <a:xfrm>
            <a:off x="7650665" y="2168818"/>
            <a:ext cx="60960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40 613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4B7471-71C6-00F1-7E07-6A72A1D51E4D}"/>
              </a:ext>
            </a:extLst>
          </p:cNvPr>
          <p:cNvSpPr txBox="1"/>
          <p:nvPr/>
        </p:nvSpPr>
        <p:spPr>
          <a:xfrm>
            <a:off x="7610583" y="2871448"/>
            <a:ext cx="68685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47 519</a:t>
            </a:r>
            <a:endParaRPr lang="en-SG" sz="5000" b="1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2CCF7C-7730-90EA-823C-6FA83F3CF4F5}"/>
              </a:ext>
            </a:extLst>
          </p:cNvPr>
          <p:cNvSpPr txBox="1"/>
          <p:nvPr/>
        </p:nvSpPr>
        <p:spPr>
          <a:xfrm>
            <a:off x="7263723" y="2528381"/>
            <a:ext cx="17407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SG" sz="5000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811C34-3793-919D-F71B-D40FAE54C2D3}"/>
              </a:ext>
            </a:extLst>
          </p:cNvPr>
          <p:cNvSpPr txBox="1"/>
          <p:nvPr/>
        </p:nvSpPr>
        <p:spPr>
          <a:xfrm>
            <a:off x="7703215" y="3433117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88 132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6" name="组合 2">
            <a:extLst>
              <a:ext uri="{FF2B5EF4-FFF2-40B4-BE49-F238E27FC236}">
                <a16:creationId xmlns:a16="http://schemas.microsoft.com/office/drawing/2014/main" id="{0C75204E-7763-4742-602C-EEAF769CE280}"/>
              </a:ext>
            </a:extLst>
          </p:cNvPr>
          <p:cNvGrpSpPr/>
          <p:nvPr/>
        </p:nvGrpSpPr>
        <p:grpSpPr>
          <a:xfrm>
            <a:off x="6466257" y="167605"/>
            <a:ext cx="4517821" cy="5373317"/>
            <a:chOff x="1091769" y="2596769"/>
            <a:chExt cx="2745071" cy="3511995"/>
          </a:xfrm>
        </p:grpSpPr>
        <p:pic>
          <p:nvPicPr>
            <p:cNvPr id="27" name="图片 18">
              <a:extLst>
                <a:ext uri="{FF2B5EF4-FFF2-40B4-BE49-F238E27FC236}">
                  <a16:creationId xmlns:a16="http://schemas.microsoft.com/office/drawing/2014/main" id="{4D80F140-2F44-98E9-20D4-58622BCD7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769" y="3440272"/>
              <a:ext cx="2745071" cy="2668492"/>
            </a:xfrm>
            <a:prstGeom prst="rect">
              <a:avLst/>
            </a:prstGeom>
          </p:spPr>
        </p:pic>
        <p:sp>
          <p:nvSpPr>
            <p:cNvPr id="28" name="文本框 24">
              <a:extLst>
                <a:ext uri="{FF2B5EF4-FFF2-40B4-BE49-F238E27FC236}">
                  <a16:creationId xmlns:a16="http://schemas.microsoft.com/office/drawing/2014/main" id="{2753AB92-8F7F-769F-154E-999F3D9936C7}"/>
                </a:ext>
              </a:extLst>
            </p:cNvPr>
            <p:cNvSpPr txBox="1"/>
            <p:nvPr/>
          </p:nvSpPr>
          <p:spPr>
            <a:xfrm>
              <a:off x="1782067" y="2596769"/>
              <a:ext cx="1698727" cy="563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0628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390</Words>
  <Application>Microsoft Office PowerPoint</Application>
  <PresentationFormat>Widescreen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微软雅黑</vt:lpstr>
      <vt:lpstr>#9Slide03 Kaleko 105 Round</vt:lpstr>
      <vt:lpstr>#9Slide07 HoneyCream</vt:lpstr>
      <vt:lpstr>Arial</vt:lpstr>
      <vt:lpstr>Berlin Sans FB</vt:lpstr>
      <vt:lpstr>Calibri</vt:lpstr>
      <vt:lpstr>Cambria</vt:lpstr>
      <vt:lpstr>等线</vt:lpstr>
      <vt:lpstr>SVN-Newton</vt:lpstr>
      <vt:lpstr>Times New Roman</vt:lpstr>
      <vt:lpstr>UTM Eremitage</vt:lpstr>
      <vt:lpstr>字魂95号-手刻宋</vt:lpstr>
      <vt:lpstr>思源黑体 CN Normal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MANG NON</cp:keywords>
  <cp:lastModifiedBy>Windows 10</cp:lastModifiedBy>
  <cp:revision>164</cp:revision>
  <dcterms:created xsi:type="dcterms:W3CDTF">2020-11-20T11:43:00Z</dcterms:created>
  <dcterms:modified xsi:type="dcterms:W3CDTF">2025-02-04T10:41:07Z</dcterms:modified>
</cp:coreProperties>
</file>