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77" r:id="rId4"/>
    <p:sldId id="278" r:id="rId5"/>
    <p:sldId id="258" r:id="rId6"/>
    <p:sldId id="263" r:id="rId7"/>
    <p:sldId id="279" r:id="rId8"/>
    <p:sldId id="281" r:id="rId9"/>
    <p:sldId id="282" r:id="rId10"/>
    <p:sldId id="283" r:id="rId11"/>
    <p:sldId id="284" r:id="rId12"/>
    <p:sldId id="285" r:id="rId13"/>
  </p:sldIdLst>
  <p:sldSz cx="18288000" cy="10287000"/>
  <p:notesSz cx="6858000" cy="9144000"/>
  <p:embeddedFontLst>
    <p:embeddedFont>
      <p:font typeface="Quicksand Bold" panose="020B0604020202020204" charset="0"/>
      <p:regular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4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200B8-990B-41C6-9EB4-A73954D29DB9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F19F3-43AA-4D9A-9556-6ECFCC79A8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5217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các</a:t>
            </a:r>
            <a:r>
              <a:rPr lang="en-GB" baseline="0" dirty="0"/>
              <a:t> </a:t>
            </a:r>
            <a:r>
              <a:rPr lang="en-GB" baseline="0" dirty="0" err="1"/>
              <a:t>đám</a:t>
            </a:r>
            <a:r>
              <a:rPr lang="en-GB" baseline="0" dirty="0"/>
              <a:t> </a:t>
            </a:r>
            <a:r>
              <a:rPr lang="en-GB" baseline="0" dirty="0" err="1"/>
              <a:t>mây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Sau</a:t>
            </a:r>
            <a:r>
              <a:rPr lang="en-GB" baseline="0" dirty="0"/>
              <a:t> </a:t>
            </a:r>
            <a:r>
              <a:rPr lang="en-GB" baseline="0" dirty="0" err="1"/>
              <a:t>khi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hết</a:t>
            </a:r>
            <a:r>
              <a:rPr lang="en-GB" baseline="0" dirty="0"/>
              <a:t> </a:t>
            </a:r>
            <a:r>
              <a:rPr lang="en-GB" baseline="0" dirty="0" err="1"/>
              <a:t>các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,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con </a:t>
            </a:r>
            <a:r>
              <a:rPr lang="en-GB" baseline="0" dirty="0" err="1"/>
              <a:t>mèo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đưa</a:t>
            </a:r>
            <a:r>
              <a:rPr lang="en-GB" baseline="0" dirty="0"/>
              <a:t> </a:t>
            </a:r>
            <a:r>
              <a:rPr lang="en-GB" baseline="0" dirty="0" err="1"/>
              <a:t>mèo</a:t>
            </a:r>
            <a:r>
              <a:rPr lang="en-GB" baseline="0" dirty="0"/>
              <a:t>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nhà</a:t>
            </a:r>
            <a:r>
              <a:rPr lang="en-GB" baseline="0" dirty="0"/>
              <a:t>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ngôi</a:t>
            </a:r>
            <a:r>
              <a:rPr lang="en-GB" baseline="0" dirty="0"/>
              <a:t> </a:t>
            </a:r>
            <a:r>
              <a:rPr lang="en-GB" baseline="0" dirty="0" err="1"/>
              <a:t>nhà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2FEED-75B7-4ADD-BA82-EE19DC15EF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20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chú</a:t>
            </a:r>
            <a:r>
              <a:rPr lang="en-GB" baseline="0" dirty="0"/>
              <a:t> </a:t>
            </a:r>
            <a:r>
              <a:rPr lang="en-GB" baseline="0" dirty="0" err="1"/>
              <a:t>mèo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đám</a:t>
            </a:r>
            <a:r>
              <a:rPr lang="en-GB" baseline="0" dirty="0"/>
              <a:t> </a:t>
            </a:r>
            <a:r>
              <a:rPr lang="en-GB" baseline="0" dirty="0" err="1"/>
              <a:t>mây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2FEED-75B7-4ADD-BA82-EE19DC15EF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99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chú</a:t>
            </a:r>
            <a:r>
              <a:rPr lang="en-GB" baseline="0" dirty="0"/>
              <a:t> </a:t>
            </a:r>
            <a:r>
              <a:rPr lang="en-GB" baseline="0" dirty="0" err="1"/>
              <a:t>mèo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đám</a:t>
            </a:r>
            <a:r>
              <a:rPr lang="en-GB" baseline="0" dirty="0"/>
              <a:t> </a:t>
            </a:r>
            <a:r>
              <a:rPr lang="en-GB" baseline="0" dirty="0" err="1"/>
              <a:t>mây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0F16F-FC09-4BBF-B13F-5A206FB81B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84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chú</a:t>
            </a:r>
            <a:r>
              <a:rPr lang="en-GB" baseline="0" dirty="0"/>
              <a:t> </a:t>
            </a:r>
            <a:r>
              <a:rPr lang="en-GB" baseline="0" dirty="0" err="1"/>
              <a:t>mèo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đám</a:t>
            </a:r>
            <a:r>
              <a:rPr lang="en-GB" baseline="0" dirty="0"/>
              <a:t> </a:t>
            </a:r>
            <a:r>
              <a:rPr lang="en-GB" baseline="0" dirty="0" err="1"/>
              <a:t>mây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0F16F-FC09-4BBF-B13F-5A206FB81B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20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38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12753477" y="467201"/>
            <a:ext cx="415938" cy="415856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880377" y="9052852"/>
            <a:ext cx="415938" cy="415856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1078802" y="467201"/>
            <a:ext cx="415938" cy="415856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7149052" y="9052852"/>
            <a:ext cx="415938" cy="415856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59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4" r:id="rId2"/>
    <p:sldLayoutId id="21474836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svg"/><Relationship Id="rId18" Type="http://schemas.openxmlformats.org/officeDocument/2006/relationships/image" Target="../media/image13.png"/><Relationship Id="rId3" Type="http://schemas.openxmlformats.org/officeDocument/2006/relationships/image" Target="../media/image3.gif"/><Relationship Id="rId7" Type="http://schemas.openxmlformats.org/officeDocument/2006/relationships/image" Target="../media/image6.gif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image" Target="../media/image2.gif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openxmlformats.org/officeDocument/2006/relationships/image" Target="../media/image18.svg"/><Relationship Id="rId5" Type="http://schemas.openxmlformats.org/officeDocument/2006/relationships/image" Target="../media/image5.png"/><Relationship Id="rId15" Type="http://schemas.openxmlformats.org/officeDocument/2006/relationships/image" Target="../media/image22.svg"/><Relationship Id="rId10" Type="http://schemas.openxmlformats.org/officeDocument/2006/relationships/image" Target="../media/image8.png"/><Relationship Id="rId4" Type="http://schemas.openxmlformats.org/officeDocument/2006/relationships/image" Target="../media/image4.gif"/><Relationship Id="rId9" Type="http://schemas.openxmlformats.org/officeDocument/2006/relationships/image" Target="../media/image16.sv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microsoft.com/office/2007/relationships/hdphoto" Target="../media/hdphoto2.wdp"/><Relationship Id="rId4" Type="http://schemas.openxmlformats.org/officeDocument/2006/relationships/image" Target="../media/image25.pn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1.png"/><Relationship Id="rId18" Type="http://schemas.openxmlformats.org/officeDocument/2006/relationships/image" Target="../media/image33.png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12" Type="http://schemas.openxmlformats.org/officeDocument/2006/relationships/image" Target="../media/image26.png"/><Relationship Id="rId17" Type="http://schemas.microsoft.com/office/2007/relationships/hdphoto" Target="../media/hdphoto6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slide" Target="slide9.xml"/><Relationship Id="rId5" Type="http://schemas.openxmlformats.org/officeDocument/2006/relationships/image" Target="../media/image25.png"/><Relationship Id="rId15" Type="http://schemas.openxmlformats.org/officeDocument/2006/relationships/image" Target="../media/image28.png"/><Relationship Id="rId10" Type="http://schemas.microsoft.com/office/2007/relationships/hdphoto" Target="../media/hdphoto5.wdp"/><Relationship Id="rId4" Type="http://schemas.openxmlformats.org/officeDocument/2006/relationships/audio" Target="../media/audio4.wav"/><Relationship Id="rId9" Type="http://schemas.openxmlformats.org/officeDocument/2006/relationships/image" Target="../media/image30.png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3.gif"/><Relationship Id="rId17" Type="http://schemas.openxmlformats.org/officeDocument/2006/relationships/image" Target="../media/image36.svg"/><Relationship Id="rId2" Type="http://schemas.openxmlformats.org/officeDocument/2006/relationships/image" Target="../media/image2.gif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22.svg"/><Relationship Id="rId4" Type="http://schemas.openxmlformats.org/officeDocument/2006/relationships/image" Target="../media/image9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3.gif"/><Relationship Id="rId17" Type="http://schemas.openxmlformats.org/officeDocument/2006/relationships/image" Target="../media/image36.svg"/><Relationship Id="rId2" Type="http://schemas.openxmlformats.org/officeDocument/2006/relationships/image" Target="../media/image2.gif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22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32.sv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9.png"/><Relationship Id="rId18" Type="http://schemas.openxmlformats.org/officeDocument/2006/relationships/image" Target="../media/image36.svg"/><Relationship Id="rId3" Type="http://schemas.openxmlformats.org/officeDocument/2006/relationships/image" Target="../media/image2.gif"/><Relationship Id="rId7" Type="http://schemas.openxmlformats.org/officeDocument/2006/relationships/image" Target="../media/image17.png"/><Relationship Id="rId12" Type="http://schemas.openxmlformats.org/officeDocument/2006/relationships/image" Target="../media/image34.sv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5" Type="http://schemas.openxmlformats.org/officeDocument/2006/relationships/image" Target="../media/image10.png"/><Relationship Id="rId10" Type="http://schemas.openxmlformats.org/officeDocument/2006/relationships/image" Target="../media/image32.svg"/><Relationship Id="rId4" Type="http://schemas.openxmlformats.org/officeDocument/2006/relationships/image" Target="../media/image3.gif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3.gif"/><Relationship Id="rId7" Type="http://schemas.openxmlformats.org/officeDocument/2006/relationships/image" Target="../media/image26.svg"/><Relationship Id="rId17" Type="http://schemas.openxmlformats.org/officeDocument/2006/relationships/image" Target="../media/image36.svg"/><Relationship Id="rId2" Type="http://schemas.openxmlformats.org/officeDocument/2006/relationships/image" Target="../media/image2.gif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22.sv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32.sv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3.gif"/><Relationship Id="rId7" Type="http://schemas.openxmlformats.org/officeDocument/2006/relationships/image" Target="../media/image26.svg"/><Relationship Id="rId12" Type="http://schemas.openxmlformats.org/officeDocument/2006/relationships/image" Target="../media/image9.png"/><Relationship Id="rId17" Type="http://schemas.openxmlformats.org/officeDocument/2006/relationships/image" Target="../media/image36.svg"/><Relationship Id="rId2" Type="http://schemas.openxmlformats.org/officeDocument/2006/relationships/image" Target="../media/image2.gif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4.svg"/><Relationship Id="rId15" Type="http://schemas.openxmlformats.org/officeDocument/2006/relationships/image" Target="../media/image22.svg"/><Relationship Id="rId10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32.sv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1.xml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Relationship Id="rId9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64943" y="7466572"/>
            <a:ext cx="526535" cy="5194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11447" y="1335227"/>
            <a:ext cx="570659" cy="5629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305894" y="1028700"/>
            <a:ext cx="502725" cy="4959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8235" y="5795971"/>
            <a:ext cx="491065" cy="4844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9454" y="4593852"/>
            <a:ext cx="825058" cy="8130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82106" y="8445299"/>
            <a:ext cx="825058" cy="8130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508167" y="3330961"/>
            <a:ext cx="825058" cy="8130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83561" y="8445299"/>
            <a:ext cx="825058" cy="8130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828" y="3737461"/>
            <a:ext cx="1849378" cy="313244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334611" y="3783540"/>
            <a:ext cx="1849378" cy="313244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3216333" y="2603495"/>
            <a:ext cx="11855334" cy="4090759"/>
            <a:chOff x="0" y="0"/>
            <a:chExt cx="191389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660400"/>
            </a:xfrm>
            <a:custGeom>
              <a:avLst/>
              <a:gdLst/>
              <a:ahLst/>
              <a:cxnLst/>
              <a:rect l="l" t="t" r="r" b="b"/>
              <a:pathLst>
                <a:path w="1913890" h="66040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040722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4085036" y="6884972"/>
            <a:ext cx="4496377" cy="4746655"/>
          </a:xfrm>
          <a:custGeom>
            <a:avLst/>
            <a:gdLst/>
            <a:ahLst/>
            <a:cxnLst/>
            <a:rect l="l" t="t" r="r" b="b"/>
            <a:pathLst>
              <a:path w="4496377" h="4746655">
                <a:moveTo>
                  <a:pt x="0" y="0"/>
                </a:moveTo>
                <a:lnTo>
                  <a:pt x="4496377" y="0"/>
                </a:lnTo>
                <a:lnTo>
                  <a:pt x="4496377" y="4746656"/>
                </a:lnTo>
                <a:lnTo>
                  <a:pt x="0" y="47466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32873" y="-63438"/>
            <a:ext cx="3574860" cy="4625908"/>
          </a:xfrm>
          <a:prstGeom prst="rect">
            <a:avLst/>
          </a:prstGeom>
        </p:spPr>
      </p:pic>
      <p:sp>
        <p:nvSpPr>
          <p:cNvPr id="16" name="Freeform 16"/>
          <p:cNvSpPr/>
          <p:nvPr/>
        </p:nvSpPr>
        <p:spPr>
          <a:xfrm>
            <a:off x="55828" y="6569242"/>
            <a:ext cx="4137367" cy="4114800"/>
          </a:xfrm>
          <a:custGeom>
            <a:avLst/>
            <a:gdLst/>
            <a:ahLst/>
            <a:cxnLst/>
            <a:rect l="l" t="t" r="r" b="b"/>
            <a:pathLst>
              <a:path w="4137367" h="4114800">
                <a:moveTo>
                  <a:pt x="0" y="0"/>
                </a:moveTo>
                <a:lnTo>
                  <a:pt x="4137367" y="0"/>
                </a:lnTo>
                <a:lnTo>
                  <a:pt x="4137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Freeform 17"/>
          <p:cNvSpPr/>
          <p:nvPr/>
        </p:nvSpPr>
        <p:spPr>
          <a:xfrm>
            <a:off x="2124512" y="7045732"/>
            <a:ext cx="3615881" cy="4114800"/>
          </a:xfrm>
          <a:custGeom>
            <a:avLst/>
            <a:gdLst/>
            <a:ahLst/>
            <a:cxnLst/>
            <a:rect l="l" t="t" r="r" b="b"/>
            <a:pathLst>
              <a:path w="3615881" h="4114800">
                <a:moveTo>
                  <a:pt x="0" y="0"/>
                </a:moveTo>
                <a:lnTo>
                  <a:pt x="3615880" y="0"/>
                </a:lnTo>
                <a:lnTo>
                  <a:pt x="36158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Freeform 18"/>
          <p:cNvSpPr/>
          <p:nvPr/>
        </p:nvSpPr>
        <p:spPr>
          <a:xfrm>
            <a:off x="9893262" y="7466572"/>
            <a:ext cx="4637582" cy="4114800"/>
          </a:xfrm>
          <a:custGeom>
            <a:avLst/>
            <a:gdLst/>
            <a:ahLst/>
            <a:cxnLst/>
            <a:rect l="l" t="t" r="r" b="b"/>
            <a:pathLst>
              <a:path w="4637582" h="4114800">
                <a:moveTo>
                  <a:pt x="0" y="0"/>
                </a:moveTo>
                <a:lnTo>
                  <a:pt x="4637582" y="0"/>
                </a:lnTo>
                <a:lnTo>
                  <a:pt x="46375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0" name="Freeform 20"/>
          <p:cNvSpPr/>
          <p:nvPr/>
        </p:nvSpPr>
        <p:spPr>
          <a:xfrm>
            <a:off x="6403556" y="7726292"/>
            <a:ext cx="3134729" cy="4114800"/>
          </a:xfrm>
          <a:custGeom>
            <a:avLst/>
            <a:gdLst/>
            <a:ahLst/>
            <a:cxnLst/>
            <a:rect l="l" t="t" r="r" b="b"/>
            <a:pathLst>
              <a:path w="3134729" h="4114800">
                <a:moveTo>
                  <a:pt x="0" y="0"/>
                </a:moveTo>
                <a:lnTo>
                  <a:pt x="3134730" y="0"/>
                </a:lnTo>
                <a:lnTo>
                  <a:pt x="31347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7B2829A-ACE6-2C2C-0636-0852D0D24DE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8499" r="58152" b="82307"/>
          <a:stretch/>
        </p:blipFill>
        <p:spPr>
          <a:xfrm>
            <a:off x="8128295" y="717840"/>
            <a:ext cx="3225505" cy="18856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25074D5-AF3F-FEFC-B5D9-08A4D2EA1C8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05975" y="5072840"/>
            <a:ext cx="6785436" cy="16216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D4ADC6-4616-B532-29E0-B874292F9C8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34809" y="2405604"/>
            <a:ext cx="14857240" cy="3206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/>
        </p:nvSpPr>
        <p:spPr>
          <a:xfrm>
            <a:off x="2590800" y="1272916"/>
            <a:ext cx="13511282" cy="213492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GB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Điền số: </a:t>
            </a:r>
          </a:p>
          <a:p>
            <a:pPr algn="ctr" defTabSz="1371600">
              <a:defRPr/>
            </a:pPr>
            <a:r>
              <a:rPr lang="en-GB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4 tấn = ? tạ = ? kg</a:t>
            </a:r>
          </a:p>
        </p:txBody>
      </p:sp>
      <p:sp>
        <p:nvSpPr>
          <p:cNvPr id="4" name="Rounded Rectangle 14"/>
          <p:cNvSpPr/>
          <p:nvPr/>
        </p:nvSpPr>
        <p:spPr>
          <a:xfrm>
            <a:off x="4876800" y="4153353"/>
            <a:ext cx="7993146" cy="318095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GB" sz="5400" b="1" dirty="0">
              <a:solidFill>
                <a:srgbClr val="70AD47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60" y="5350235"/>
            <a:ext cx="2435117" cy="1857375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4561" y="7461002"/>
            <a:ext cx="2684711" cy="31809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B7354A-5784-9C14-1E13-0FC1AA6A5E18}"/>
              </a:ext>
            </a:extLst>
          </p:cNvPr>
          <p:cNvSpPr txBox="1"/>
          <p:nvPr/>
        </p:nvSpPr>
        <p:spPr>
          <a:xfrm>
            <a:off x="4605495" y="4808040"/>
            <a:ext cx="826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48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 tấn = 40 tạ = 4 000 kg </a:t>
            </a:r>
            <a:endParaRPr lang="vi-VN" sz="4800" b="1" dirty="0" err="1">
              <a:solidFill>
                <a:srgbClr val="70AD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32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/>
        </p:nvSpPr>
        <p:spPr>
          <a:xfrm>
            <a:off x="2436125" y="1120066"/>
            <a:ext cx="13511282" cy="213492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GB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Điền dấu: </a:t>
            </a:r>
          </a:p>
          <a:p>
            <a:pPr algn="ctr" defTabSz="1371600">
              <a:defRPr/>
            </a:pPr>
            <a:r>
              <a:rPr lang="en-GB" sz="5400" b="1" dirty="0">
                <a:solidFill>
                  <a:srgbClr val="C00000"/>
                </a:solidFill>
                <a:latin typeface="UTM Avo" panose="02040603050506020204" pitchFamily="18" charset="0"/>
              </a:rPr>
              <a:t>5 kg 550 g … 5 550 g</a:t>
            </a:r>
          </a:p>
        </p:txBody>
      </p:sp>
      <p:sp>
        <p:nvSpPr>
          <p:cNvPr id="4" name="Rounded Rectangle 14"/>
          <p:cNvSpPr/>
          <p:nvPr/>
        </p:nvSpPr>
        <p:spPr>
          <a:xfrm>
            <a:off x="5797872" y="4372874"/>
            <a:ext cx="9594527" cy="321806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GB" sz="5400" b="1" dirty="0">
                <a:solidFill>
                  <a:srgbClr val="70AD47">
                    <a:lumMod val="50000"/>
                  </a:srgbClr>
                </a:solidFill>
                <a:latin typeface="UTM Avo" panose="02040603050506020204" pitchFamily="18" charset="0"/>
              </a:rPr>
              <a:t>5 kg 550 g = 5 550 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0" y="3444184"/>
            <a:ext cx="1857375" cy="1857375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6110" y="7590945"/>
            <a:ext cx="2618997" cy="31030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4900556" y="3254993"/>
            <a:ext cx="1794633" cy="317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0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/>
        </p:nvSpPr>
        <p:spPr>
          <a:xfrm>
            <a:off x="2436125" y="1120066"/>
            <a:ext cx="15244134" cy="213492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GB" sz="4800" b="1" dirty="0">
                <a:solidFill>
                  <a:srgbClr val="C00000"/>
                </a:solidFill>
                <a:latin typeface="UTM Avo" panose="02040603050506020204" pitchFamily="18" charset="0"/>
              </a:rPr>
              <a:t>Điền số: 6 783 kg + 378 kg = … kg</a:t>
            </a:r>
            <a:endParaRPr lang="en-GB" sz="3600" b="1" i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14"/>
          <p:cNvSpPr/>
          <p:nvPr/>
        </p:nvSpPr>
        <p:spPr>
          <a:xfrm>
            <a:off x="10727138" y="6709703"/>
            <a:ext cx="5220269" cy="15412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GB" sz="4800" b="1" dirty="0">
                <a:solidFill>
                  <a:srgbClr val="70AD47">
                    <a:lumMod val="50000"/>
                  </a:srgbClr>
                </a:solidFill>
                <a:latin typeface="UTM Avo" panose="02040603050506020204" pitchFamily="18" charset="0"/>
              </a:rPr>
              <a:t>7161 kg</a:t>
            </a:r>
          </a:p>
        </p:txBody>
      </p:sp>
      <p:sp>
        <p:nvSpPr>
          <p:cNvPr id="5" name="Rounded Rectangle 14"/>
          <p:cNvSpPr/>
          <p:nvPr/>
        </p:nvSpPr>
        <p:spPr>
          <a:xfrm>
            <a:off x="10727138" y="4339486"/>
            <a:ext cx="5220269" cy="15412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GB" sz="4800" b="1" dirty="0">
                <a:solidFill>
                  <a:srgbClr val="70AD47">
                    <a:lumMod val="50000"/>
                  </a:srgbClr>
                </a:solidFill>
                <a:latin typeface="UTM Avo" panose="02040603050506020204" pitchFamily="18" charset="0"/>
              </a:rPr>
              <a:t>7166 kg</a:t>
            </a:r>
          </a:p>
        </p:txBody>
      </p:sp>
      <p:sp>
        <p:nvSpPr>
          <p:cNvPr id="6" name="Rounded Rectangle 14"/>
          <p:cNvSpPr/>
          <p:nvPr/>
        </p:nvSpPr>
        <p:spPr>
          <a:xfrm>
            <a:off x="2436125" y="6812068"/>
            <a:ext cx="5220269" cy="15412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GB" sz="4800" b="1" dirty="0">
                <a:solidFill>
                  <a:srgbClr val="70AD47">
                    <a:lumMod val="50000"/>
                  </a:srgbClr>
                </a:solidFill>
                <a:latin typeface="UTM Avo" panose="02040603050506020204" pitchFamily="18" charset="0"/>
              </a:rPr>
              <a:t>6171 kg</a:t>
            </a:r>
          </a:p>
        </p:txBody>
      </p:sp>
      <p:sp>
        <p:nvSpPr>
          <p:cNvPr id="7" name="Rounded Rectangle 14"/>
          <p:cNvSpPr/>
          <p:nvPr/>
        </p:nvSpPr>
        <p:spPr>
          <a:xfrm>
            <a:off x="2436125" y="4367284"/>
            <a:ext cx="5220269" cy="15412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GB" sz="4800" b="1" dirty="0">
                <a:solidFill>
                  <a:srgbClr val="70AD47">
                    <a:lumMod val="50000"/>
                  </a:srgbClr>
                </a:solidFill>
                <a:latin typeface="UTM Avo" panose="02040603050506020204" pitchFamily="18" charset="0"/>
              </a:rPr>
              <a:t>7160 kg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870" y="6097376"/>
            <a:ext cx="1857375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212" y="3996962"/>
            <a:ext cx="1843034" cy="20418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92" y="6097376"/>
            <a:ext cx="1818053" cy="20418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695" y="4027014"/>
            <a:ext cx="1818053" cy="2041836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9993" y="6819699"/>
            <a:ext cx="2982074" cy="3533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1284136" y="3313680"/>
            <a:ext cx="2619566" cy="3114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10251951" y="3105566"/>
            <a:ext cx="1794633" cy="31705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2096411" y="6442114"/>
            <a:ext cx="1859637" cy="2444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10078622" y="6345156"/>
            <a:ext cx="2151567" cy="2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64943" y="7466572"/>
            <a:ext cx="526535" cy="51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82106" y="8445299"/>
            <a:ext cx="825058" cy="8130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83561" y="8445299"/>
            <a:ext cx="825058" cy="813001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" y="232625"/>
            <a:ext cx="3446644" cy="1164681"/>
            <a:chOff x="0" y="0"/>
            <a:chExt cx="1913890" cy="660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660400"/>
            </a:xfrm>
            <a:custGeom>
              <a:avLst/>
              <a:gdLst/>
              <a:ahLst/>
              <a:cxnLst/>
              <a:rect l="l" t="t" r="r" b="b"/>
              <a:pathLst>
                <a:path w="1913890" h="66040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361144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8" name="Freeform 18"/>
          <p:cNvSpPr/>
          <p:nvPr/>
        </p:nvSpPr>
        <p:spPr>
          <a:xfrm>
            <a:off x="3075844" y="7283758"/>
            <a:ext cx="4637582" cy="4114800"/>
          </a:xfrm>
          <a:custGeom>
            <a:avLst/>
            <a:gdLst/>
            <a:ahLst/>
            <a:cxnLst/>
            <a:rect l="l" t="t" r="r" b="b"/>
            <a:pathLst>
              <a:path w="4637582" h="4114800">
                <a:moveTo>
                  <a:pt x="0" y="0"/>
                </a:moveTo>
                <a:lnTo>
                  <a:pt x="4637582" y="0"/>
                </a:lnTo>
                <a:lnTo>
                  <a:pt x="46375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9" name="Freeform 19"/>
          <p:cNvSpPr/>
          <p:nvPr/>
        </p:nvSpPr>
        <p:spPr>
          <a:xfrm>
            <a:off x="7576635" y="7466572"/>
            <a:ext cx="3134729" cy="4114800"/>
          </a:xfrm>
          <a:custGeom>
            <a:avLst/>
            <a:gdLst/>
            <a:ahLst/>
            <a:cxnLst/>
            <a:rect l="l" t="t" r="r" b="b"/>
            <a:pathLst>
              <a:path w="3134729" h="4114800">
                <a:moveTo>
                  <a:pt x="0" y="0"/>
                </a:moveTo>
                <a:lnTo>
                  <a:pt x="3134730" y="0"/>
                </a:lnTo>
                <a:lnTo>
                  <a:pt x="31347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0" name="Freeform 20"/>
          <p:cNvSpPr/>
          <p:nvPr/>
        </p:nvSpPr>
        <p:spPr>
          <a:xfrm>
            <a:off x="10711365" y="7466572"/>
            <a:ext cx="4006786" cy="4114800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6" y="0"/>
                </a:lnTo>
                <a:lnTo>
                  <a:pt x="4006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2" name="TextBox 22"/>
          <p:cNvSpPr txBox="1"/>
          <p:nvPr/>
        </p:nvSpPr>
        <p:spPr>
          <a:xfrm>
            <a:off x="-507485" y="-252698"/>
            <a:ext cx="4648163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5000" dirty="0">
                <a:solidFill>
                  <a:srgbClr val="FFFFFF"/>
                </a:solidFill>
                <a:latin typeface="Quicksand Bold"/>
              </a:rPr>
              <a:t>Bài 1: Số?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60EEE7-8701-F7D7-59D3-FA4AF0E67DBE}"/>
              </a:ext>
            </a:extLst>
          </p:cNvPr>
          <p:cNvSpPr txBox="1"/>
          <p:nvPr/>
        </p:nvSpPr>
        <p:spPr>
          <a:xfrm>
            <a:off x="2199192" y="1296939"/>
            <a:ext cx="146660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1 cm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?  mm 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         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100 mm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=? cm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1 dm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?   cm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       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100 cm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? dm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1 m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? dm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 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1m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= 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 cm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D7A756-85E6-A926-74CB-7432F31EE603}"/>
              </a:ext>
            </a:extLst>
          </p:cNvPr>
          <p:cNvSpPr txBox="1"/>
          <p:nvPr/>
        </p:nvSpPr>
        <p:spPr>
          <a:xfrm>
            <a:off x="2199192" y="6047019"/>
            <a:ext cx="144175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1 phút = ? giây				           1 thế kỉ = ? năm</a:t>
            </a:r>
          </a:p>
          <a:p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1 phút 30 giây = ? Giây			   100 năm = ? thế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5823C9-54CB-41F0-FA68-69E9CB86E52F}"/>
              </a:ext>
            </a:extLst>
          </p:cNvPr>
          <p:cNvSpPr txBox="1"/>
          <p:nvPr/>
        </p:nvSpPr>
        <p:spPr>
          <a:xfrm>
            <a:off x="2199192" y="3676406"/>
            <a:ext cx="13498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 cm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?  mm 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         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5 m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=? cm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4 dm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?   cm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       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1 dm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cm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? cm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3 m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? dm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 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?    cm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1 m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5 dm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?  dm</a:t>
            </a:r>
            <a:r>
              <a:rPr lang="en-US" sz="40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5828" y="4726761"/>
            <a:ext cx="20994236" cy="768016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407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64943" y="7466572"/>
            <a:ext cx="526535" cy="51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82106" y="8445299"/>
            <a:ext cx="825058" cy="8130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83561" y="8445299"/>
            <a:ext cx="825058" cy="813001"/>
          </a:xfrm>
          <a:prstGeom prst="rect">
            <a:avLst/>
          </a:prstGeom>
        </p:spPr>
      </p:pic>
      <p:sp>
        <p:nvSpPr>
          <p:cNvPr id="14" name="Freeform 14"/>
          <p:cNvSpPr/>
          <p:nvPr/>
        </p:nvSpPr>
        <p:spPr>
          <a:xfrm rot="-2539052">
            <a:off x="-1019337" y="7940973"/>
            <a:ext cx="4637582" cy="4114800"/>
          </a:xfrm>
          <a:custGeom>
            <a:avLst/>
            <a:gdLst/>
            <a:ahLst/>
            <a:cxnLst/>
            <a:rect l="l" t="t" r="r" b="b"/>
            <a:pathLst>
              <a:path w="4637582" h="4114800">
                <a:moveTo>
                  <a:pt x="0" y="0"/>
                </a:moveTo>
                <a:lnTo>
                  <a:pt x="4637582" y="0"/>
                </a:lnTo>
                <a:lnTo>
                  <a:pt x="46375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" y="232625"/>
            <a:ext cx="3446644" cy="1164681"/>
            <a:chOff x="0" y="0"/>
            <a:chExt cx="1913890" cy="660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660400"/>
            </a:xfrm>
            <a:custGeom>
              <a:avLst/>
              <a:gdLst/>
              <a:ahLst/>
              <a:cxnLst/>
              <a:rect l="l" t="t" r="r" b="b"/>
              <a:pathLst>
                <a:path w="1913890" h="66040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36114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3075844" y="7283758"/>
            <a:ext cx="4637582" cy="4114800"/>
          </a:xfrm>
          <a:custGeom>
            <a:avLst/>
            <a:gdLst/>
            <a:ahLst/>
            <a:cxnLst/>
            <a:rect l="l" t="t" r="r" b="b"/>
            <a:pathLst>
              <a:path w="4637582" h="4114800">
                <a:moveTo>
                  <a:pt x="0" y="0"/>
                </a:moveTo>
                <a:lnTo>
                  <a:pt x="4637582" y="0"/>
                </a:lnTo>
                <a:lnTo>
                  <a:pt x="46375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7576635" y="7466572"/>
            <a:ext cx="3134729" cy="4114800"/>
          </a:xfrm>
          <a:custGeom>
            <a:avLst/>
            <a:gdLst/>
            <a:ahLst/>
            <a:cxnLst/>
            <a:rect l="l" t="t" r="r" b="b"/>
            <a:pathLst>
              <a:path w="3134729" h="4114800">
                <a:moveTo>
                  <a:pt x="0" y="0"/>
                </a:moveTo>
                <a:lnTo>
                  <a:pt x="3134730" y="0"/>
                </a:lnTo>
                <a:lnTo>
                  <a:pt x="31347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0711365" y="7466572"/>
            <a:ext cx="4006786" cy="4114800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6" y="0"/>
                </a:lnTo>
                <a:lnTo>
                  <a:pt x="4006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-507485" y="-252698"/>
            <a:ext cx="4648163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 Bold"/>
                <a:ea typeface="+mn-ea"/>
                <a:cs typeface="+mn-cs"/>
              </a:rPr>
              <a:t>Bài 1: Số?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60EEE7-8701-F7D7-59D3-FA4AF0E67DBE}"/>
              </a:ext>
            </a:extLst>
          </p:cNvPr>
          <p:cNvSpPr txBox="1"/>
          <p:nvPr/>
        </p:nvSpPr>
        <p:spPr>
          <a:xfrm>
            <a:off x="2144379" y="1351885"/>
            <a:ext cx="146660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1 cm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100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mm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                100 mm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1 dm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</a:t>
            </a:r>
            <a:r>
              <a:rPr lang="en-US" sz="4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cm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                  100 cm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1 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100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                          1m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10 000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D7A756-85E6-A926-74CB-7432F31EE603}"/>
              </a:ext>
            </a:extLst>
          </p:cNvPr>
          <p:cNvSpPr txBox="1"/>
          <p:nvPr/>
        </p:nvSpPr>
        <p:spPr>
          <a:xfrm>
            <a:off x="2350646" y="5925537"/>
            <a:ext cx="14417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1 phút 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60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giây				             1 thế kỉ 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100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năm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1 phút 30 giây =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90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giây			     100 năm 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thế kỉ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5823C9-54CB-41F0-FA68-69E9CB86E52F}"/>
              </a:ext>
            </a:extLst>
          </p:cNvPr>
          <p:cNvSpPr txBox="1"/>
          <p:nvPr/>
        </p:nvSpPr>
        <p:spPr>
          <a:xfrm>
            <a:off x="2247677" y="3583905"/>
            <a:ext cx="1722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2 cm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200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mm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                5 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50 000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4 dm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</a:t>
            </a:r>
            <a:r>
              <a:rPr lang="en-US" sz="4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cm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                  1 dm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 cm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106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3 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300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  </a:t>
            </a:r>
            <a:r>
              <a:rPr lang="en-US" sz="4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30 000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1 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5 dm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105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dm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9157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05828" y="4726761"/>
            <a:ext cx="20994236" cy="768016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407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64943" y="7466572"/>
            <a:ext cx="526535" cy="51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82106" y="8445299"/>
            <a:ext cx="825058" cy="8130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983561" y="8445299"/>
            <a:ext cx="825058" cy="813001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>
            <a:off x="-847738" y="-722173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3" y="0"/>
                </a:lnTo>
                <a:lnTo>
                  <a:pt x="42943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5508167" y="-1028700"/>
            <a:ext cx="4140679" cy="4114800"/>
          </a:xfrm>
          <a:custGeom>
            <a:avLst/>
            <a:gdLst/>
            <a:ahLst/>
            <a:cxnLst/>
            <a:rect l="l" t="t" r="r" b="b"/>
            <a:pathLst>
              <a:path w="4140679" h="4114800">
                <a:moveTo>
                  <a:pt x="0" y="0"/>
                </a:moveTo>
                <a:lnTo>
                  <a:pt x="4140679" y="0"/>
                </a:lnTo>
                <a:lnTo>
                  <a:pt x="41406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-2539052">
            <a:off x="-1019337" y="7940973"/>
            <a:ext cx="4637582" cy="4114800"/>
          </a:xfrm>
          <a:custGeom>
            <a:avLst/>
            <a:gdLst/>
            <a:ahLst/>
            <a:cxnLst/>
            <a:rect l="l" t="t" r="r" b="b"/>
            <a:pathLst>
              <a:path w="4637582" h="4114800">
                <a:moveTo>
                  <a:pt x="0" y="0"/>
                </a:moveTo>
                <a:lnTo>
                  <a:pt x="4637582" y="0"/>
                </a:lnTo>
                <a:lnTo>
                  <a:pt x="46375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 rot="-2435661">
            <a:off x="14379382" y="7200900"/>
            <a:ext cx="4777707" cy="4114800"/>
          </a:xfrm>
          <a:custGeom>
            <a:avLst/>
            <a:gdLst/>
            <a:ahLst/>
            <a:cxnLst/>
            <a:rect l="l" t="t" r="r" b="b"/>
            <a:pathLst>
              <a:path w="4777707" h="4114800">
                <a:moveTo>
                  <a:pt x="0" y="0"/>
                </a:moveTo>
                <a:lnTo>
                  <a:pt x="4777707" y="0"/>
                </a:lnTo>
                <a:lnTo>
                  <a:pt x="47777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" y="232625"/>
            <a:ext cx="3446644" cy="1164681"/>
            <a:chOff x="0" y="0"/>
            <a:chExt cx="1913890" cy="660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13890" cy="660400"/>
            </a:xfrm>
            <a:custGeom>
              <a:avLst/>
              <a:gdLst/>
              <a:ahLst/>
              <a:cxnLst/>
              <a:rect l="l" t="t" r="r" b="b"/>
              <a:pathLst>
                <a:path w="1913890" h="66040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36114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3075844" y="7283758"/>
            <a:ext cx="4637582" cy="4114800"/>
          </a:xfrm>
          <a:custGeom>
            <a:avLst/>
            <a:gdLst/>
            <a:ahLst/>
            <a:cxnLst/>
            <a:rect l="l" t="t" r="r" b="b"/>
            <a:pathLst>
              <a:path w="4637582" h="4114800">
                <a:moveTo>
                  <a:pt x="0" y="0"/>
                </a:moveTo>
                <a:lnTo>
                  <a:pt x="4637582" y="0"/>
                </a:lnTo>
                <a:lnTo>
                  <a:pt x="46375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7576635" y="7466572"/>
            <a:ext cx="3134729" cy="4114800"/>
          </a:xfrm>
          <a:custGeom>
            <a:avLst/>
            <a:gdLst/>
            <a:ahLst/>
            <a:cxnLst/>
            <a:rect l="l" t="t" r="r" b="b"/>
            <a:pathLst>
              <a:path w="3134729" h="4114800">
                <a:moveTo>
                  <a:pt x="0" y="0"/>
                </a:moveTo>
                <a:lnTo>
                  <a:pt x="3134730" y="0"/>
                </a:lnTo>
                <a:lnTo>
                  <a:pt x="31347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0711365" y="7466572"/>
            <a:ext cx="4006786" cy="4114800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6" y="0"/>
                </a:lnTo>
                <a:lnTo>
                  <a:pt x="4006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-507485" y="-252698"/>
            <a:ext cx="4648163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 Bold"/>
                <a:ea typeface="+mn-ea"/>
                <a:cs typeface="+mn-cs"/>
              </a:rPr>
              <a:t>Bài 2: Số?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60EEE7-8701-F7D7-59D3-FA4AF0E67DBE}"/>
              </a:ext>
            </a:extLst>
          </p:cNvPr>
          <p:cNvSpPr txBox="1"/>
          <p:nvPr/>
        </p:nvSpPr>
        <p:spPr>
          <a:xfrm>
            <a:off x="89915" y="3004963"/>
            <a:ext cx="1866462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 mm</a:t>
            </a:r>
            <a:r>
              <a:rPr kumimoji="0" lang="en-US" sz="55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+ 30 mm</a:t>
            </a:r>
            <a:r>
              <a:rPr kumimoji="0" lang="en-US" sz="55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?      mm</a:t>
            </a:r>
            <a:r>
              <a:rPr kumimoji="0" lang="en-US" sz="55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	    </a:t>
            </a:r>
            <a:r>
              <a:rPr kumimoji="0" lang="en-US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36 cm</a:t>
            </a:r>
            <a:r>
              <a:rPr kumimoji="0" lang="en-US" sz="55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17 cm</a:t>
            </a:r>
            <a:r>
              <a:rPr kumimoji="0" lang="en-US" sz="55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 </a:t>
            </a:r>
            <a:r>
              <a:rPr kumimoji="0" lang="en-US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?    cm</a:t>
            </a:r>
            <a:r>
              <a:rPr kumimoji="0" lang="en-US" sz="55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55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m</a:t>
            </a:r>
            <a:r>
              <a:rPr lang="en-US" sz="5500" baseline="30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×</a:t>
            </a:r>
            <a:r>
              <a:rPr lang="en-US" sz="55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= ?      m</a:t>
            </a:r>
            <a:r>
              <a:rPr lang="en-US" sz="5500" baseline="30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55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30 dm</a:t>
            </a:r>
            <a:r>
              <a:rPr lang="en-US" sz="5500" baseline="30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55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5 = ?    dm</a:t>
            </a:r>
            <a:r>
              <a:rPr lang="en-US" sz="5500" baseline="30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55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3BAE7F-CD41-8431-1B89-05C90DBB2250}"/>
              </a:ext>
            </a:extLst>
          </p:cNvPr>
          <p:cNvSpPr/>
          <p:nvPr/>
        </p:nvSpPr>
        <p:spPr>
          <a:xfrm>
            <a:off x="6951829" y="3118880"/>
            <a:ext cx="1249612" cy="692822"/>
          </a:xfrm>
          <a:prstGeom prst="rect">
            <a:avLst/>
          </a:prstGeom>
          <a:solidFill>
            <a:srgbClr val="050A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endParaRPr lang="vi-VN" sz="55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56C38C-2EAC-EBAB-4F9F-8E09CDE67F06}"/>
              </a:ext>
            </a:extLst>
          </p:cNvPr>
          <p:cNvSpPr/>
          <p:nvPr/>
        </p:nvSpPr>
        <p:spPr>
          <a:xfrm>
            <a:off x="3732494" y="3974297"/>
            <a:ext cx="1249612" cy="692822"/>
          </a:xfrm>
          <a:prstGeom prst="rect">
            <a:avLst/>
          </a:prstGeom>
          <a:solidFill>
            <a:srgbClr val="050A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endParaRPr lang="vi-VN" sz="55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CB01B1-BCDF-8689-D4D4-6A7C30C64A84}"/>
              </a:ext>
            </a:extLst>
          </p:cNvPr>
          <p:cNvSpPr/>
          <p:nvPr/>
        </p:nvSpPr>
        <p:spPr>
          <a:xfrm>
            <a:off x="15925800" y="3145742"/>
            <a:ext cx="1066800" cy="692822"/>
          </a:xfrm>
          <a:prstGeom prst="rect">
            <a:avLst/>
          </a:prstGeom>
          <a:solidFill>
            <a:srgbClr val="050A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</a:t>
            </a:r>
            <a:endParaRPr lang="vi-VN" sz="55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ED05B2-B209-3706-7BF5-D47DCDB1E92E}"/>
              </a:ext>
            </a:extLst>
          </p:cNvPr>
          <p:cNvSpPr/>
          <p:nvPr/>
        </p:nvSpPr>
        <p:spPr>
          <a:xfrm>
            <a:off x="14022106" y="3948393"/>
            <a:ext cx="1066800" cy="692822"/>
          </a:xfrm>
          <a:prstGeom prst="rect">
            <a:avLst/>
          </a:prstGeom>
          <a:solidFill>
            <a:srgbClr val="050A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vi-VN" sz="55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483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82106" y="8445299"/>
            <a:ext cx="825058" cy="8130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83561" y="8445299"/>
            <a:ext cx="825058" cy="813001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11532" y="186941"/>
            <a:ext cx="2723258" cy="1089734"/>
            <a:chOff x="1302999" y="1827027"/>
            <a:chExt cx="1913890" cy="660400"/>
          </a:xfrm>
        </p:grpSpPr>
        <p:sp>
          <p:nvSpPr>
            <p:cNvPr id="17" name="Freeform 17"/>
            <p:cNvSpPr/>
            <p:nvPr/>
          </p:nvSpPr>
          <p:spPr>
            <a:xfrm>
              <a:off x="1302999" y="1827027"/>
              <a:ext cx="1913890" cy="660400"/>
            </a:xfrm>
            <a:custGeom>
              <a:avLst/>
              <a:gdLst/>
              <a:ahLst/>
              <a:cxnLst/>
              <a:rect l="l" t="t" r="r" b="b"/>
              <a:pathLst>
                <a:path w="1913890" h="66040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F46246"/>
            </a:solidFill>
          </p:spPr>
          <p:txBody>
            <a:bodyPr/>
            <a:lstStyle/>
            <a:p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&gt;, &lt;, =</a:t>
              </a:r>
              <a:endParaRPr lang="vi-VN" sz="6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5966257-1424-3ED4-EC51-4E623F6FE134}"/>
              </a:ext>
            </a:extLst>
          </p:cNvPr>
          <p:cNvSpPr txBox="1"/>
          <p:nvPr/>
        </p:nvSpPr>
        <p:spPr>
          <a:xfrm>
            <a:off x="2057400" y="1819513"/>
            <a:ext cx="14554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7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cm</a:t>
            </a:r>
            <a:r>
              <a:rPr lang="en-US" sz="7000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7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mm</a:t>
            </a:r>
            <a:r>
              <a:rPr lang="en-US" sz="7000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7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……… 250 mm</a:t>
            </a:r>
            <a:r>
              <a:rPr lang="en-US" sz="7000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7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AutoNum type="alphaLcParenR"/>
            </a:pPr>
            <a:r>
              <a:rPr lang="en-US" sz="7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  <a:r>
              <a:rPr lang="en-US" sz="7000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7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cm</a:t>
            </a:r>
            <a:r>
              <a:rPr lang="en-US" sz="7000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7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……. 4 dm</a:t>
            </a:r>
            <a:r>
              <a:rPr lang="en-US" sz="7000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7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AutoNum type="alphaLcParenR"/>
            </a:pPr>
            <a:r>
              <a:rPr lang="en-US" sz="7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m</a:t>
            </a:r>
            <a:r>
              <a:rPr lang="en-US" sz="7000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7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dm</a:t>
            </a:r>
            <a:r>
              <a:rPr lang="en-US" sz="7000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7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……… 250 dm</a:t>
            </a:r>
            <a:r>
              <a:rPr lang="en-US" sz="7000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7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0" name="Group 16">
            <a:extLst>
              <a:ext uri="{FF2B5EF4-FFF2-40B4-BE49-F238E27FC236}">
                <a16:creationId xmlns:a16="http://schemas.microsoft.com/office/drawing/2014/main" id="{6FF91242-E58B-673E-9B45-D5C182C45F72}"/>
              </a:ext>
            </a:extLst>
          </p:cNvPr>
          <p:cNvGrpSpPr/>
          <p:nvPr/>
        </p:nvGrpSpPr>
        <p:grpSpPr>
          <a:xfrm>
            <a:off x="9351433" y="1789879"/>
            <a:ext cx="851413" cy="868318"/>
            <a:chOff x="1769287" y="1802728"/>
            <a:chExt cx="1913890" cy="712021"/>
          </a:xfrm>
        </p:grpSpPr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AA110435-9B5B-296D-FEF9-F7957C242581}"/>
                </a:ext>
              </a:extLst>
            </p:cNvPr>
            <p:cNvSpPr/>
            <p:nvPr/>
          </p:nvSpPr>
          <p:spPr>
            <a:xfrm>
              <a:off x="1769287" y="1802728"/>
              <a:ext cx="1913890" cy="712021"/>
            </a:xfrm>
            <a:custGeom>
              <a:avLst/>
              <a:gdLst/>
              <a:ahLst/>
              <a:cxnLst/>
              <a:rect l="l" t="t" r="r" b="b"/>
              <a:pathLst>
                <a:path w="1913890" h="66040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F46246"/>
            </a:solidFill>
          </p:spPr>
          <p:txBody>
            <a:bodyPr/>
            <a:lstStyle/>
            <a:p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=</a:t>
              </a:r>
              <a:endParaRPr lang="vi-VN" sz="6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2" name="Group 16">
            <a:extLst>
              <a:ext uri="{FF2B5EF4-FFF2-40B4-BE49-F238E27FC236}">
                <a16:creationId xmlns:a16="http://schemas.microsoft.com/office/drawing/2014/main" id="{343A6D16-2497-C1AF-CFA6-E4C7570963C4}"/>
              </a:ext>
            </a:extLst>
          </p:cNvPr>
          <p:cNvGrpSpPr/>
          <p:nvPr/>
        </p:nvGrpSpPr>
        <p:grpSpPr>
          <a:xfrm>
            <a:off x="8625992" y="3078481"/>
            <a:ext cx="851413" cy="868319"/>
            <a:chOff x="1302999" y="1827027"/>
            <a:chExt cx="1913890" cy="660400"/>
          </a:xfrm>
        </p:grpSpPr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B53B4D44-3BE4-D583-D125-62847EEF1F66}"/>
                </a:ext>
              </a:extLst>
            </p:cNvPr>
            <p:cNvSpPr/>
            <p:nvPr/>
          </p:nvSpPr>
          <p:spPr>
            <a:xfrm>
              <a:off x="1302999" y="1827027"/>
              <a:ext cx="1913890" cy="660400"/>
            </a:xfrm>
            <a:custGeom>
              <a:avLst/>
              <a:gdLst/>
              <a:ahLst/>
              <a:cxnLst/>
              <a:rect l="l" t="t" r="r" b="b"/>
              <a:pathLst>
                <a:path w="1913890" h="66040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F46246"/>
            </a:solidFill>
          </p:spPr>
          <p:txBody>
            <a:bodyPr/>
            <a:lstStyle/>
            <a:p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&lt;</a:t>
              </a:r>
              <a:endParaRPr lang="vi-VN" sz="6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4" name="Group 16">
            <a:extLst>
              <a:ext uri="{FF2B5EF4-FFF2-40B4-BE49-F238E27FC236}">
                <a16:creationId xmlns:a16="http://schemas.microsoft.com/office/drawing/2014/main" id="{C0E1860A-745A-AFEF-2A3D-EAB7A43BCC64}"/>
              </a:ext>
            </a:extLst>
          </p:cNvPr>
          <p:cNvGrpSpPr/>
          <p:nvPr/>
        </p:nvGrpSpPr>
        <p:grpSpPr>
          <a:xfrm>
            <a:off x="7924800" y="4159692"/>
            <a:ext cx="851413" cy="868319"/>
            <a:chOff x="1302999" y="1827027"/>
            <a:chExt cx="1913890" cy="660400"/>
          </a:xfrm>
        </p:grpSpPr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1576E78F-7F9E-2F5B-BC61-82779D979941}"/>
                </a:ext>
              </a:extLst>
            </p:cNvPr>
            <p:cNvSpPr/>
            <p:nvPr/>
          </p:nvSpPr>
          <p:spPr>
            <a:xfrm>
              <a:off x="1302999" y="1827027"/>
              <a:ext cx="1913890" cy="660400"/>
            </a:xfrm>
            <a:custGeom>
              <a:avLst/>
              <a:gdLst/>
              <a:ahLst/>
              <a:cxnLst/>
              <a:rect l="l" t="t" r="r" b="b"/>
              <a:pathLst>
                <a:path w="1913890" h="66040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F46246"/>
            </a:solidFill>
          </p:spPr>
          <p:txBody>
            <a:bodyPr/>
            <a:lstStyle/>
            <a:p>
              <a:r>
                <a:rPr lang="en-US" sz="6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&lt;</a:t>
              </a:r>
              <a:endParaRPr lang="vi-VN" sz="6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39AB6127-18F2-3547-D3D3-85DBC5AD0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117" y="5895746"/>
            <a:ext cx="10408576" cy="3578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64943" y="7466572"/>
            <a:ext cx="526535" cy="51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11447" y="1335227"/>
            <a:ext cx="570659" cy="5629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305894" y="1028700"/>
            <a:ext cx="502725" cy="4959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82106" y="8445299"/>
            <a:ext cx="825058" cy="8130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83561" y="8445299"/>
            <a:ext cx="825058" cy="813001"/>
          </a:xfrm>
          <a:prstGeom prst="rect">
            <a:avLst/>
          </a:prstGeom>
        </p:spPr>
      </p:pic>
      <p:sp>
        <p:nvSpPr>
          <p:cNvPr id="13" name="Freeform 13"/>
          <p:cNvSpPr/>
          <p:nvPr/>
        </p:nvSpPr>
        <p:spPr>
          <a:xfrm>
            <a:off x="15508167" y="-1028700"/>
            <a:ext cx="4140679" cy="4114800"/>
          </a:xfrm>
          <a:custGeom>
            <a:avLst/>
            <a:gdLst/>
            <a:ahLst/>
            <a:cxnLst/>
            <a:rect l="l" t="t" r="r" b="b"/>
            <a:pathLst>
              <a:path w="4140679" h="4114800">
                <a:moveTo>
                  <a:pt x="0" y="0"/>
                </a:moveTo>
                <a:lnTo>
                  <a:pt x="4140679" y="0"/>
                </a:lnTo>
                <a:lnTo>
                  <a:pt x="41406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/>
          <p:nvPr/>
        </p:nvSpPr>
        <p:spPr>
          <a:xfrm rot="-2539052">
            <a:off x="-1019337" y="7940973"/>
            <a:ext cx="4637582" cy="4114800"/>
          </a:xfrm>
          <a:custGeom>
            <a:avLst/>
            <a:gdLst/>
            <a:ahLst/>
            <a:cxnLst/>
            <a:rect l="l" t="t" r="r" b="b"/>
            <a:pathLst>
              <a:path w="4637582" h="4114800">
                <a:moveTo>
                  <a:pt x="0" y="0"/>
                </a:moveTo>
                <a:lnTo>
                  <a:pt x="4637582" y="0"/>
                </a:lnTo>
                <a:lnTo>
                  <a:pt x="46375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Freeform 18"/>
          <p:cNvSpPr/>
          <p:nvPr/>
        </p:nvSpPr>
        <p:spPr>
          <a:xfrm>
            <a:off x="3075844" y="7283758"/>
            <a:ext cx="4637582" cy="4114800"/>
          </a:xfrm>
          <a:custGeom>
            <a:avLst/>
            <a:gdLst/>
            <a:ahLst/>
            <a:cxnLst/>
            <a:rect l="l" t="t" r="r" b="b"/>
            <a:pathLst>
              <a:path w="4637582" h="4114800">
                <a:moveTo>
                  <a:pt x="0" y="0"/>
                </a:moveTo>
                <a:lnTo>
                  <a:pt x="4637582" y="0"/>
                </a:lnTo>
                <a:lnTo>
                  <a:pt x="46375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9" name="Freeform 19"/>
          <p:cNvSpPr/>
          <p:nvPr/>
        </p:nvSpPr>
        <p:spPr>
          <a:xfrm>
            <a:off x="7576635" y="7466572"/>
            <a:ext cx="3134729" cy="4114800"/>
          </a:xfrm>
          <a:custGeom>
            <a:avLst/>
            <a:gdLst/>
            <a:ahLst/>
            <a:cxnLst/>
            <a:rect l="l" t="t" r="r" b="b"/>
            <a:pathLst>
              <a:path w="3134729" h="4114800">
                <a:moveTo>
                  <a:pt x="0" y="0"/>
                </a:moveTo>
                <a:lnTo>
                  <a:pt x="3134730" y="0"/>
                </a:lnTo>
                <a:lnTo>
                  <a:pt x="31347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0" name="Freeform 20"/>
          <p:cNvSpPr/>
          <p:nvPr/>
        </p:nvSpPr>
        <p:spPr>
          <a:xfrm>
            <a:off x="10711365" y="7466572"/>
            <a:ext cx="4006786" cy="4114800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6" y="0"/>
                </a:lnTo>
                <a:lnTo>
                  <a:pt x="4006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23" name="Group 16">
            <a:extLst>
              <a:ext uri="{FF2B5EF4-FFF2-40B4-BE49-F238E27FC236}">
                <a16:creationId xmlns:a16="http://schemas.microsoft.com/office/drawing/2014/main" id="{84556BF4-DDD2-DDBA-99C9-A96B3F4FD172}"/>
              </a:ext>
            </a:extLst>
          </p:cNvPr>
          <p:cNvGrpSpPr/>
          <p:nvPr/>
        </p:nvGrpSpPr>
        <p:grpSpPr>
          <a:xfrm>
            <a:off x="1811783" y="185465"/>
            <a:ext cx="14664432" cy="2678370"/>
            <a:chOff x="75301" y="-1537033"/>
            <a:chExt cx="1913890" cy="1291026"/>
          </a:xfrm>
        </p:grpSpPr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6FFBCA63-6C72-9756-CE95-06641831FA1E}"/>
                </a:ext>
              </a:extLst>
            </p:cNvPr>
            <p:cNvSpPr/>
            <p:nvPr/>
          </p:nvSpPr>
          <p:spPr>
            <a:xfrm>
              <a:off x="75301" y="-1537033"/>
              <a:ext cx="1913890" cy="1291026"/>
            </a:xfrm>
            <a:custGeom>
              <a:avLst/>
              <a:gdLst/>
              <a:ahLst/>
              <a:cxnLst/>
              <a:rect l="l" t="t" r="r" b="b"/>
              <a:pathLst>
                <a:path w="1913890" h="66040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F46246"/>
            </a:solidFill>
          </p:spPr>
          <p:txBody>
            <a:bodyPr lIns="365760" rIns="274320"/>
            <a:lstStyle/>
            <a:p>
              <a:r>
                <a:rPr lang="en-US" sz="50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 4: Em hãy dùng thước đo góc để đo rồi viết số đo các góc đỉnh B; cạnh BA, BM và góc đỉnh M cạnh MA, MC?</a:t>
              </a:r>
              <a:endParaRPr lang="vi-VN" sz="5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00200" y="3456961"/>
            <a:ext cx="8264722" cy="3297435"/>
            <a:chOff x="4596046" y="2390837"/>
            <a:chExt cx="9095906" cy="2858844"/>
          </a:xfrm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466B755B-0C63-28CF-2E2D-6E710026720D}"/>
                </a:ext>
              </a:extLst>
            </p:cNvPr>
            <p:cNvSpPr/>
            <p:nvPr/>
          </p:nvSpPr>
          <p:spPr>
            <a:xfrm>
              <a:off x="4596046" y="2390837"/>
              <a:ext cx="9095906" cy="2743200"/>
            </a:xfrm>
            <a:prstGeom prst="triangle">
              <a:avLst>
                <a:gd name="adj" fmla="val 27846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E7F6B04-4B42-A7AB-CDFB-FA453EBF0471}"/>
                </a:ext>
              </a:extLst>
            </p:cNvPr>
            <p:cNvCxnSpPr>
              <a:stCxn id="25" idx="0"/>
            </p:cNvCxnSpPr>
            <p:nvPr/>
          </p:nvCxnSpPr>
          <p:spPr>
            <a:xfrm>
              <a:off x="7128892" y="2390837"/>
              <a:ext cx="1329308" cy="28588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67D5DA3-C9FA-FDAB-9251-71C286833B29}"/>
              </a:ext>
            </a:extLst>
          </p:cNvPr>
          <p:cNvSpPr txBox="1"/>
          <p:nvPr/>
        </p:nvSpPr>
        <p:spPr>
          <a:xfrm>
            <a:off x="3292626" y="2841104"/>
            <a:ext cx="521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vi-VN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62E763-ED6B-D155-0226-36A5BD5C823E}"/>
              </a:ext>
            </a:extLst>
          </p:cNvPr>
          <p:cNvSpPr txBox="1"/>
          <p:nvPr/>
        </p:nvSpPr>
        <p:spPr>
          <a:xfrm>
            <a:off x="1009826" y="6498963"/>
            <a:ext cx="101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vi-VN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431B44-70CB-FB39-2EF7-9B8AD6179EC1}"/>
              </a:ext>
            </a:extLst>
          </p:cNvPr>
          <p:cNvSpPr txBox="1"/>
          <p:nvPr/>
        </p:nvSpPr>
        <p:spPr>
          <a:xfrm>
            <a:off x="4769831" y="6609426"/>
            <a:ext cx="101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vi-VN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909C4C-2876-EF2C-7349-F551C4E489DB}"/>
              </a:ext>
            </a:extLst>
          </p:cNvPr>
          <p:cNvSpPr txBox="1"/>
          <p:nvPr/>
        </p:nvSpPr>
        <p:spPr>
          <a:xfrm>
            <a:off x="9716701" y="6575872"/>
            <a:ext cx="101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vi-VN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7755821-01B9-B5C9-84F5-291B556FA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949" y="3451183"/>
            <a:ext cx="923361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 B;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 BA, BM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 60</a:t>
            </a:r>
            <a:r>
              <a:rPr lang="en-US" altLang="en-US" sz="40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0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</a:b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ffany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0B01737-C929-45D1-F9B1-5C0EE4E99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417" y="4535684"/>
            <a:ext cx="98042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M;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MA, MC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120</a:t>
            </a:r>
            <a:r>
              <a:rPr kumimoji="0" lang="en-US" altLang="en-US" sz="4000" b="1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53118" y="4593852"/>
            <a:ext cx="20994236" cy="768016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407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64943" y="7466572"/>
            <a:ext cx="526535" cy="51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11447" y="1335227"/>
            <a:ext cx="570659" cy="5629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305894" y="1028700"/>
            <a:ext cx="502725" cy="4959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82106" y="8445299"/>
            <a:ext cx="825058" cy="8130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83561" y="8445299"/>
            <a:ext cx="825058" cy="813001"/>
          </a:xfrm>
          <a:prstGeom prst="rect">
            <a:avLst/>
          </a:prstGeom>
        </p:spPr>
      </p:pic>
      <p:sp>
        <p:nvSpPr>
          <p:cNvPr id="13" name="Freeform 13"/>
          <p:cNvSpPr/>
          <p:nvPr/>
        </p:nvSpPr>
        <p:spPr>
          <a:xfrm>
            <a:off x="15508167" y="-1028700"/>
            <a:ext cx="4140679" cy="4114800"/>
          </a:xfrm>
          <a:custGeom>
            <a:avLst/>
            <a:gdLst/>
            <a:ahLst/>
            <a:cxnLst/>
            <a:rect l="l" t="t" r="r" b="b"/>
            <a:pathLst>
              <a:path w="4140679" h="4114800">
                <a:moveTo>
                  <a:pt x="0" y="0"/>
                </a:moveTo>
                <a:lnTo>
                  <a:pt x="4140679" y="0"/>
                </a:lnTo>
                <a:lnTo>
                  <a:pt x="41406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-2539052">
            <a:off x="-1019337" y="7940973"/>
            <a:ext cx="4637582" cy="4114800"/>
          </a:xfrm>
          <a:custGeom>
            <a:avLst/>
            <a:gdLst/>
            <a:ahLst/>
            <a:cxnLst/>
            <a:rect l="l" t="t" r="r" b="b"/>
            <a:pathLst>
              <a:path w="4637582" h="4114800">
                <a:moveTo>
                  <a:pt x="0" y="0"/>
                </a:moveTo>
                <a:lnTo>
                  <a:pt x="4637582" y="0"/>
                </a:lnTo>
                <a:lnTo>
                  <a:pt x="46375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 rot="-2435661">
            <a:off x="14379382" y="7200900"/>
            <a:ext cx="4777707" cy="4114800"/>
          </a:xfrm>
          <a:custGeom>
            <a:avLst/>
            <a:gdLst/>
            <a:ahLst/>
            <a:cxnLst/>
            <a:rect l="l" t="t" r="r" b="b"/>
            <a:pathLst>
              <a:path w="4777707" h="4114800">
                <a:moveTo>
                  <a:pt x="0" y="0"/>
                </a:moveTo>
                <a:lnTo>
                  <a:pt x="4777707" y="0"/>
                </a:lnTo>
                <a:lnTo>
                  <a:pt x="47777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3075844" y="7283758"/>
            <a:ext cx="4637582" cy="4114800"/>
          </a:xfrm>
          <a:custGeom>
            <a:avLst/>
            <a:gdLst/>
            <a:ahLst/>
            <a:cxnLst/>
            <a:rect l="l" t="t" r="r" b="b"/>
            <a:pathLst>
              <a:path w="4637582" h="4114800">
                <a:moveTo>
                  <a:pt x="0" y="0"/>
                </a:moveTo>
                <a:lnTo>
                  <a:pt x="4637582" y="0"/>
                </a:lnTo>
                <a:lnTo>
                  <a:pt x="46375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7576635" y="7466572"/>
            <a:ext cx="3134729" cy="4114800"/>
          </a:xfrm>
          <a:custGeom>
            <a:avLst/>
            <a:gdLst/>
            <a:ahLst/>
            <a:cxnLst/>
            <a:rect l="l" t="t" r="r" b="b"/>
            <a:pathLst>
              <a:path w="3134729" h="4114800">
                <a:moveTo>
                  <a:pt x="0" y="0"/>
                </a:moveTo>
                <a:lnTo>
                  <a:pt x="3134730" y="0"/>
                </a:lnTo>
                <a:lnTo>
                  <a:pt x="31347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0711365" y="7466572"/>
            <a:ext cx="4006786" cy="4114800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6" y="0"/>
                </a:lnTo>
                <a:lnTo>
                  <a:pt x="4006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16">
            <a:extLst>
              <a:ext uri="{FF2B5EF4-FFF2-40B4-BE49-F238E27FC236}">
                <a16:creationId xmlns:a16="http://schemas.microsoft.com/office/drawing/2014/main" id="{84556BF4-DDD2-DDBA-99C9-A96B3F4FD172}"/>
              </a:ext>
            </a:extLst>
          </p:cNvPr>
          <p:cNvGrpSpPr/>
          <p:nvPr/>
        </p:nvGrpSpPr>
        <p:grpSpPr>
          <a:xfrm>
            <a:off x="852202" y="324665"/>
            <a:ext cx="14664432" cy="1408069"/>
            <a:chOff x="0" y="0"/>
            <a:chExt cx="1913890" cy="660400"/>
          </a:xfrm>
        </p:grpSpPr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6FFBCA63-6C72-9756-CE95-06641831FA1E}"/>
                </a:ext>
              </a:extLst>
            </p:cNvPr>
            <p:cNvSpPr/>
            <p:nvPr/>
          </p:nvSpPr>
          <p:spPr>
            <a:xfrm>
              <a:off x="0" y="0"/>
              <a:ext cx="1913890" cy="660400"/>
            </a:xfrm>
            <a:custGeom>
              <a:avLst/>
              <a:gdLst/>
              <a:ahLst/>
              <a:cxnLst/>
              <a:rect l="l" t="t" r="r" b="b"/>
              <a:pathLst>
                <a:path w="1913890" h="660400">
                  <a:moveTo>
                    <a:pt x="17894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535940"/>
                  </a:lnTo>
                  <a:cubicBezTo>
                    <a:pt x="1913890" y="604520"/>
                    <a:pt x="1858010" y="660400"/>
                    <a:pt x="1789430" y="660400"/>
                  </a:cubicBezTo>
                  <a:close/>
                </a:path>
              </a:pathLst>
            </a:custGeom>
            <a:solidFill>
              <a:srgbClr val="F4624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 5: Mảnh đất trồng rau hình chữ nhật có chiều dài 15 m, chiều dài hơn chiều rộng 6m. Tính diện tích của mảnh đất đó?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A5F53C3-832F-E875-C1DD-07BC3951D7CD}"/>
              </a:ext>
            </a:extLst>
          </p:cNvPr>
          <p:cNvSpPr txBox="1"/>
          <p:nvPr/>
        </p:nvSpPr>
        <p:spPr>
          <a:xfrm>
            <a:off x="7543800" y="1898196"/>
            <a:ext cx="3200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u="sng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5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u="sng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500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4500" u="sng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48AFC99-4C55-DE6D-A565-909E641B201D}"/>
              </a:ext>
            </a:extLst>
          </p:cNvPr>
          <p:cNvSpPr txBox="1"/>
          <p:nvPr/>
        </p:nvSpPr>
        <p:spPr>
          <a:xfrm>
            <a:off x="2291913" y="2981904"/>
            <a:ext cx="1444584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rộng mảnh đất trồng rau hình chữ nhật là:</a:t>
            </a:r>
          </a:p>
          <a:p>
            <a:r>
              <a:rPr lang="en-US" sz="4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	15 – 6 = 9 (m)</a:t>
            </a:r>
          </a:p>
          <a:p>
            <a:pPr algn="ctr"/>
            <a:r>
              <a:rPr lang="en-US" sz="4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đất trồng rau hình chữ nhật là:</a:t>
            </a:r>
          </a:p>
          <a:p>
            <a:r>
              <a:rPr lang="en-US" sz="4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	15 x 9 = 135 (m</a:t>
            </a:r>
            <a:r>
              <a:rPr lang="en-US" sz="4500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4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Đáp số: 135 m</a:t>
            </a:r>
            <a:r>
              <a:rPr lang="en-US" sz="4500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45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4730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895" y="6555455"/>
            <a:ext cx="3440948" cy="407697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72" y="231227"/>
            <a:ext cx="8770203" cy="332870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4803">
            <a:off x="6491801" y="3412600"/>
            <a:ext cx="10927908" cy="62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5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725" y="3232685"/>
            <a:ext cx="9144018" cy="91440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895" y="6555455"/>
            <a:ext cx="3440948" cy="4076973"/>
          </a:xfrm>
          <a:prstGeom prst="rect">
            <a:avLst/>
          </a:prstGeom>
        </p:spPr>
      </p:pic>
      <p:pic>
        <p:nvPicPr>
          <p:cNvPr id="24" name="Picture 2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2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74" y="-130436"/>
            <a:ext cx="4229100" cy="4229100"/>
          </a:xfrm>
          <a:prstGeom prst="rect">
            <a:avLst/>
          </a:prstGeom>
        </p:spPr>
      </p:pic>
      <p:pic>
        <p:nvPicPr>
          <p:cNvPr id="25" name="Picture 2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2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234" y="1546760"/>
            <a:ext cx="4229100" cy="4229100"/>
          </a:xfrm>
          <a:prstGeom prst="rect">
            <a:avLst/>
          </a:prstGeom>
        </p:spPr>
      </p:pic>
      <p:pic>
        <p:nvPicPr>
          <p:cNvPr id="27" name="Picture 2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2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00" y="2001900"/>
            <a:ext cx="4229100" cy="4229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9128" y="2353616"/>
            <a:ext cx="14267303" cy="5822871"/>
          </a:xfrm>
          <a:prstGeom prst="wedgeRoundRectCallout">
            <a:avLst>
              <a:gd name="adj1" fmla="val -45868"/>
              <a:gd name="adj2" fmla="val 62500"/>
              <a:gd name="adj3" fmla="val 16667"/>
            </a:avLst>
          </a:prstGeom>
          <a:ln>
            <a:solidFill>
              <a:srgbClr val="843C0C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1371600">
              <a:defRPr/>
            </a:pP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Xin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chào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mình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đang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trên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đường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về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nhà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nhưng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lại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gặp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trời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rất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to,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loài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mèo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chúng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tớ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rất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sợ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mưa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.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hãy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giúp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tớ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kéo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những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đám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mây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đen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kia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đi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để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trời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ngưng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mưa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nhé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!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Để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những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đám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mấy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kia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biến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mất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hãy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giúp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tớ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trả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lời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đúng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hỏi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48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nhé</a:t>
            </a:r>
            <a:r>
              <a:rPr lang="en-GB" sz="48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!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82439" y="142964"/>
            <a:ext cx="11924523" cy="4024967"/>
          </a:xfrm>
          <a:prstGeom prst="wedgeEllipseCallout">
            <a:avLst>
              <a:gd name="adj1" fmla="val 21468"/>
              <a:gd name="adj2" fmla="val 109927"/>
            </a:avLst>
          </a:prstGeom>
          <a:ln>
            <a:solidFill>
              <a:srgbClr val="843C0C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1371600">
              <a:defRPr/>
            </a:pPr>
            <a:r>
              <a:rPr lang="en-GB" sz="60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Tờ</a:t>
            </a:r>
            <a:r>
              <a:rPr lang="en-GB" sz="60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60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đã</a:t>
            </a:r>
            <a:r>
              <a:rPr lang="en-GB" sz="60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60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về</a:t>
            </a:r>
            <a:r>
              <a:rPr lang="en-GB" sz="60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60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đến</a:t>
            </a:r>
            <a:r>
              <a:rPr lang="en-GB" sz="60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60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nhà</a:t>
            </a:r>
            <a:r>
              <a:rPr lang="en-GB" sz="60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60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rồi</a:t>
            </a:r>
            <a:r>
              <a:rPr lang="en-GB" sz="60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GB" sz="60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cảm</a:t>
            </a:r>
            <a:r>
              <a:rPr lang="en-GB" sz="60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60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ơn</a:t>
            </a:r>
            <a:r>
              <a:rPr lang="en-GB" sz="60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60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GB" sz="60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60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GB" sz="60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60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nhỏ</a:t>
            </a:r>
            <a:r>
              <a:rPr lang="en-GB" sz="60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60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đáng</a:t>
            </a:r>
            <a:r>
              <a:rPr lang="en-GB" sz="60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60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yêu</a:t>
            </a:r>
            <a:r>
              <a:rPr lang="en-GB" sz="60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60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rất</a:t>
            </a:r>
            <a:r>
              <a:rPr lang="en-GB" sz="60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GB" sz="6000" dirty="0" err="1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nhiều</a:t>
            </a:r>
            <a:r>
              <a:rPr lang="en-GB" sz="6000" dirty="0">
                <a:solidFill>
                  <a:srgbClr val="FFC00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41739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C 0.04545 -0.01574 0.05026 -0.09491 0.09623 -0.11042 C 0.12253 -0.12338 0.12735 0.06134 0.15248 0.06736 C 0.17735 0.07314 0.21732 -0.07176 0.24649 -0.07454 C 0.27526 -0.07709 0.29779 0.04027 0.32644 0.05092 C 0.33841 0.05463 0.39466 -0.13357 0.40716 -0.1301 C 0.44024 -0.11829 0.46446 0.01643 0.49779 0.02801 " pathEditMode="relative" rAng="0" ptsTypes="AAAAA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8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544</Words>
  <Application>Microsoft Office PowerPoint</Application>
  <PresentationFormat>Custom</PresentationFormat>
  <Paragraphs>67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Times New Roman</vt:lpstr>
      <vt:lpstr>Quicksand Bold</vt:lpstr>
      <vt:lpstr>Tiffany</vt:lpstr>
      <vt:lpstr>Cambria</vt:lpstr>
      <vt:lpstr>Calibri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10</cp:lastModifiedBy>
  <cp:revision>13</cp:revision>
  <dcterms:created xsi:type="dcterms:W3CDTF">2006-08-16T00:00:00Z</dcterms:created>
  <dcterms:modified xsi:type="dcterms:W3CDTF">2025-02-04T10:35:44Z</dcterms:modified>
  <dc:identifier>DAF04X75fAU</dc:identifier>
</cp:coreProperties>
</file>